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56" r:id="rId2"/>
    <p:sldId id="257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8" r:id="rId71"/>
  </p:sldIdLst>
  <p:sldSz cx="12192000" cy="6858000"/>
  <p:notesSz cx="12192000" cy="6858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678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Notes Placeholder">
            <a:extLst>
              <a:ext uri="{FF2B5EF4-FFF2-40B4-BE49-F238E27FC236}">
                <a16:creationId xmlns:a16="http://schemas.microsoft.com/office/drawing/2014/main" id="{2866DEEB-20FD-4BCD-BC77-DE4A8DAD520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Notes Placeholder">
            <a:extLst>
              <a:ext uri="{FF2B5EF4-FFF2-40B4-BE49-F238E27FC236}">
                <a16:creationId xmlns:a16="http://schemas.microsoft.com/office/drawing/2014/main" id="{B24534B5-5F5E-427B-8C34-C56AFD6DF32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Notes Placeholder">
            <a:extLst>
              <a:ext uri="{FF2B5EF4-FFF2-40B4-BE49-F238E27FC236}">
                <a16:creationId xmlns:a16="http://schemas.microsoft.com/office/drawing/2014/main" id="{05B423AE-39B6-41CE-BF79-360A56836DF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Notes Placeholder">
            <a:extLst>
              <a:ext uri="{FF2B5EF4-FFF2-40B4-BE49-F238E27FC236}">
                <a16:creationId xmlns:a16="http://schemas.microsoft.com/office/drawing/2014/main" id="{E595396E-84F8-488F-8490-C76E21B71C5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Notes Placeholder">
            <a:extLst>
              <a:ext uri="{FF2B5EF4-FFF2-40B4-BE49-F238E27FC236}">
                <a16:creationId xmlns:a16="http://schemas.microsoft.com/office/drawing/2014/main" id="{C3144F94-110E-49D3-87C2-BEF2A0E4A22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Notes Placeholder">
            <a:extLst>
              <a:ext uri="{FF2B5EF4-FFF2-40B4-BE49-F238E27FC236}">
                <a16:creationId xmlns:a16="http://schemas.microsoft.com/office/drawing/2014/main" id="{FA13EEB9-FCED-47E3-B52C-4EAA3618F7D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Notes Placeholder">
            <a:extLst>
              <a:ext uri="{FF2B5EF4-FFF2-40B4-BE49-F238E27FC236}">
                <a16:creationId xmlns:a16="http://schemas.microsoft.com/office/drawing/2014/main" id="{D0C3D070-E624-4152-8F50-EE13B4BA22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Notes Placeholder">
            <a:extLst>
              <a:ext uri="{FF2B5EF4-FFF2-40B4-BE49-F238E27FC236}">
                <a16:creationId xmlns:a16="http://schemas.microsoft.com/office/drawing/2014/main" id="{3D03E3AF-8A42-457A-A4D0-2D21F046FEC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Notes Placeholder">
            <a:extLst>
              <a:ext uri="{FF2B5EF4-FFF2-40B4-BE49-F238E27FC236}">
                <a16:creationId xmlns:a16="http://schemas.microsoft.com/office/drawing/2014/main" id="{2961A754-6424-4B1B-8C0E-33B8E939BA1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Notes Placeholder">
            <a:extLst>
              <a:ext uri="{FF2B5EF4-FFF2-40B4-BE49-F238E27FC236}">
                <a16:creationId xmlns:a16="http://schemas.microsoft.com/office/drawing/2014/main" id="{D58C7AAA-E593-4DC2-9589-9129FDCD689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Notes Placeholder">
            <a:extLst>
              <a:ext uri="{FF2B5EF4-FFF2-40B4-BE49-F238E27FC236}">
                <a16:creationId xmlns:a16="http://schemas.microsoft.com/office/drawing/2014/main" id="{A7E877D9-5FBB-4A15-B735-156CF5B9A6E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Notes Placeholder">
            <a:extLst>
              <a:ext uri="{FF2B5EF4-FFF2-40B4-BE49-F238E27FC236}">
                <a16:creationId xmlns:a16="http://schemas.microsoft.com/office/drawing/2014/main" id="{C9F998E7-6010-47FB-90FE-04C2A80D847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Notes Placeholder">
            <a:extLst>
              <a:ext uri="{FF2B5EF4-FFF2-40B4-BE49-F238E27FC236}">
                <a16:creationId xmlns:a16="http://schemas.microsoft.com/office/drawing/2014/main" id="{ACB8B945-BCF1-4C32-814F-A28138B0AF8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Notes Placeholder">
            <a:extLst>
              <a:ext uri="{FF2B5EF4-FFF2-40B4-BE49-F238E27FC236}">
                <a16:creationId xmlns:a16="http://schemas.microsoft.com/office/drawing/2014/main" id="{ECDF06C8-9E01-4091-9EDF-8554EDB5E75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Notes Placeholder">
            <a:extLst>
              <a:ext uri="{FF2B5EF4-FFF2-40B4-BE49-F238E27FC236}">
                <a16:creationId xmlns:a16="http://schemas.microsoft.com/office/drawing/2014/main" id="{A96BB734-453C-4286-8B8B-17052EB065C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Notes Placeholder">
            <a:extLst>
              <a:ext uri="{FF2B5EF4-FFF2-40B4-BE49-F238E27FC236}">
                <a16:creationId xmlns:a16="http://schemas.microsoft.com/office/drawing/2014/main" id="{FEE98159-F0F8-42E3-8851-72139CD1F90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Notes Placeholder">
            <a:extLst>
              <a:ext uri="{FF2B5EF4-FFF2-40B4-BE49-F238E27FC236}">
                <a16:creationId xmlns:a16="http://schemas.microsoft.com/office/drawing/2014/main" id="{3C75F398-1DEE-4187-B5D3-DE86196A630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Notes Placeholder">
            <a:extLst>
              <a:ext uri="{FF2B5EF4-FFF2-40B4-BE49-F238E27FC236}">
                <a16:creationId xmlns:a16="http://schemas.microsoft.com/office/drawing/2014/main" id="{38E09096-4912-4B06-B5C9-C0157531E0D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Notes Placeholder">
            <a:extLst>
              <a:ext uri="{FF2B5EF4-FFF2-40B4-BE49-F238E27FC236}">
                <a16:creationId xmlns:a16="http://schemas.microsoft.com/office/drawing/2014/main" id="{01B0FD32-3500-44F2-B54F-2EB23190162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Notes Placeholder">
            <a:extLst>
              <a:ext uri="{FF2B5EF4-FFF2-40B4-BE49-F238E27FC236}">
                <a16:creationId xmlns:a16="http://schemas.microsoft.com/office/drawing/2014/main" id="{2D02ABA4-CB51-441D-91BA-A05C5DCF8BD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Notes Placeholder">
            <a:extLst>
              <a:ext uri="{FF2B5EF4-FFF2-40B4-BE49-F238E27FC236}">
                <a16:creationId xmlns:a16="http://schemas.microsoft.com/office/drawing/2014/main" id="{61E3433F-9080-4CF0-AC06-201AD5C6AE1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Notes Placeholder">
            <a:extLst>
              <a:ext uri="{FF2B5EF4-FFF2-40B4-BE49-F238E27FC236}">
                <a16:creationId xmlns:a16="http://schemas.microsoft.com/office/drawing/2014/main" id="{28AA7BFC-34E0-47B8-BC08-3345A93056A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Notes Placeholder">
            <a:extLst>
              <a:ext uri="{FF2B5EF4-FFF2-40B4-BE49-F238E27FC236}">
                <a16:creationId xmlns:a16="http://schemas.microsoft.com/office/drawing/2014/main" id="{5444298C-9DD4-430B-AF03-027BD428086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Notes Placeholder">
            <a:extLst>
              <a:ext uri="{FF2B5EF4-FFF2-40B4-BE49-F238E27FC236}">
                <a16:creationId xmlns:a16="http://schemas.microsoft.com/office/drawing/2014/main" id="{68EFFBF7-52CD-4EBF-A568-EBB223B64E3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Notes Placeholder">
            <a:extLst>
              <a:ext uri="{FF2B5EF4-FFF2-40B4-BE49-F238E27FC236}">
                <a16:creationId xmlns:a16="http://schemas.microsoft.com/office/drawing/2014/main" id="{AC2C9D6D-3860-4BE1-95DC-3A1D8ED01D5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Notes Placeholder">
            <a:extLst>
              <a:ext uri="{FF2B5EF4-FFF2-40B4-BE49-F238E27FC236}">
                <a16:creationId xmlns:a16="http://schemas.microsoft.com/office/drawing/2014/main" id="{24644184-B198-466F-A6B2-CA323C2BF5B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Notes Placeholder">
            <a:extLst>
              <a:ext uri="{FF2B5EF4-FFF2-40B4-BE49-F238E27FC236}">
                <a16:creationId xmlns:a16="http://schemas.microsoft.com/office/drawing/2014/main" id="{F59E44E7-5555-4E6A-AAA9-D0FF4A06FA3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Notes Placeholder">
            <a:extLst>
              <a:ext uri="{FF2B5EF4-FFF2-40B4-BE49-F238E27FC236}">
                <a16:creationId xmlns:a16="http://schemas.microsoft.com/office/drawing/2014/main" id="{976789D3-7FC9-4C39-AB97-B1ABC178155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Notes Placeholder">
            <a:extLst>
              <a:ext uri="{FF2B5EF4-FFF2-40B4-BE49-F238E27FC236}">
                <a16:creationId xmlns:a16="http://schemas.microsoft.com/office/drawing/2014/main" id="{305044F7-BC2E-4414-917D-4718D0E92F3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Notes Placeholder">
            <a:extLst>
              <a:ext uri="{FF2B5EF4-FFF2-40B4-BE49-F238E27FC236}">
                <a16:creationId xmlns:a16="http://schemas.microsoft.com/office/drawing/2014/main" id="{49D77C13-0765-464A-BD0A-27A7158EE41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Notes Placeholder">
            <a:extLst>
              <a:ext uri="{FF2B5EF4-FFF2-40B4-BE49-F238E27FC236}">
                <a16:creationId xmlns:a16="http://schemas.microsoft.com/office/drawing/2014/main" id="{AE16174D-0138-44BF-BAB9-9A796B6612A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Notes Placeholder">
            <a:extLst>
              <a:ext uri="{FF2B5EF4-FFF2-40B4-BE49-F238E27FC236}">
                <a16:creationId xmlns:a16="http://schemas.microsoft.com/office/drawing/2014/main" id="{337B0EF9-FC8B-4020-AA85-7754E6A117E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Notes Placeholder">
            <a:extLst>
              <a:ext uri="{FF2B5EF4-FFF2-40B4-BE49-F238E27FC236}">
                <a16:creationId xmlns:a16="http://schemas.microsoft.com/office/drawing/2014/main" id="{4B15EC15-B26D-47B8-8D84-0232DFF6A1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Notes Placeholder">
            <a:extLst>
              <a:ext uri="{FF2B5EF4-FFF2-40B4-BE49-F238E27FC236}">
                <a16:creationId xmlns:a16="http://schemas.microsoft.com/office/drawing/2014/main" id="{6F235AB9-72BD-467B-93F5-774A0DAB80D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Notes Placeholder">
            <a:extLst>
              <a:ext uri="{FF2B5EF4-FFF2-40B4-BE49-F238E27FC236}">
                <a16:creationId xmlns:a16="http://schemas.microsoft.com/office/drawing/2014/main" id="{DB2E772F-3BBE-4AF8-AA53-F49062F4101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Notes Placeholder">
            <a:extLst>
              <a:ext uri="{FF2B5EF4-FFF2-40B4-BE49-F238E27FC236}">
                <a16:creationId xmlns:a16="http://schemas.microsoft.com/office/drawing/2014/main" id="{F04FDF88-D239-404F-B38A-6526F2588C6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Notes Placeholder">
            <a:extLst>
              <a:ext uri="{FF2B5EF4-FFF2-40B4-BE49-F238E27FC236}">
                <a16:creationId xmlns:a16="http://schemas.microsoft.com/office/drawing/2014/main" id="{22F40798-8BF8-428D-A05F-E18F04CD509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Notes Placeholder">
            <a:extLst>
              <a:ext uri="{FF2B5EF4-FFF2-40B4-BE49-F238E27FC236}">
                <a16:creationId xmlns:a16="http://schemas.microsoft.com/office/drawing/2014/main" id="{DFDA9968-52C4-4E63-AA42-3AF95DCD7D9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Notes Placeholder">
            <a:extLst>
              <a:ext uri="{FF2B5EF4-FFF2-40B4-BE49-F238E27FC236}">
                <a16:creationId xmlns:a16="http://schemas.microsoft.com/office/drawing/2014/main" id="{706EA0D4-4C6C-471A-BE9E-192D546AE65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Notes Placeholder">
            <a:extLst>
              <a:ext uri="{FF2B5EF4-FFF2-40B4-BE49-F238E27FC236}">
                <a16:creationId xmlns:a16="http://schemas.microsoft.com/office/drawing/2014/main" id="{C0F74B80-B68E-47A2-9008-D77C9B8A30C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Notes Placeholder">
            <a:extLst>
              <a:ext uri="{FF2B5EF4-FFF2-40B4-BE49-F238E27FC236}">
                <a16:creationId xmlns:a16="http://schemas.microsoft.com/office/drawing/2014/main" id="{AB3BAE52-ADB9-4590-BB3F-90D6C074937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Notes Placeholder">
            <a:extLst>
              <a:ext uri="{FF2B5EF4-FFF2-40B4-BE49-F238E27FC236}">
                <a16:creationId xmlns:a16="http://schemas.microsoft.com/office/drawing/2014/main" id="{F23AE800-970D-4CFD-B0FD-45934E4F150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Notes Placeholder">
            <a:extLst>
              <a:ext uri="{FF2B5EF4-FFF2-40B4-BE49-F238E27FC236}">
                <a16:creationId xmlns:a16="http://schemas.microsoft.com/office/drawing/2014/main" id="{D1396E7E-8DFB-44BC-8D61-00E2A6E471A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Notes Placeholder">
            <a:extLst>
              <a:ext uri="{FF2B5EF4-FFF2-40B4-BE49-F238E27FC236}">
                <a16:creationId xmlns:a16="http://schemas.microsoft.com/office/drawing/2014/main" id="{153E3142-3871-4574-B981-725DE26C972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Notes Placeholder">
            <a:extLst>
              <a:ext uri="{FF2B5EF4-FFF2-40B4-BE49-F238E27FC236}">
                <a16:creationId xmlns:a16="http://schemas.microsoft.com/office/drawing/2014/main" id="{821F4275-B936-4F7C-B1FE-5BFBD896ECF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Notes Placeholder">
            <a:extLst>
              <a:ext uri="{FF2B5EF4-FFF2-40B4-BE49-F238E27FC236}">
                <a16:creationId xmlns:a16="http://schemas.microsoft.com/office/drawing/2014/main" id="{1AE801DB-F9FC-4DD0-A876-41C83D0268C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Notes Placeholder">
            <a:extLst>
              <a:ext uri="{FF2B5EF4-FFF2-40B4-BE49-F238E27FC236}">
                <a16:creationId xmlns:a16="http://schemas.microsoft.com/office/drawing/2014/main" id="{3BF2D190-D55B-44A0-8632-6183A174702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Notes Placeholder">
            <a:extLst>
              <a:ext uri="{FF2B5EF4-FFF2-40B4-BE49-F238E27FC236}">
                <a16:creationId xmlns:a16="http://schemas.microsoft.com/office/drawing/2014/main" id="{BCF17BDC-ABEE-4F62-BD64-34B911D955F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Notes Placeholder">
            <a:extLst>
              <a:ext uri="{FF2B5EF4-FFF2-40B4-BE49-F238E27FC236}">
                <a16:creationId xmlns:a16="http://schemas.microsoft.com/office/drawing/2014/main" id="{C30E0612-12B6-4AD7-9ED4-57B8EAA3058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Notes Placeholder">
            <a:extLst>
              <a:ext uri="{FF2B5EF4-FFF2-40B4-BE49-F238E27FC236}">
                <a16:creationId xmlns:a16="http://schemas.microsoft.com/office/drawing/2014/main" id="{B2B5F2E3-27EC-464F-9DDD-6CCC65B36BD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Notes Placeholder">
            <a:extLst>
              <a:ext uri="{FF2B5EF4-FFF2-40B4-BE49-F238E27FC236}">
                <a16:creationId xmlns:a16="http://schemas.microsoft.com/office/drawing/2014/main" id="{501DA394-CF78-4819-AF9D-A20A3CC913B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Notes Placeholder">
            <a:extLst>
              <a:ext uri="{FF2B5EF4-FFF2-40B4-BE49-F238E27FC236}">
                <a16:creationId xmlns:a16="http://schemas.microsoft.com/office/drawing/2014/main" id="{42F0BDC5-C758-4260-BD54-CC1557AD65D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Notes Placeholder">
            <a:extLst>
              <a:ext uri="{FF2B5EF4-FFF2-40B4-BE49-F238E27FC236}">
                <a16:creationId xmlns:a16="http://schemas.microsoft.com/office/drawing/2014/main" id="{031CF63F-3A92-4E7B-BA59-BFB7F8564F7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Notes Placeholder">
            <a:extLst>
              <a:ext uri="{FF2B5EF4-FFF2-40B4-BE49-F238E27FC236}">
                <a16:creationId xmlns:a16="http://schemas.microsoft.com/office/drawing/2014/main" id="{9CFCB45B-7CE8-440F-80DC-09D0F5D7707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Notes Placeholder">
            <a:extLst>
              <a:ext uri="{FF2B5EF4-FFF2-40B4-BE49-F238E27FC236}">
                <a16:creationId xmlns:a16="http://schemas.microsoft.com/office/drawing/2014/main" id="{BDAC5D94-4F8D-4A89-AC5E-EF8A9E1A1CF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Notes Placeholder">
            <a:extLst>
              <a:ext uri="{FF2B5EF4-FFF2-40B4-BE49-F238E27FC236}">
                <a16:creationId xmlns:a16="http://schemas.microsoft.com/office/drawing/2014/main" id="{B73EBFDA-0512-487D-BC71-C282F0C3E5A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Notes Placeholder">
            <a:extLst>
              <a:ext uri="{FF2B5EF4-FFF2-40B4-BE49-F238E27FC236}">
                <a16:creationId xmlns:a16="http://schemas.microsoft.com/office/drawing/2014/main" id="{16EBE0F9-B1D2-4FD7-950E-802DE590009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Notes Placeholder">
            <a:extLst>
              <a:ext uri="{FF2B5EF4-FFF2-40B4-BE49-F238E27FC236}">
                <a16:creationId xmlns:a16="http://schemas.microsoft.com/office/drawing/2014/main" id="{B9761CFC-B079-4EA9-AF18-2FE25D37B60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Notes Placeholder">
            <a:extLst>
              <a:ext uri="{FF2B5EF4-FFF2-40B4-BE49-F238E27FC236}">
                <a16:creationId xmlns:a16="http://schemas.microsoft.com/office/drawing/2014/main" id="{66231C88-962F-4868-AB77-A50E6B71176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Notes Placeholder">
            <a:extLst>
              <a:ext uri="{FF2B5EF4-FFF2-40B4-BE49-F238E27FC236}">
                <a16:creationId xmlns:a16="http://schemas.microsoft.com/office/drawing/2014/main" id="{58E1C7AA-8C37-4618-BDE6-B8C72A83ECD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Notes Placeholder">
            <a:extLst>
              <a:ext uri="{FF2B5EF4-FFF2-40B4-BE49-F238E27FC236}">
                <a16:creationId xmlns:a16="http://schemas.microsoft.com/office/drawing/2014/main" id="{9BC0DB68-1A18-4B1E-B434-100E9A8774B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Notes Placeholder">
            <a:extLst>
              <a:ext uri="{FF2B5EF4-FFF2-40B4-BE49-F238E27FC236}">
                <a16:creationId xmlns:a16="http://schemas.microsoft.com/office/drawing/2014/main" id="{9272BB59-0C84-4B90-8A2E-29DC2AE3C71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Notes Placeholder">
            <a:extLst>
              <a:ext uri="{FF2B5EF4-FFF2-40B4-BE49-F238E27FC236}">
                <a16:creationId xmlns:a16="http://schemas.microsoft.com/office/drawing/2014/main" id="{B180F6B0-E1D4-4A04-A09A-5081F11A1EC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Notes Placeholder">
            <a:extLst>
              <a:ext uri="{FF2B5EF4-FFF2-40B4-BE49-F238E27FC236}">
                <a16:creationId xmlns:a16="http://schemas.microsoft.com/office/drawing/2014/main" id="{68BE057D-B202-4D80-AF89-25F020C2C2E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Notes Placeholder">
            <a:extLst>
              <a:ext uri="{FF2B5EF4-FFF2-40B4-BE49-F238E27FC236}">
                <a16:creationId xmlns:a16="http://schemas.microsoft.com/office/drawing/2014/main" id="{F8C387FD-F4A8-45EC-8AF0-2B993895F6D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Notes Placeholder">
            <a:extLst>
              <a:ext uri="{FF2B5EF4-FFF2-40B4-BE49-F238E27FC236}">
                <a16:creationId xmlns:a16="http://schemas.microsoft.com/office/drawing/2014/main" id="{656E4ADC-9B77-4B6E-83AC-5CB68FF3376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Notes Placeholder">
            <a:extLst>
              <a:ext uri="{FF2B5EF4-FFF2-40B4-BE49-F238E27FC236}">
                <a16:creationId xmlns:a16="http://schemas.microsoft.com/office/drawing/2014/main" id="{8C91A936-B6E8-423B-B675-D28DCEAFBEB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Notes Placeholder">
            <a:extLst>
              <a:ext uri="{FF2B5EF4-FFF2-40B4-BE49-F238E27FC236}">
                <a16:creationId xmlns:a16="http://schemas.microsoft.com/office/drawing/2014/main" id="{F8FB0624-CFB6-4D65-B243-4FA9925488C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Notes Placeholder">
            <a:extLst>
              <a:ext uri="{FF2B5EF4-FFF2-40B4-BE49-F238E27FC236}">
                <a16:creationId xmlns:a16="http://schemas.microsoft.com/office/drawing/2014/main" id="{FD7AA464-E0CB-47EE-B887-2A5CBF4FDCE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Notes Placeholder">
            <a:extLst>
              <a:ext uri="{FF2B5EF4-FFF2-40B4-BE49-F238E27FC236}">
                <a16:creationId xmlns:a16="http://schemas.microsoft.com/office/drawing/2014/main" id="{AC568C4B-5F54-4B6D-9D05-DEF532BFEBE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7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399" cy="17145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id="{AFC1E932-52A0-4167-81AF-45CF82C0E6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>
            <a:extLst>
              <a:ext uri="{FF2B5EF4-FFF2-40B4-BE49-F238E27FC236}">
                <a16:creationId xmlns:a16="http://schemas.microsoft.com/office/drawing/2014/main" id="{1C0FFD51-3834-4C3C-B43F-D2DBD43CD6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3C6F2B-58E0-4E1C-8A98-42EED80FAB73}" type="datetimeFigureOut">
              <a:rPr lang="en-US"/>
              <a:pPr>
                <a:defRPr/>
              </a:pPr>
              <a:t>5/10/2018</a:t>
            </a:fld>
            <a:endParaRPr lang="en-US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2A180BD0-1FEF-4A70-9F72-2D7DDC098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08EF93-E7F0-4205-9082-0E9C1BA960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2231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0" b="0" i="0">
                <a:solidFill>
                  <a:srgbClr val="3F3F3F"/>
                </a:solidFill>
                <a:latin typeface="Segoe UI Light"/>
                <a:cs typeface="Segoe U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id="{46515F23-6702-465F-B514-8E6D6856B3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>
            <a:extLst>
              <a:ext uri="{FF2B5EF4-FFF2-40B4-BE49-F238E27FC236}">
                <a16:creationId xmlns:a16="http://schemas.microsoft.com/office/drawing/2014/main" id="{B0BB672A-7A4A-47D5-ABAD-B9F7F5BFCA2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164C-AEC9-42AA-AB07-5E3C5E074BCB}" type="datetimeFigureOut">
              <a:rPr lang="en-US"/>
              <a:pPr>
                <a:defRPr/>
              </a:pPr>
              <a:t>5/10/2018</a:t>
            </a:fld>
            <a:endParaRPr lang="en-US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DBBC089F-0E55-44D6-A6B8-DA9B45F5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DE8DCA-6EB8-4B90-82EA-38F2C4F78A3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2461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0" b="0" i="0">
                <a:solidFill>
                  <a:srgbClr val="3F3F3F"/>
                </a:solidFill>
                <a:latin typeface="Segoe UI Light"/>
                <a:cs typeface="Segoe U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79" y="1577340"/>
            <a:ext cx="5303520" cy="45262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4">
            <a:extLst>
              <a:ext uri="{FF2B5EF4-FFF2-40B4-BE49-F238E27FC236}">
                <a16:creationId xmlns:a16="http://schemas.microsoft.com/office/drawing/2014/main" id="{4F57D5BE-856A-40FC-8FD1-E1E9C5616D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5">
            <a:extLst>
              <a:ext uri="{FF2B5EF4-FFF2-40B4-BE49-F238E27FC236}">
                <a16:creationId xmlns:a16="http://schemas.microsoft.com/office/drawing/2014/main" id="{B0380551-EF62-4323-8DF6-24C778244C6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DD8666-C0C7-404C-9791-75638932CEB2}" type="datetimeFigureOut">
              <a:rPr lang="en-US"/>
              <a:pPr>
                <a:defRPr/>
              </a:pPr>
              <a:t>5/10/2018</a:t>
            </a:fld>
            <a:endParaRPr lang="en-US"/>
          </a:p>
        </p:txBody>
      </p:sp>
      <p:sp>
        <p:nvSpPr>
          <p:cNvPr id="7" name="Holder 6">
            <a:extLst>
              <a:ext uri="{FF2B5EF4-FFF2-40B4-BE49-F238E27FC236}">
                <a16:creationId xmlns:a16="http://schemas.microsoft.com/office/drawing/2014/main" id="{24FFC55F-4020-414D-9BFF-DDA6509F9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8EF697-B609-44DC-A51B-6C2EC3BE29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1343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700" b="0" i="0">
                <a:solidFill>
                  <a:srgbClr val="3F3F3F"/>
                </a:solidFill>
                <a:latin typeface="Segoe UI Light"/>
                <a:cs typeface="Segoe UI Light"/>
              </a:defRPr>
            </a:lvl1pPr>
          </a:lstStyle>
          <a:p>
            <a:endParaRPr/>
          </a:p>
        </p:txBody>
      </p:sp>
      <p:sp>
        <p:nvSpPr>
          <p:cNvPr id="3" name="Holder 4">
            <a:extLst>
              <a:ext uri="{FF2B5EF4-FFF2-40B4-BE49-F238E27FC236}">
                <a16:creationId xmlns:a16="http://schemas.microsoft.com/office/drawing/2014/main" id="{E0AFF127-333F-4514-9BE3-3E26FCC2C4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Holder 5">
            <a:extLst>
              <a:ext uri="{FF2B5EF4-FFF2-40B4-BE49-F238E27FC236}">
                <a16:creationId xmlns:a16="http://schemas.microsoft.com/office/drawing/2014/main" id="{121AB1DE-962E-4363-A21B-F43B8E973A1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953571-965B-416D-9EA1-9E14A9F3B967}" type="datetimeFigureOut">
              <a:rPr lang="en-US"/>
              <a:pPr>
                <a:defRPr/>
              </a:pPr>
              <a:t>5/10/2018</a:t>
            </a:fld>
            <a:endParaRPr lang="en-US"/>
          </a:p>
        </p:txBody>
      </p:sp>
      <p:sp>
        <p:nvSpPr>
          <p:cNvPr id="5" name="Holder 6">
            <a:extLst>
              <a:ext uri="{FF2B5EF4-FFF2-40B4-BE49-F238E27FC236}">
                <a16:creationId xmlns:a16="http://schemas.microsoft.com/office/drawing/2014/main" id="{8FAA6690-1EF5-4711-9F6A-6385CE233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E0A64F-CF70-4E1B-B3DF-13DA7CDF4E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6132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4">
            <a:extLst>
              <a:ext uri="{FF2B5EF4-FFF2-40B4-BE49-F238E27FC236}">
                <a16:creationId xmlns:a16="http://schemas.microsoft.com/office/drawing/2014/main" id="{B74E3DAA-0274-4F87-9BCC-B6170D3A19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3" name="Holder 5">
            <a:extLst>
              <a:ext uri="{FF2B5EF4-FFF2-40B4-BE49-F238E27FC236}">
                <a16:creationId xmlns:a16="http://schemas.microsoft.com/office/drawing/2014/main" id="{8E279436-4EAB-4485-90B1-DDB6A12B846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04003B-997C-4FA9-92FD-8EF9645AE1B0}" type="datetimeFigureOut">
              <a:rPr lang="en-US"/>
              <a:pPr>
                <a:defRPr/>
              </a:pPr>
              <a:t>5/10/2018</a:t>
            </a:fld>
            <a:endParaRPr lang="en-US"/>
          </a:p>
        </p:txBody>
      </p:sp>
      <p:sp>
        <p:nvSpPr>
          <p:cNvPr id="4" name="Holder 6">
            <a:extLst>
              <a:ext uri="{FF2B5EF4-FFF2-40B4-BE49-F238E27FC236}">
                <a16:creationId xmlns:a16="http://schemas.microsoft.com/office/drawing/2014/main" id="{8615A029-2633-4F3E-9E79-791E64D32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8D2660-6C86-4899-AACA-2706DF1B32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1678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Holder 2">
            <a:extLst>
              <a:ext uri="{FF2B5EF4-FFF2-40B4-BE49-F238E27FC236}">
                <a16:creationId xmlns:a16="http://schemas.microsoft.com/office/drawing/2014/main" id="{8477D4E3-60A4-4874-BBC2-BE63F519C2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708025" y="117475"/>
            <a:ext cx="10775950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1027" name="Holder 3">
            <a:extLst>
              <a:ext uri="{FF2B5EF4-FFF2-40B4-BE49-F238E27FC236}">
                <a16:creationId xmlns:a16="http://schemas.microsoft.com/office/drawing/2014/main" id="{70A04E8A-A2B3-40D7-B507-11C419FB29C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836738" y="1233488"/>
            <a:ext cx="8518525" cy="465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id="{4C50C217-7308-4778-AC2E-C96D2FF5024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4963" y="6378575"/>
            <a:ext cx="390207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>
            <a:extLst>
              <a:ext uri="{FF2B5EF4-FFF2-40B4-BE49-F238E27FC236}">
                <a16:creationId xmlns:a16="http://schemas.microsoft.com/office/drawing/2014/main" id="{8FC77531-8C93-4CA6-814B-6B63EDA785E5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609600" y="6378575"/>
            <a:ext cx="280352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94E82EE-F8BD-4FA3-A5F6-6A56FA100531}" type="datetimeFigureOut">
              <a:rPr lang="en-US"/>
              <a:pPr>
                <a:defRPr/>
              </a:pPr>
              <a:t>5/10/2018</a:t>
            </a:fld>
            <a:endParaRPr lang="en-US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FF9AE8AA-9C3B-4B5D-81C1-068C71E9CCE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875" y="6378575"/>
            <a:ext cx="2803525" cy="342900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>
                <a:solidFill>
                  <a:srgbClr val="898989"/>
                </a:solidFill>
              </a:defRPr>
            </a:lvl1pPr>
          </a:lstStyle>
          <a:p>
            <a:fld id="{836DC5F3-A551-4408-B106-523B75AE064A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image" Target="../media/image308.png"/><Relationship Id="rId18" Type="http://schemas.openxmlformats.org/officeDocument/2006/relationships/image" Target="../media/image313.png"/><Relationship Id="rId3" Type="http://schemas.openxmlformats.org/officeDocument/2006/relationships/image" Target="../media/image298.png"/><Relationship Id="rId21" Type="http://schemas.openxmlformats.org/officeDocument/2006/relationships/image" Target="../media/image315.png"/><Relationship Id="rId7" Type="http://schemas.openxmlformats.org/officeDocument/2006/relationships/image" Target="../media/image302.png"/><Relationship Id="rId12" Type="http://schemas.openxmlformats.org/officeDocument/2006/relationships/image" Target="../media/image307.png"/><Relationship Id="rId17" Type="http://schemas.openxmlformats.org/officeDocument/2006/relationships/image" Target="../media/image31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11.png"/><Relationship Id="rId20" Type="http://schemas.openxmlformats.org/officeDocument/2006/relationships/image" Target="../media/image29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1.png"/><Relationship Id="rId11" Type="http://schemas.openxmlformats.org/officeDocument/2006/relationships/image" Target="../media/image306.png"/><Relationship Id="rId24" Type="http://schemas.openxmlformats.org/officeDocument/2006/relationships/image" Target="../media/image318.png"/><Relationship Id="rId5" Type="http://schemas.openxmlformats.org/officeDocument/2006/relationships/image" Target="../media/image300.png"/><Relationship Id="rId15" Type="http://schemas.openxmlformats.org/officeDocument/2006/relationships/image" Target="../media/image310.png"/><Relationship Id="rId23" Type="http://schemas.openxmlformats.org/officeDocument/2006/relationships/image" Target="../media/image317.png"/><Relationship Id="rId10" Type="http://schemas.openxmlformats.org/officeDocument/2006/relationships/image" Target="../media/image305.png"/><Relationship Id="rId19" Type="http://schemas.openxmlformats.org/officeDocument/2006/relationships/image" Target="../media/image314.png"/><Relationship Id="rId4" Type="http://schemas.openxmlformats.org/officeDocument/2006/relationships/image" Target="../media/image299.png"/><Relationship Id="rId9" Type="http://schemas.openxmlformats.org/officeDocument/2006/relationships/image" Target="../media/image304.png"/><Relationship Id="rId14" Type="http://schemas.openxmlformats.org/officeDocument/2006/relationships/image" Target="../media/image309.png"/><Relationship Id="rId22" Type="http://schemas.openxmlformats.org/officeDocument/2006/relationships/image" Target="../media/image3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.png"/><Relationship Id="rId13" Type="http://schemas.openxmlformats.org/officeDocument/2006/relationships/image" Target="../media/image329.png"/><Relationship Id="rId18" Type="http://schemas.openxmlformats.org/officeDocument/2006/relationships/image" Target="../media/image334.png"/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12" Type="http://schemas.openxmlformats.org/officeDocument/2006/relationships/image" Target="../media/image328.png"/><Relationship Id="rId17" Type="http://schemas.openxmlformats.org/officeDocument/2006/relationships/image" Target="../media/image333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2.png"/><Relationship Id="rId11" Type="http://schemas.openxmlformats.org/officeDocument/2006/relationships/image" Target="../media/image327.png"/><Relationship Id="rId5" Type="http://schemas.openxmlformats.org/officeDocument/2006/relationships/image" Target="../media/image321.png"/><Relationship Id="rId15" Type="http://schemas.openxmlformats.org/officeDocument/2006/relationships/image" Target="../media/image331.png"/><Relationship Id="rId10" Type="http://schemas.openxmlformats.org/officeDocument/2006/relationships/image" Target="../media/image326.png"/><Relationship Id="rId4" Type="http://schemas.openxmlformats.org/officeDocument/2006/relationships/image" Target="../media/image320.png"/><Relationship Id="rId9" Type="http://schemas.openxmlformats.org/officeDocument/2006/relationships/image" Target="../media/image325.png"/><Relationship Id="rId14" Type="http://schemas.openxmlformats.org/officeDocument/2006/relationships/image" Target="../media/image3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335.png"/><Relationship Id="rId7" Type="http://schemas.openxmlformats.org/officeDocument/2006/relationships/image" Target="../media/image3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8.png"/><Relationship Id="rId5" Type="http://schemas.openxmlformats.org/officeDocument/2006/relationships/image" Target="../media/image337.png"/><Relationship Id="rId4" Type="http://schemas.openxmlformats.org/officeDocument/2006/relationships/image" Target="../media/image3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13" Type="http://schemas.openxmlformats.org/officeDocument/2006/relationships/image" Target="../media/image351.png"/><Relationship Id="rId18" Type="http://schemas.openxmlformats.org/officeDocument/2006/relationships/image" Target="../media/image356.png"/><Relationship Id="rId3" Type="http://schemas.openxmlformats.org/officeDocument/2006/relationships/image" Target="../media/image341.jpeg"/><Relationship Id="rId7" Type="http://schemas.openxmlformats.org/officeDocument/2006/relationships/image" Target="../media/image345.png"/><Relationship Id="rId12" Type="http://schemas.openxmlformats.org/officeDocument/2006/relationships/image" Target="../media/image350.png"/><Relationship Id="rId17" Type="http://schemas.openxmlformats.org/officeDocument/2006/relationships/image" Target="../media/image355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4.png"/><Relationship Id="rId11" Type="http://schemas.openxmlformats.org/officeDocument/2006/relationships/image" Target="../media/image349.png"/><Relationship Id="rId5" Type="http://schemas.openxmlformats.org/officeDocument/2006/relationships/image" Target="../media/image343.png"/><Relationship Id="rId15" Type="http://schemas.openxmlformats.org/officeDocument/2006/relationships/image" Target="../media/image353.png"/><Relationship Id="rId10" Type="http://schemas.openxmlformats.org/officeDocument/2006/relationships/image" Target="../media/image348.png"/><Relationship Id="rId19" Type="http://schemas.openxmlformats.org/officeDocument/2006/relationships/image" Target="../media/image340.png"/><Relationship Id="rId4" Type="http://schemas.openxmlformats.org/officeDocument/2006/relationships/image" Target="../media/image342.png"/><Relationship Id="rId9" Type="http://schemas.openxmlformats.org/officeDocument/2006/relationships/image" Target="../media/image347.png"/><Relationship Id="rId14" Type="http://schemas.openxmlformats.org/officeDocument/2006/relationships/image" Target="../media/image35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2.png"/><Relationship Id="rId13" Type="http://schemas.openxmlformats.org/officeDocument/2006/relationships/image" Target="../media/image367.png"/><Relationship Id="rId18" Type="http://schemas.openxmlformats.org/officeDocument/2006/relationships/image" Target="../media/image372.png"/><Relationship Id="rId26" Type="http://schemas.openxmlformats.org/officeDocument/2006/relationships/image" Target="../media/image380.png"/><Relationship Id="rId3" Type="http://schemas.openxmlformats.org/officeDocument/2006/relationships/image" Target="../media/image357.jpeg"/><Relationship Id="rId21" Type="http://schemas.openxmlformats.org/officeDocument/2006/relationships/image" Target="../media/image375.png"/><Relationship Id="rId34" Type="http://schemas.openxmlformats.org/officeDocument/2006/relationships/image" Target="../media/image388.png"/><Relationship Id="rId7" Type="http://schemas.openxmlformats.org/officeDocument/2006/relationships/image" Target="../media/image361.png"/><Relationship Id="rId12" Type="http://schemas.openxmlformats.org/officeDocument/2006/relationships/image" Target="../media/image366.png"/><Relationship Id="rId17" Type="http://schemas.openxmlformats.org/officeDocument/2006/relationships/image" Target="../media/image371.png"/><Relationship Id="rId25" Type="http://schemas.openxmlformats.org/officeDocument/2006/relationships/image" Target="../media/image379.png"/><Relationship Id="rId33" Type="http://schemas.openxmlformats.org/officeDocument/2006/relationships/image" Target="../media/image387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70.png"/><Relationship Id="rId20" Type="http://schemas.openxmlformats.org/officeDocument/2006/relationships/image" Target="../media/image374.png"/><Relationship Id="rId29" Type="http://schemas.openxmlformats.org/officeDocument/2006/relationships/image" Target="../media/image3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0.png"/><Relationship Id="rId11" Type="http://schemas.openxmlformats.org/officeDocument/2006/relationships/image" Target="../media/image365.png"/><Relationship Id="rId24" Type="http://schemas.openxmlformats.org/officeDocument/2006/relationships/image" Target="../media/image378.png"/><Relationship Id="rId32" Type="http://schemas.openxmlformats.org/officeDocument/2006/relationships/image" Target="../media/image386.png"/><Relationship Id="rId37" Type="http://schemas.openxmlformats.org/officeDocument/2006/relationships/image" Target="../media/image340.png"/><Relationship Id="rId5" Type="http://schemas.openxmlformats.org/officeDocument/2006/relationships/image" Target="../media/image359.png"/><Relationship Id="rId15" Type="http://schemas.openxmlformats.org/officeDocument/2006/relationships/image" Target="../media/image369.png"/><Relationship Id="rId23" Type="http://schemas.openxmlformats.org/officeDocument/2006/relationships/image" Target="../media/image377.png"/><Relationship Id="rId28" Type="http://schemas.openxmlformats.org/officeDocument/2006/relationships/image" Target="../media/image382.png"/><Relationship Id="rId36" Type="http://schemas.openxmlformats.org/officeDocument/2006/relationships/image" Target="../media/image390.png"/><Relationship Id="rId10" Type="http://schemas.openxmlformats.org/officeDocument/2006/relationships/image" Target="../media/image364.png"/><Relationship Id="rId19" Type="http://schemas.openxmlformats.org/officeDocument/2006/relationships/image" Target="../media/image373.png"/><Relationship Id="rId31" Type="http://schemas.openxmlformats.org/officeDocument/2006/relationships/image" Target="../media/image385.png"/><Relationship Id="rId4" Type="http://schemas.openxmlformats.org/officeDocument/2006/relationships/image" Target="../media/image358.png"/><Relationship Id="rId9" Type="http://schemas.openxmlformats.org/officeDocument/2006/relationships/image" Target="../media/image363.png"/><Relationship Id="rId14" Type="http://schemas.openxmlformats.org/officeDocument/2006/relationships/image" Target="../media/image368.png"/><Relationship Id="rId22" Type="http://schemas.openxmlformats.org/officeDocument/2006/relationships/image" Target="../media/image376.png"/><Relationship Id="rId27" Type="http://schemas.openxmlformats.org/officeDocument/2006/relationships/image" Target="../media/image381.png"/><Relationship Id="rId30" Type="http://schemas.openxmlformats.org/officeDocument/2006/relationships/image" Target="../media/image384.png"/><Relationship Id="rId35" Type="http://schemas.openxmlformats.org/officeDocument/2006/relationships/image" Target="../media/image38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.png"/><Relationship Id="rId3" Type="http://schemas.openxmlformats.org/officeDocument/2006/relationships/image" Target="../media/image391.png"/><Relationship Id="rId7" Type="http://schemas.openxmlformats.org/officeDocument/2006/relationships/image" Target="../media/image39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4.png"/><Relationship Id="rId11" Type="http://schemas.openxmlformats.org/officeDocument/2006/relationships/image" Target="../media/image340.png"/><Relationship Id="rId5" Type="http://schemas.openxmlformats.org/officeDocument/2006/relationships/image" Target="../media/image393.png"/><Relationship Id="rId10" Type="http://schemas.openxmlformats.org/officeDocument/2006/relationships/image" Target="../media/image398.jpeg"/><Relationship Id="rId4" Type="http://schemas.openxmlformats.org/officeDocument/2006/relationships/image" Target="../media/image392.png"/><Relationship Id="rId9" Type="http://schemas.openxmlformats.org/officeDocument/2006/relationships/image" Target="../media/image39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13" Type="http://schemas.openxmlformats.org/officeDocument/2006/relationships/image" Target="../media/image408.png"/><Relationship Id="rId18" Type="http://schemas.openxmlformats.org/officeDocument/2006/relationships/image" Target="../media/image413.png"/><Relationship Id="rId26" Type="http://schemas.openxmlformats.org/officeDocument/2006/relationships/image" Target="../media/image421.png"/><Relationship Id="rId3" Type="http://schemas.openxmlformats.org/officeDocument/2006/relationships/image" Target="../media/image398.jpeg"/><Relationship Id="rId21" Type="http://schemas.openxmlformats.org/officeDocument/2006/relationships/image" Target="../media/image416.png"/><Relationship Id="rId34" Type="http://schemas.openxmlformats.org/officeDocument/2006/relationships/image" Target="../media/image397.png"/><Relationship Id="rId7" Type="http://schemas.openxmlformats.org/officeDocument/2006/relationships/image" Target="../media/image402.png"/><Relationship Id="rId12" Type="http://schemas.openxmlformats.org/officeDocument/2006/relationships/image" Target="../media/image407.png"/><Relationship Id="rId17" Type="http://schemas.openxmlformats.org/officeDocument/2006/relationships/image" Target="../media/image412.png"/><Relationship Id="rId25" Type="http://schemas.openxmlformats.org/officeDocument/2006/relationships/image" Target="../media/image420.png"/><Relationship Id="rId33" Type="http://schemas.openxmlformats.org/officeDocument/2006/relationships/image" Target="../media/image428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411.png"/><Relationship Id="rId20" Type="http://schemas.openxmlformats.org/officeDocument/2006/relationships/image" Target="../media/image415.png"/><Relationship Id="rId29" Type="http://schemas.openxmlformats.org/officeDocument/2006/relationships/image" Target="../media/image4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1.png"/><Relationship Id="rId11" Type="http://schemas.openxmlformats.org/officeDocument/2006/relationships/image" Target="../media/image406.png"/><Relationship Id="rId24" Type="http://schemas.openxmlformats.org/officeDocument/2006/relationships/image" Target="../media/image419.png"/><Relationship Id="rId32" Type="http://schemas.openxmlformats.org/officeDocument/2006/relationships/image" Target="../media/image427.png"/><Relationship Id="rId5" Type="http://schemas.openxmlformats.org/officeDocument/2006/relationships/image" Target="../media/image400.png"/><Relationship Id="rId15" Type="http://schemas.openxmlformats.org/officeDocument/2006/relationships/image" Target="../media/image410.png"/><Relationship Id="rId23" Type="http://schemas.openxmlformats.org/officeDocument/2006/relationships/image" Target="../media/image418.png"/><Relationship Id="rId28" Type="http://schemas.openxmlformats.org/officeDocument/2006/relationships/image" Target="../media/image423.png"/><Relationship Id="rId10" Type="http://schemas.openxmlformats.org/officeDocument/2006/relationships/image" Target="../media/image405.png"/><Relationship Id="rId19" Type="http://schemas.openxmlformats.org/officeDocument/2006/relationships/image" Target="../media/image414.png"/><Relationship Id="rId31" Type="http://schemas.openxmlformats.org/officeDocument/2006/relationships/image" Target="../media/image426.png"/><Relationship Id="rId4" Type="http://schemas.openxmlformats.org/officeDocument/2006/relationships/image" Target="../media/image399.png"/><Relationship Id="rId9" Type="http://schemas.openxmlformats.org/officeDocument/2006/relationships/image" Target="../media/image404.png"/><Relationship Id="rId14" Type="http://schemas.openxmlformats.org/officeDocument/2006/relationships/image" Target="../media/image409.png"/><Relationship Id="rId22" Type="http://schemas.openxmlformats.org/officeDocument/2006/relationships/image" Target="../media/image417.png"/><Relationship Id="rId27" Type="http://schemas.openxmlformats.org/officeDocument/2006/relationships/image" Target="../media/image422.png"/><Relationship Id="rId30" Type="http://schemas.openxmlformats.org/officeDocument/2006/relationships/image" Target="../media/image425.png"/><Relationship Id="rId35" Type="http://schemas.openxmlformats.org/officeDocument/2006/relationships/image" Target="../media/image3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png"/><Relationship Id="rId3" Type="http://schemas.openxmlformats.org/officeDocument/2006/relationships/image" Target="../media/image398.jpeg"/><Relationship Id="rId7" Type="http://schemas.openxmlformats.org/officeDocument/2006/relationships/image" Target="../media/image4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0.png"/><Relationship Id="rId5" Type="http://schemas.openxmlformats.org/officeDocument/2006/relationships/image" Target="../media/image429.png"/><Relationship Id="rId10" Type="http://schemas.openxmlformats.org/officeDocument/2006/relationships/image" Target="../media/image340.png"/><Relationship Id="rId4" Type="http://schemas.openxmlformats.org/officeDocument/2006/relationships/image" Target="../media/image397.png"/><Relationship Id="rId9" Type="http://schemas.openxmlformats.org/officeDocument/2006/relationships/image" Target="../media/image4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9.jpeg"/><Relationship Id="rId3" Type="http://schemas.openxmlformats.org/officeDocument/2006/relationships/image" Target="../media/image434.png"/><Relationship Id="rId7" Type="http://schemas.openxmlformats.org/officeDocument/2006/relationships/image" Target="../media/image438.png"/><Relationship Id="rId12" Type="http://schemas.openxmlformats.org/officeDocument/2006/relationships/image" Target="../media/image3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7.png"/><Relationship Id="rId11" Type="http://schemas.openxmlformats.org/officeDocument/2006/relationships/image" Target="../media/image442.png"/><Relationship Id="rId5" Type="http://schemas.openxmlformats.org/officeDocument/2006/relationships/image" Target="../media/image436.png"/><Relationship Id="rId10" Type="http://schemas.openxmlformats.org/officeDocument/2006/relationships/image" Target="../media/image441.png"/><Relationship Id="rId4" Type="http://schemas.openxmlformats.org/officeDocument/2006/relationships/image" Target="../media/image435.png"/><Relationship Id="rId9" Type="http://schemas.openxmlformats.org/officeDocument/2006/relationships/image" Target="../media/image440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8.png"/><Relationship Id="rId13" Type="http://schemas.openxmlformats.org/officeDocument/2006/relationships/image" Target="../media/image453.png"/><Relationship Id="rId3" Type="http://schemas.openxmlformats.org/officeDocument/2006/relationships/image" Target="../media/image443.jpeg"/><Relationship Id="rId7" Type="http://schemas.openxmlformats.org/officeDocument/2006/relationships/image" Target="../media/image447.png"/><Relationship Id="rId12" Type="http://schemas.openxmlformats.org/officeDocument/2006/relationships/image" Target="../media/image4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6.png"/><Relationship Id="rId11" Type="http://schemas.openxmlformats.org/officeDocument/2006/relationships/image" Target="../media/image451.png"/><Relationship Id="rId5" Type="http://schemas.openxmlformats.org/officeDocument/2006/relationships/image" Target="../media/image445.png"/><Relationship Id="rId10" Type="http://schemas.openxmlformats.org/officeDocument/2006/relationships/image" Target="../media/image450.png"/><Relationship Id="rId4" Type="http://schemas.openxmlformats.org/officeDocument/2006/relationships/image" Target="../media/image444.png"/><Relationship Id="rId9" Type="http://schemas.openxmlformats.org/officeDocument/2006/relationships/image" Target="../media/image449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9" Type="http://schemas.openxmlformats.org/officeDocument/2006/relationships/image" Target="../media/image40.png"/><Relationship Id="rId3" Type="http://schemas.openxmlformats.org/officeDocument/2006/relationships/image" Target="../media/image4.jpeg"/><Relationship Id="rId21" Type="http://schemas.openxmlformats.org/officeDocument/2006/relationships/image" Target="../media/image22.png"/><Relationship Id="rId34" Type="http://schemas.openxmlformats.org/officeDocument/2006/relationships/image" Target="../media/image35.png"/><Relationship Id="rId42" Type="http://schemas.openxmlformats.org/officeDocument/2006/relationships/image" Target="../media/image43.png"/><Relationship Id="rId47" Type="http://schemas.openxmlformats.org/officeDocument/2006/relationships/image" Target="../media/image48.png"/><Relationship Id="rId50" Type="http://schemas.openxmlformats.org/officeDocument/2006/relationships/image" Target="../media/image51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38" Type="http://schemas.openxmlformats.org/officeDocument/2006/relationships/image" Target="../media/image39.png"/><Relationship Id="rId46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41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37" Type="http://schemas.openxmlformats.org/officeDocument/2006/relationships/image" Target="../media/image38.png"/><Relationship Id="rId40" Type="http://schemas.openxmlformats.org/officeDocument/2006/relationships/image" Target="../media/image41.png"/><Relationship Id="rId45" Type="http://schemas.openxmlformats.org/officeDocument/2006/relationships/image" Target="../media/image46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36" Type="http://schemas.openxmlformats.org/officeDocument/2006/relationships/image" Target="../media/image37.png"/><Relationship Id="rId49" Type="http://schemas.openxmlformats.org/officeDocument/2006/relationships/image" Target="../media/image50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4" Type="http://schemas.openxmlformats.org/officeDocument/2006/relationships/image" Target="../media/image45.png"/><Relationship Id="rId52" Type="http://schemas.openxmlformats.org/officeDocument/2006/relationships/image" Target="../media/image53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35" Type="http://schemas.openxmlformats.org/officeDocument/2006/relationships/image" Target="../media/image36.png"/><Relationship Id="rId43" Type="http://schemas.openxmlformats.org/officeDocument/2006/relationships/image" Target="../media/image44.png"/><Relationship Id="rId48" Type="http://schemas.openxmlformats.org/officeDocument/2006/relationships/image" Target="../media/image49.png"/><Relationship Id="rId8" Type="http://schemas.openxmlformats.org/officeDocument/2006/relationships/image" Target="../media/image9.png"/><Relationship Id="rId51" Type="http://schemas.openxmlformats.org/officeDocument/2006/relationships/image" Target="../media/image5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9.png"/><Relationship Id="rId13" Type="http://schemas.openxmlformats.org/officeDocument/2006/relationships/image" Target="../media/image444.png"/><Relationship Id="rId3" Type="http://schemas.openxmlformats.org/officeDocument/2006/relationships/image" Target="../media/image454.jpeg"/><Relationship Id="rId7" Type="http://schemas.openxmlformats.org/officeDocument/2006/relationships/image" Target="../media/image448.png"/><Relationship Id="rId12" Type="http://schemas.openxmlformats.org/officeDocument/2006/relationships/image" Target="../media/image4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7.png"/><Relationship Id="rId11" Type="http://schemas.openxmlformats.org/officeDocument/2006/relationships/image" Target="../media/image455.png"/><Relationship Id="rId5" Type="http://schemas.openxmlformats.org/officeDocument/2006/relationships/image" Target="../media/image446.png"/><Relationship Id="rId10" Type="http://schemas.openxmlformats.org/officeDocument/2006/relationships/image" Target="../media/image451.png"/><Relationship Id="rId4" Type="http://schemas.openxmlformats.org/officeDocument/2006/relationships/image" Target="../media/image445.png"/><Relationship Id="rId9" Type="http://schemas.openxmlformats.org/officeDocument/2006/relationships/image" Target="../media/image45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2.png"/><Relationship Id="rId3" Type="http://schemas.openxmlformats.org/officeDocument/2006/relationships/image" Target="../media/image457.jpeg"/><Relationship Id="rId7" Type="http://schemas.openxmlformats.org/officeDocument/2006/relationships/image" Target="../media/image4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0.png"/><Relationship Id="rId5" Type="http://schemas.openxmlformats.org/officeDocument/2006/relationships/image" Target="../media/image459.png"/><Relationship Id="rId4" Type="http://schemas.openxmlformats.org/officeDocument/2006/relationships/image" Target="../media/image458.png"/><Relationship Id="rId9" Type="http://schemas.openxmlformats.org/officeDocument/2006/relationships/image" Target="../media/image46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9.png"/><Relationship Id="rId13" Type="http://schemas.openxmlformats.org/officeDocument/2006/relationships/image" Target="../media/image474.png"/><Relationship Id="rId18" Type="http://schemas.openxmlformats.org/officeDocument/2006/relationships/image" Target="../media/image479.png"/><Relationship Id="rId26" Type="http://schemas.openxmlformats.org/officeDocument/2006/relationships/image" Target="../media/image462.png"/><Relationship Id="rId3" Type="http://schemas.openxmlformats.org/officeDocument/2006/relationships/image" Target="../media/image464.jpeg"/><Relationship Id="rId21" Type="http://schemas.openxmlformats.org/officeDocument/2006/relationships/image" Target="../media/image482.png"/><Relationship Id="rId7" Type="http://schemas.openxmlformats.org/officeDocument/2006/relationships/image" Target="../media/image468.png"/><Relationship Id="rId12" Type="http://schemas.openxmlformats.org/officeDocument/2006/relationships/image" Target="../media/image473.png"/><Relationship Id="rId17" Type="http://schemas.openxmlformats.org/officeDocument/2006/relationships/image" Target="../media/image478.png"/><Relationship Id="rId25" Type="http://schemas.openxmlformats.org/officeDocument/2006/relationships/image" Target="../media/image486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477.png"/><Relationship Id="rId20" Type="http://schemas.openxmlformats.org/officeDocument/2006/relationships/image" Target="../media/image4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7.png"/><Relationship Id="rId11" Type="http://schemas.openxmlformats.org/officeDocument/2006/relationships/image" Target="../media/image472.png"/><Relationship Id="rId24" Type="http://schemas.openxmlformats.org/officeDocument/2006/relationships/image" Target="../media/image485.png"/><Relationship Id="rId5" Type="http://schemas.openxmlformats.org/officeDocument/2006/relationships/image" Target="../media/image466.png"/><Relationship Id="rId15" Type="http://schemas.openxmlformats.org/officeDocument/2006/relationships/image" Target="../media/image476.png"/><Relationship Id="rId23" Type="http://schemas.openxmlformats.org/officeDocument/2006/relationships/image" Target="../media/image484.png"/><Relationship Id="rId10" Type="http://schemas.openxmlformats.org/officeDocument/2006/relationships/image" Target="../media/image471.png"/><Relationship Id="rId19" Type="http://schemas.openxmlformats.org/officeDocument/2006/relationships/image" Target="../media/image480.png"/><Relationship Id="rId4" Type="http://schemas.openxmlformats.org/officeDocument/2006/relationships/image" Target="../media/image465.png"/><Relationship Id="rId9" Type="http://schemas.openxmlformats.org/officeDocument/2006/relationships/image" Target="../media/image470.png"/><Relationship Id="rId14" Type="http://schemas.openxmlformats.org/officeDocument/2006/relationships/image" Target="../media/image475.png"/><Relationship Id="rId22" Type="http://schemas.openxmlformats.org/officeDocument/2006/relationships/image" Target="../media/image483.png"/><Relationship Id="rId27" Type="http://schemas.openxmlformats.org/officeDocument/2006/relationships/image" Target="../media/image46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13" Type="http://schemas.openxmlformats.org/officeDocument/2006/relationships/image" Target="../media/image496.png"/><Relationship Id="rId3" Type="http://schemas.openxmlformats.org/officeDocument/2006/relationships/image" Target="../media/image487.png"/><Relationship Id="rId7" Type="http://schemas.openxmlformats.org/officeDocument/2006/relationships/image" Target="../media/image490.png"/><Relationship Id="rId12" Type="http://schemas.openxmlformats.org/officeDocument/2006/relationships/image" Target="../media/image495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4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9.png"/><Relationship Id="rId11" Type="http://schemas.openxmlformats.org/officeDocument/2006/relationships/image" Target="../media/image494.png"/><Relationship Id="rId5" Type="http://schemas.openxmlformats.org/officeDocument/2006/relationships/image" Target="../media/image488.png"/><Relationship Id="rId15" Type="http://schemas.openxmlformats.org/officeDocument/2006/relationships/image" Target="../media/image498.png"/><Relationship Id="rId10" Type="http://schemas.openxmlformats.org/officeDocument/2006/relationships/image" Target="../media/image493.png"/><Relationship Id="rId4" Type="http://schemas.openxmlformats.org/officeDocument/2006/relationships/image" Target="../media/image465.png"/><Relationship Id="rId9" Type="http://schemas.openxmlformats.org/officeDocument/2006/relationships/image" Target="../media/image492.png"/><Relationship Id="rId14" Type="http://schemas.openxmlformats.org/officeDocument/2006/relationships/image" Target="../media/image49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3.png"/><Relationship Id="rId13" Type="http://schemas.openxmlformats.org/officeDocument/2006/relationships/image" Target="../media/image508.png"/><Relationship Id="rId18" Type="http://schemas.openxmlformats.org/officeDocument/2006/relationships/image" Target="../media/image513.png"/><Relationship Id="rId3" Type="http://schemas.openxmlformats.org/officeDocument/2006/relationships/image" Target="../media/image499.jpeg"/><Relationship Id="rId21" Type="http://schemas.openxmlformats.org/officeDocument/2006/relationships/image" Target="../media/image515.jpeg"/><Relationship Id="rId7" Type="http://schemas.openxmlformats.org/officeDocument/2006/relationships/image" Target="../media/image502.png"/><Relationship Id="rId12" Type="http://schemas.openxmlformats.org/officeDocument/2006/relationships/image" Target="../media/image507.png"/><Relationship Id="rId17" Type="http://schemas.openxmlformats.org/officeDocument/2006/relationships/image" Target="../media/image512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511.png"/><Relationship Id="rId20" Type="http://schemas.openxmlformats.org/officeDocument/2006/relationships/image" Target="../media/image49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1.png"/><Relationship Id="rId11" Type="http://schemas.openxmlformats.org/officeDocument/2006/relationships/image" Target="../media/image506.png"/><Relationship Id="rId5" Type="http://schemas.openxmlformats.org/officeDocument/2006/relationships/image" Target="../media/image406.png"/><Relationship Id="rId15" Type="http://schemas.openxmlformats.org/officeDocument/2006/relationships/image" Target="../media/image510.png"/><Relationship Id="rId23" Type="http://schemas.openxmlformats.org/officeDocument/2006/relationships/image" Target="../media/image517.png"/><Relationship Id="rId10" Type="http://schemas.openxmlformats.org/officeDocument/2006/relationships/image" Target="../media/image505.png"/><Relationship Id="rId19" Type="http://schemas.openxmlformats.org/officeDocument/2006/relationships/image" Target="../media/image514.png"/><Relationship Id="rId4" Type="http://schemas.openxmlformats.org/officeDocument/2006/relationships/image" Target="../media/image500.png"/><Relationship Id="rId9" Type="http://schemas.openxmlformats.org/officeDocument/2006/relationships/image" Target="../media/image504.png"/><Relationship Id="rId14" Type="http://schemas.openxmlformats.org/officeDocument/2006/relationships/image" Target="../media/image509.png"/><Relationship Id="rId22" Type="http://schemas.openxmlformats.org/officeDocument/2006/relationships/image" Target="../media/image51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3.png"/><Relationship Id="rId13" Type="http://schemas.openxmlformats.org/officeDocument/2006/relationships/image" Target="../media/image528.png"/><Relationship Id="rId18" Type="http://schemas.openxmlformats.org/officeDocument/2006/relationships/image" Target="../media/image533.png"/><Relationship Id="rId26" Type="http://schemas.openxmlformats.org/officeDocument/2006/relationships/image" Target="../media/image541.png"/><Relationship Id="rId3" Type="http://schemas.openxmlformats.org/officeDocument/2006/relationships/image" Target="../media/image518.jpeg"/><Relationship Id="rId21" Type="http://schemas.openxmlformats.org/officeDocument/2006/relationships/image" Target="../media/image536.png"/><Relationship Id="rId7" Type="http://schemas.openxmlformats.org/officeDocument/2006/relationships/image" Target="../media/image522.png"/><Relationship Id="rId12" Type="http://schemas.openxmlformats.org/officeDocument/2006/relationships/image" Target="../media/image527.png"/><Relationship Id="rId17" Type="http://schemas.openxmlformats.org/officeDocument/2006/relationships/image" Target="../media/image532.png"/><Relationship Id="rId25" Type="http://schemas.openxmlformats.org/officeDocument/2006/relationships/image" Target="../media/image540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531.png"/><Relationship Id="rId20" Type="http://schemas.openxmlformats.org/officeDocument/2006/relationships/image" Target="../media/image5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1.png"/><Relationship Id="rId11" Type="http://schemas.openxmlformats.org/officeDocument/2006/relationships/image" Target="../media/image526.png"/><Relationship Id="rId24" Type="http://schemas.openxmlformats.org/officeDocument/2006/relationships/image" Target="../media/image539.png"/><Relationship Id="rId5" Type="http://schemas.openxmlformats.org/officeDocument/2006/relationships/image" Target="../media/image520.png"/><Relationship Id="rId15" Type="http://schemas.openxmlformats.org/officeDocument/2006/relationships/image" Target="../media/image530.png"/><Relationship Id="rId23" Type="http://schemas.openxmlformats.org/officeDocument/2006/relationships/image" Target="../media/image538.png"/><Relationship Id="rId10" Type="http://schemas.openxmlformats.org/officeDocument/2006/relationships/image" Target="../media/image525.png"/><Relationship Id="rId19" Type="http://schemas.openxmlformats.org/officeDocument/2006/relationships/image" Target="../media/image534.png"/><Relationship Id="rId4" Type="http://schemas.openxmlformats.org/officeDocument/2006/relationships/image" Target="../media/image519.png"/><Relationship Id="rId9" Type="http://schemas.openxmlformats.org/officeDocument/2006/relationships/image" Target="../media/image524.png"/><Relationship Id="rId14" Type="http://schemas.openxmlformats.org/officeDocument/2006/relationships/image" Target="../media/image529.png"/><Relationship Id="rId22" Type="http://schemas.openxmlformats.org/officeDocument/2006/relationships/image" Target="../media/image537.png"/><Relationship Id="rId27" Type="http://schemas.openxmlformats.org/officeDocument/2006/relationships/image" Target="../media/image54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8.png"/><Relationship Id="rId13" Type="http://schemas.openxmlformats.org/officeDocument/2006/relationships/image" Target="../media/image553.png"/><Relationship Id="rId18" Type="http://schemas.openxmlformats.org/officeDocument/2006/relationships/image" Target="../media/image558.png"/><Relationship Id="rId3" Type="http://schemas.openxmlformats.org/officeDocument/2006/relationships/image" Target="../media/image543.jpeg"/><Relationship Id="rId7" Type="http://schemas.openxmlformats.org/officeDocument/2006/relationships/image" Target="../media/image547.png"/><Relationship Id="rId12" Type="http://schemas.openxmlformats.org/officeDocument/2006/relationships/image" Target="../media/image552.png"/><Relationship Id="rId17" Type="http://schemas.openxmlformats.org/officeDocument/2006/relationships/image" Target="../media/image557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556.png"/><Relationship Id="rId20" Type="http://schemas.openxmlformats.org/officeDocument/2006/relationships/image" Target="../media/image5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6.png"/><Relationship Id="rId11" Type="http://schemas.openxmlformats.org/officeDocument/2006/relationships/image" Target="../media/image551.png"/><Relationship Id="rId5" Type="http://schemas.openxmlformats.org/officeDocument/2006/relationships/image" Target="../media/image545.png"/><Relationship Id="rId15" Type="http://schemas.openxmlformats.org/officeDocument/2006/relationships/image" Target="../media/image555.png"/><Relationship Id="rId10" Type="http://schemas.openxmlformats.org/officeDocument/2006/relationships/image" Target="../media/image550.png"/><Relationship Id="rId19" Type="http://schemas.openxmlformats.org/officeDocument/2006/relationships/image" Target="../media/image559.png"/><Relationship Id="rId4" Type="http://schemas.openxmlformats.org/officeDocument/2006/relationships/image" Target="../media/image544.png"/><Relationship Id="rId9" Type="http://schemas.openxmlformats.org/officeDocument/2006/relationships/image" Target="../media/image549.png"/><Relationship Id="rId14" Type="http://schemas.openxmlformats.org/officeDocument/2006/relationships/image" Target="../media/image55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5.png"/><Relationship Id="rId13" Type="http://schemas.openxmlformats.org/officeDocument/2006/relationships/image" Target="../media/image569.png"/><Relationship Id="rId18" Type="http://schemas.openxmlformats.org/officeDocument/2006/relationships/image" Target="../media/image574.png"/><Relationship Id="rId3" Type="http://schemas.openxmlformats.org/officeDocument/2006/relationships/image" Target="../media/image341.jpeg"/><Relationship Id="rId21" Type="http://schemas.openxmlformats.org/officeDocument/2006/relationships/image" Target="../media/image577.png"/><Relationship Id="rId7" Type="http://schemas.openxmlformats.org/officeDocument/2006/relationships/image" Target="../media/image564.png"/><Relationship Id="rId12" Type="http://schemas.openxmlformats.org/officeDocument/2006/relationships/image" Target="../media/image568.png"/><Relationship Id="rId17" Type="http://schemas.openxmlformats.org/officeDocument/2006/relationships/image" Target="../media/image573.png"/><Relationship Id="rId25" Type="http://schemas.openxmlformats.org/officeDocument/2006/relationships/image" Target="../media/image581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572.png"/><Relationship Id="rId20" Type="http://schemas.openxmlformats.org/officeDocument/2006/relationships/image" Target="../media/image5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3.png"/><Relationship Id="rId11" Type="http://schemas.openxmlformats.org/officeDocument/2006/relationships/image" Target="../media/image567.png"/><Relationship Id="rId24" Type="http://schemas.openxmlformats.org/officeDocument/2006/relationships/image" Target="../media/image580.png"/><Relationship Id="rId5" Type="http://schemas.openxmlformats.org/officeDocument/2006/relationships/image" Target="../media/image562.png"/><Relationship Id="rId15" Type="http://schemas.openxmlformats.org/officeDocument/2006/relationships/image" Target="../media/image571.png"/><Relationship Id="rId23" Type="http://schemas.openxmlformats.org/officeDocument/2006/relationships/image" Target="../media/image579.png"/><Relationship Id="rId10" Type="http://schemas.openxmlformats.org/officeDocument/2006/relationships/image" Target="../media/image566.png"/><Relationship Id="rId19" Type="http://schemas.openxmlformats.org/officeDocument/2006/relationships/image" Target="../media/image575.png"/><Relationship Id="rId4" Type="http://schemas.openxmlformats.org/officeDocument/2006/relationships/image" Target="../media/image561.png"/><Relationship Id="rId9" Type="http://schemas.openxmlformats.org/officeDocument/2006/relationships/image" Target="../media/image528.png"/><Relationship Id="rId14" Type="http://schemas.openxmlformats.org/officeDocument/2006/relationships/image" Target="../media/image570.png"/><Relationship Id="rId22" Type="http://schemas.openxmlformats.org/officeDocument/2006/relationships/image" Target="../media/image57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2.png"/><Relationship Id="rId7" Type="http://schemas.openxmlformats.org/officeDocument/2006/relationships/image" Target="../media/image58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5.png"/><Relationship Id="rId5" Type="http://schemas.openxmlformats.org/officeDocument/2006/relationships/image" Target="../media/image584.png"/><Relationship Id="rId4" Type="http://schemas.openxmlformats.org/officeDocument/2006/relationships/image" Target="../media/image58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2.png"/><Relationship Id="rId13" Type="http://schemas.openxmlformats.org/officeDocument/2006/relationships/image" Target="../media/image586.png"/><Relationship Id="rId3" Type="http://schemas.openxmlformats.org/officeDocument/2006/relationships/image" Target="../media/image587.jpeg"/><Relationship Id="rId7" Type="http://schemas.openxmlformats.org/officeDocument/2006/relationships/image" Target="../media/image591.png"/><Relationship Id="rId12" Type="http://schemas.openxmlformats.org/officeDocument/2006/relationships/image" Target="../media/image59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0.png"/><Relationship Id="rId11" Type="http://schemas.openxmlformats.org/officeDocument/2006/relationships/image" Target="../media/image595.png"/><Relationship Id="rId5" Type="http://schemas.openxmlformats.org/officeDocument/2006/relationships/image" Target="../media/image589.png"/><Relationship Id="rId10" Type="http://schemas.openxmlformats.org/officeDocument/2006/relationships/image" Target="../media/image594.png"/><Relationship Id="rId4" Type="http://schemas.openxmlformats.org/officeDocument/2006/relationships/image" Target="../media/image588.png"/><Relationship Id="rId9" Type="http://schemas.openxmlformats.org/officeDocument/2006/relationships/image" Target="../media/image593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26" Type="http://schemas.openxmlformats.org/officeDocument/2006/relationships/image" Target="../media/image50.png"/><Relationship Id="rId39" Type="http://schemas.openxmlformats.org/officeDocument/2006/relationships/image" Target="../media/image84.png"/><Relationship Id="rId21" Type="http://schemas.openxmlformats.org/officeDocument/2006/relationships/image" Target="../media/image72.png"/><Relationship Id="rId34" Type="http://schemas.openxmlformats.org/officeDocument/2006/relationships/image" Target="../media/image79.png"/><Relationship Id="rId42" Type="http://schemas.openxmlformats.org/officeDocument/2006/relationships/image" Target="../media/image87.png"/><Relationship Id="rId47" Type="http://schemas.openxmlformats.org/officeDocument/2006/relationships/image" Target="../media/image92.png"/><Relationship Id="rId50" Type="http://schemas.openxmlformats.org/officeDocument/2006/relationships/image" Target="../media/image95.png"/><Relationship Id="rId55" Type="http://schemas.openxmlformats.org/officeDocument/2006/relationships/image" Target="../media/image100.png"/><Relationship Id="rId63" Type="http://schemas.openxmlformats.org/officeDocument/2006/relationships/image" Target="../media/image108.png"/><Relationship Id="rId68" Type="http://schemas.openxmlformats.org/officeDocument/2006/relationships/image" Target="../media/image113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7.png"/><Relationship Id="rId29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24" Type="http://schemas.openxmlformats.org/officeDocument/2006/relationships/image" Target="../media/image48.png"/><Relationship Id="rId32" Type="http://schemas.openxmlformats.org/officeDocument/2006/relationships/image" Target="../media/image77.png"/><Relationship Id="rId37" Type="http://schemas.openxmlformats.org/officeDocument/2006/relationships/image" Target="../media/image82.png"/><Relationship Id="rId40" Type="http://schemas.openxmlformats.org/officeDocument/2006/relationships/image" Target="../media/image85.png"/><Relationship Id="rId45" Type="http://schemas.openxmlformats.org/officeDocument/2006/relationships/image" Target="../media/image90.png"/><Relationship Id="rId53" Type="http://schemas.openxmlformats.org/officeDocument/2006/relationships/image" Target="../media/image98.png"/><Relationship Id="rId58" Type="http://schemas.openxmlformats.org/officeDocument/2006/relationships/image" Target="../media/image103.png"/><Relationship Id="rId66" Type="http://schemas.openxmlformats.org/officeDocument/2006/relationships/image" Target="../media/image111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23" Type="http://schemas.openxmlformats.org/officeDocument/2006/relationships/image" Target="../media/image74.png"/><Relationship Id="rId28" Type="http://schemas.openxmlformats.org/officeDocument/2006/relationships/image" Target="../media/image52.png"/><Relationship Id="rId36" Type="http://schemas.openxmlformats.org/officeDocument/2006/relationships/image" Target="../media/image81.png"/><Relationship Id="rId49" Type="http://schemas.openxmlformats.org/officeDocument/2006/relationships/image" Target="../media/image94.png"/><Relationship Id="rId57" Type="http://schemas.openxmlformats.org/officeDocument/2006/relationships/image" Target="../media/image102.png"/><Relationship Id="rId61" Type="http://schemas.openxmlformats.org/officeDocument/2006/relationships/image" Target="../media/image106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31" Type="http://schemas.openxmlformats.org/officeDocument/2006/relationships/image" Target="../media/image76.png"/><Relationship Id="rId44" Type="http://schemas.openxmlformats.org/officeDocument/2006/relationships/image" Target="../media/image89.png"/><Relationship Id="rId52" Type="http://schemas.openxmlformats.org/officeDocument/2006/relationships/image" Target="../media/image97.png"/><Relationship Id="rId60" Type="http://schemas.openxmlformats.org/officeDocument/2006/relationships/image" Target="../media/image105.png"/><Relationship Id="rId65" Type="http://schemas.openxmlformats.org/officeDocument/2006/relationships/image" Target="../media/image110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Relationship Id="rId27" Type="http://schemas.openxmlformats.org/officeDocument/2006/relationships/image" Target="../media/image51.png"/><Relationship Id="rId30" Type="http://schemas.openxmlformats.org/officeDocument/2006/relationships/image" Target="../media/image75.png"/><Relationship Id="rId35" Type="http://schemas.openxmlformats.org/officeDocument/2006/relationships/image" Target="../media/image80.png"/><Relationship Id="rId43" Type="http://schemas.openxmlformats.org/officeDocument/2006/relationships/image" Target="../media/image88.png"/><Relationship Id="rId48" Type="http://schemas.openxmlformats.org/officeDocument/2006/relationships/image" Target="../media/image93.png"/><Relationship Id="rId56" Type="http://schemas.openxmlformats.org/officeDocument/2006/relationships/image" Target="../media/image101.png"/><Relationship Id="rId64" Type="http://schemas.openxmlformats.org/officeDocument/2006/relationships/image" Target="../media/image109.png"/><Relationship Id="rId8" Type="http://schemas.openxmlformats.org/officeDocument/2006/relationships/image" Target="../media/image59.png"/><Relationship Id="rId51" Type="http://schemas.openxmlformats.org/officeDocument/2006/relationships/image" Target="../media/image96.png"/><Relationship Id="rId3" Type="http://schemas.openxmlformats.org/officeDocument/2006/relationships/image" Target="../media/image54.jpe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5" Type="http://schemas.openxmlformats.org/officeDocument/2006/relationships/image" Target="../media/image49.png"/><Relationship Id="rId33" Type="http://schemas.openxmlformats.org/officeDocument/2006/relationships/image" Target="../media/image78.png"/><Relationship Id="rId38" Type="http://schemas.openxmlformats.org/officeDocument/2006/relationships/image" Target="../media/image83.png"/><Relationship Id="rId46" Type="http://schemas.openxmlformats.org/officeDocument/2006/relationships/image" Target="../media/image91.png"/><Relationship Id="rId59" Type="http://schemas.openxmlformats.org/officeDocument/2006/relationships/image" Target="../media/image104.png"/><Relationship Id="rId67" Type="http://schemas.openxmlformats.org/officeDocument/2006/relationships/image" Target="../media/image112.png"/><Relationship Id="rId20" Type="http://schemas.openxmlformats.org/officeDocument/2006/relationships/image" Target="../media/image71.png"/><Relationship Id="rId41" Type="http://schemas.openxmlformats.org/officeDocument/2006/relationships/image" Target="../media/image86.png"/><Relationship Id="rId54" Type="http://schemas.openxmlformats.org/officeDocument/2006/relationships/image" Target="../media/image99.png"/><Relationship Id="rId62" Type="http://schemas.openxmlformats.org/officeDocument/2006/relationships/image" Target="../media/image10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2.png"/><Relationship Id="rId13" Type="http://schemas.openxmlformats.org/officeDocument/2006/relationships/image" Target="../media/image607.png"/><Relationship Id="rId3" Type="http://schemas.openxmlformats.org/officeDocument/2006/relationships/image" Target="../media/image597.png"/><Relationship Id="rId7" Type="http://schemas.openxmlformats.org/officeDocument/2006/relationships/image" Target="../media/image601.png"/><Relationship Id="rId12" Type="http://schemas.openxmlformats.org/officeDocument/2006/relationships/image" Target="../media/image606.png"/><Relationship Id="rId17" Type="http://schemas.openxmlformats.org/officeDocument/2006/relationships/image" Target="../media/image610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60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0.png"/><Relationship Id="rId11" Type="http://schemas.openxmlformats.org/officeDocument/2006/relationships/image" Target="../media/image605.png"/><Relationship Id="rId5" Type="http://schemas.openxmlformats.org/officeDocument/2006/relationships/image" Target="../media/image599.png"/><Relationship Id="rId15" Type="http://schemas.openxmlformats.org/officeDocument/2006/relationships/image" Target="../media/image453.png"/><Relationship Id="rId10" Type="http://schemas.openxmlformats.org/officeDocument/2006/relationships/image" Target="../media/image604.png"/><Relationship Id="rId4" Type="http://schemas.openxmlformats.org/officeDocument/2006/relationships/image" Target="../media/image598.png"/><Relationship Id="rId9" Type="http://schemas.openxmlformats.org/officeDocument/2006/relationships/image" Target="../media/image603.png"/><Relationship Id="rId14" Type="http://schemas.openxmlformats.org/officeDocument/2006/relationships/image" Target="../media/image60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6.png"/><Relationship Id="rId3" Type="http://schemas.openxmlformats.org/officeDocument/2006/relationships/image" Target="../media/image611.jpeg"/><Relationship Id="rId7" Type="http://schemas.openxmlformats.org/officeDocument/2006/relationships/image" Target="../media/image6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4.png"/><Relationship Id="rId11" Type="http://schemas.openxmlformats.org/officeDocument/2006/relationships/image" Target="../media/image619.png"/><Relationship Id="rId5" Type="http://schemas.openxmlformats.org/officeDocument/2006/relationships/image" Target="../media/image613.png"/><Relationship Id="rId10" Type="http://schemas.openxmlformats.org/officeDocument/2006/relationships/image" Target="../media/image618.png"/><Relationship Id="rId4" Type="http://schemas.openxmlformats.org/officeDocument/2006/relationships/image" Target="../media/image612.png"/><Relationship Id="rId9" Type="http://schemas.openxmlformats.org/officeDocument/2006/relationships/image" Target="../media/image61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5.png"/><Relationship Id="rId13" Type="http://schemas.openxmlformats.org/officeDocument/2006/relationships/image" Target="../media/image628.png"/><Relationship Id="rId3" Type="http://schemas.openxmlformats.org/officeDocument/2006/relationships/image" Target="../media/image620.png"/><Relationship Id="rId7" Type="http://schemas.openxmlformats.org/officeDocument/2006/relationships/image" Target="../media/image624.png"/><Relationship Id="rId12" Type="http://schemas.openxmlformats.org/officeDocument/2006/relationships/image" Target="../media/image618.png"/><Relationship Id="rId17" Type="http://schemas.openxmlformats.org/officeDocument/2006/relationships/image" Target="../media/image619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6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3.png"/><Relationship Id="rId11" Type="http://schemas.openxmlformats.org/officeDocument/2006/relationships/image" Target="../media/image617.png"/><Relationship Id="rId5" Type="http://schemas.openxmlformats.org/officeDocument/2006/relationships/image" Target="../media/image622.png"/><Relationship Id="rId15" Type="http://schemas.openxmlformats.org/officeDocument/2006/relationships/image" Target="../media/image630.png"/><Relationship Id="rId10" Type="http://schemas.openxmlformats.org/officeDocument/2006/relationships/image" Target="../media/image627.png"/><Relationship Id="rId4" Type="http://schemas.openxmlformats.org/officeDocument/2006/relationships/image" Target="../media/image621.png"/><Relationship Id="rId9" Type="http://schemas.openxmlformats.org/officeDocument/2006/relationships/image" Target="../media/image626.png"/><Relationship Id="rId14" Type="http://schemas.openxmlformats.org/officeDocument/2006/relationships/image" Target="../media/image62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7.png"/><Relationship Id="rId13" Type="http://schemas.openxmlformats.org/officeDocument/2006/relationships/image" Target="../media/image642.png"/><Relationship Id="rId3" Type="http://schemas.openxmlformats.org/officeDocument/2006/relationships/image" Target="../media/image632.jpeg"/><Relationship Id="rId7" Type="http://schemas.openxmlformats.org/officeDocument/2006/relationships/image" Target="../media/image636.png"/><Relationship Id="rId12" Type="http://schemas.openxmlformats.org/officeDocument/2006/relationships/image" Target="../media/image6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5.png"/><Relationship Id="rId11" Type="http://schemas.openxmlformats.org/officeDocument/2006/relationships/image" Target="../media/image640.png"/><Relationship Id="rId5" Type="http://schemas.openxmlformats.org/officeDocument/2006/relationships/image" Target="../media/image634.png"/><Relationship Id="rId15" Type="http://schemas.openxmlformats.org/officeDocument/2006/relationships/image" Target="../media/image644.png"/><Relationship Id="rId10" Type="http://schemas.openxmlformats.org/officeDocument/2006/relationships/image" Target="../media/image639.png"/><Relationship Id="rId4" Type="http://schemas.openxmlformats.org/officeDocument/2006/relationships/image" Target="../media/image633.png"/><Relationship Id="rId9" Type="http://schemas.openxmlformats.org/officeDocument/2006/relationships/image" Target="../media/image638.png"/><Relationship Id="rId14" Type="http://schemas.openxmlformats.org/officeDocument/2006/relationships/image" Target="../media/image64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3" Type="http://schemas.openxmlformats.org/officeDocument/2006/relationships/image" Target="../media/image645.jpeg"/><Relationship Id="rId7" Type="http://schemas.openxmlformats.org/officeDocument/2006/relationships/image" Target="../media/image6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8.png"/><Relationship Id="rId5" Type="http://schemas.openxmlformats.org/officeDocument/2006/relationships/image" Target="../media/image647.png"/><Relationship Id="rId10" Type="http://schemas.openxmlformats.org/officeDocument/2006/relationships/image" Target="../media/image652.png"/><Relationship Id="rId4" Type="http://schemas.openxmlformats.org/officeDocument/2006/relationships/image" Target="../media/image646.png"/><Relationship Id="rId9" Type="http://schemas.openxmlformats.org/officeDocument/2006/relationships/image" Target="../media/image65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8.png"/><Relationship Id="rId13" Type="http://schemas.openxmlformats.org/officeDocument/2006/relationships/image" Target="../media/image651.png"/><Relationship Id="rId18" Type="http://schemas.openxmlformats.org/officeDocument/2006/relationships/image" Target="../media/image666.png"/><Relationship Id="rId3" Type="http://schemas.openxmlformats.org/officeDocument/2006/relationships/image" Target="../media/image653.png"/><Relationship Id="rId21" Type="http://schemas.openxmlformats.org/officeDocument/2006/relationships/image" Target="../media/image669.png"/><Relationship Id="rId7" Type="http://schemas.openxmlformats.org/officeDocument/2006/relationships/image" Target="../media/image657.png"/><Relationship Id="rId12" Type="http://schemas.openxmlformats.org/officeDocument/2006/relationships/image" Target="../media/image650.png"/><Relationship Id="rId17" Type="http://schemas.openxmlformats.org/officeDocument/2006/relationships/image" Target="../media/image665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664.png"/><Relationship Id="rId20" Type="http://schemas.openxmlformats.org/officeDocument/2006/relationships/image" Target="../media/image6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6.png"/><Relationship Id="rId11" Type="http://schemas.openxmlformats.org/officeDocument/2006/relationships/image" Target="../media/image661.png"/><Relationship Id="rId5" Type="http://schemas.openxmlformats.org/officeDocument/2006/relationships/image" Target="../media/image655.png"/><Relationship Id="rId15" Type="http://schemas.openxmlformats.org/officeDocument/2006/relationships/image" Target="../media/image663.png"/><Relationship Id="rId10" Type="http://schemas.openxmlformats.org/officeDocument/2006/relationships/image" Target="../media/image660.png"/><Relationship Id="rId19" Type="http://schemas.openxmlformats.org/officeDocument/2006/relationships/image" Target="../media/image667.png"/><Relationship Id="rId4" Type="http://schemas.openxmlformats.org/officeDocument/2006/relationships/image" Target="../media/image654.png"/><Relationship Id="rId9" Type="http://schemas.openxmlformats.org/officeDocument/2006/relationships/image" Target="../media/image659.png"/><Relationship Id="rId14" Type="http://schemas.openxmlformats.org/officeDocument/2006/relationships/image" Target="../media/image662.png"/><Relationship Id="rId22" Type="http://schemas.openxmlformats.org/officeDocument/2006/relationships/image" Target="../media/image65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5.png"/><Relationship Id="rId3" Type="http://schemas.openxmlformats.org/officeDocument/2006/relationships/image" Target="../media/image670.png"/><Relationship Id="rId7" Type="http://schemas.openxmlformats.org/officeDocument/2006/relationships/image" Target="../media/image67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3.png"/><Relationship Id="rId5" Type="http://schemas.openxmlformats.org/officeDocument/2006/relationships/image" Target="../media/image672.png"/><Relationship Id="rId4" Type="http://schemas.openxmlformats.org/officeDocument/2006/relationships/image" Target="../media/image671.png"/><Relationship Id="rId9" Type="http://schemas.openxmlformats.org/officeDocument/2006/relationships/image" Target="../media/image67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2.png"/><Relationship Id="rId13" Type="http://schemas.openxmlformats.org/officeDocument/2006/relationships/image" Target="../media/image687.png"/><Relationship Id="rId18" Type="http://schemas.openxmlformats.org/officeDocument/2006/relationships/image" Target="../media/image692.png"/><Relationship Id="rId3" Type="http://schemas.openxmlformats.org/officeDocument/2006/relationships/image" Target="../media/image677.jpeg"/><Relationship Id="rId21" Type="http://schemas.openxmlformats.org/officeDocument/2006/relationships/image" Target="../media/image695.png"/><Relationship Id="rId7" Type="http://schemas.openxmlformats.org/officeDocument/2006/relationships/image" Target="../media/image681.png"/><Relationship Id="rId12" Type="http://schemas.openxmlformats.org/officeDocument/2006/relationships/image" Target="../media/image686.png"/><Relationship Id="rId17" Type="http://schemas.openxmlformats.org/officeDocument/2006/relationships/image" Target="../media/image691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690.png"/><Relationship Id="rId20" Type="http://schemas.openxmlformats.org/officeDocument/2006/relationships/image" Target="../media/image69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0.png"/><Relationship Id="rId11" Type="http://schemas.openxmlformats.org/officeDocument/2006/relationships/image" Target="../media/image685.png"/><Relationship Id="rId5" Type="http://schemas.openxmlformats.org/officeDocument/2006/relationships/image" Target="../media/image679.png"/><Relationship Id="rId15" Type="http://schemas.openxmlformats.org/officeDocument/2006/relationships/image" Target="../media/image689.png"/><Relationship Id="rId10" Type="http://schemas.openxmlformats.org/officeDocument/2006/relationships/image" Target="../media/image684.png"/><Relationship Id="rId19" Type="http://schemas.openxmlformats.org/officeDocument/2006/relationships/image" Target="../media/image693.png"/><Relationship Id="rId4" Type="http://schemas.openxmlformats.org/officeDocument/2006/relationships/image" Target="../media/image678.png"/><Relationship Id="rId9" Type="http://schemas.openxmlformats.org/officeDocument/2006/relationships/image" Target="../media/image683.png"/><Relationship Id="rId14" Type="http://schemas.openxmlformats.org/officeDocument/2006/relationships/image" Target="../media/image68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1.png"/><Relationship Id="rId13" Type="http://schemas.openxmlformats.org/officeDocument/2006/relationships/image" Target="../media/image706.png"/><Relationship Id="rId18" Type="http://schemas.openxmlformats.org/officeDocument/2006/relationships/image" Target="../media/image710.png"/><Relationship Id="rId26" Type="http://schemas.openxmlformats.org/officeDocument/2006/relationships/image" Target="../media/image718.png"/><Relationship Id="rId3" Type="http://schemas.openxmlformats.org/officeDocument/2006/relationships/image" Target="../media/image696.png"/><Relationship Id="rId21" Type="http://schemas.openxmlformats.org/officeDocument/2006/relationships/image" Target="../media/image713.png"/><Relationship Id="rId7" Type="http://schemas.openxmlformats.org/officeDocument/2006/relationships/image" Target="../media/image700.png"/><Relationship Id="rId12" Type="http://schemas.openxmlformats.org/officeDocument/2006/relationships/image" Target="../media/image705.png"/><Relationship Id="rId17" Type="http://schemas.openxmlformats.org/officeDocument/2006/relationships/image" Target="../media/image709.png"/><Relationship Id="rId25" Type="http://schemas.openxmlformats.org/officeDocument/2006/relationships/image" Target="../media/image717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466.png"/><Relationship Id="rId20" Type="http://schemas.openxmlformats.org/officeDocument/2006/relationships/image" Target="../media/image712.png"/><Relationship Id="rId29" Type="http://schemas.openxmlformats.org/officeDocument/2006/relationships/image" Target="../media/image7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9.png"/><Relationship Id="rId11" Type="http://schemas.openxmlformats.org/officeDocument/2006/relationships/image" Target="../media/image704.png"/><Relationship Id="rId24" Type="http://schemas.openxmlformats.org/officeDocument/2006/relationships/image" Target="../media/image716.png"/><Relationship Id="rId32" Type="http://schemas.openxmlformats.org/officeDocument/2006/relationships/image" Target="../media/image695.png"/><Relationship Id="rId5" Type="http://schemas.openxmlformats.org/officeDocument/2006/relationships/image" Target="../media/image698.png"/><Relationship Id="rId15" Type="http://schemas.openxmlformats.org/officeDocument/2006/relationships/image" Target="../media/image708.png"/><Relationship Id="rId23" Type="http://schemas.openxmlformats.org/officeDocument/2006/relationships/image" Target="../media/image715.png"/><Relationship Id="rId28" Type="http://schemas.openxmlformats.org/officeDocument/2006/relationships/image" Target="../media/image720.png"/><Relationship Id="rId10" Type="http://schemas.openxmlformats.org/officeDocument/2006/relationships/image" Target="../media/image703.png"/><Relationship Id="rId19" Type="http://schemas.openxmlformats.org/officeDocument/2006/relationships/image" Target="../media/image711.png"/><Relationship Id="rId31" Type="http://schemas.openxmlformats.org/officeDocument/2006/relationships/image" Target="../media/image723.png"/><Relationship Id="rId4" Type="http://schemas.openxmlformats.org/officeDocument/2006/relationships/image" Target="../media/image697.png"/><Relationship Id="rId9" Type="http://schemas.openxmlformats.org/officeDocument/2006/relationships/image" Target="../media/image702.png"/><Relationship Id="rId14" Type="http://schemas.openxmlformats.org/officeDocument/2006/relationships/image" Target="../media/image707.png"/><Relationship Id="rId22" Type="http://schemas.openxmlformats.org/officeDocument/2006/relationships/image" Target="../media/image714.png"/><Relationship Id="rId27" Type="http://schemas.openxmlformats.org/officeDocument/2006/relationships/image" Target="../media/image719.png"/><Relationship Id="rId30" Type="http://schemas.openxmlformats.org/officeDocument/2006/relationships/image" Target="../media/image72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9.png"/><Relationship Id="rId13" Type="http://schemas.openxmlformats.org/officeDocument/2006/relationships/image" Target="../media/image734.png"/><Relationship Id="rId3" Type="http://schemas.openxmlformats.org/officeDocument/2006/relationships/image" Target="../media/image724.jpeg"/><Relationship Id="rId7" Type="http://schemas.openxmlformats.org/officeDocument/2006/relationships/image" Target="../media/image728.png"/><Relationship Id="rId12" Type="http://schemas.openxmlformats.org/officeDocument/2006/relationships/image" Target="../media/image7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7.png"/><Relationship Id="rId11" Type="http://schemas.openxmlformats.org/officeDocument/2006/relationships/image" Target="../media/image732.png"/><Relationship Id="rId5" Type="http://schemas.openxmlformats.org/officeDocument/2006/relationships/image" Target="../media/image726.png"/><Relationship Id="rId10" Type="http://schemas.openxmlformats.org/officeDocument/2006/relationships/image" Target="../media/image731.png"/><Relationship Id="rId4" Type="http://schemas.openxmlformats.org/officeDocument/2006/relationships/image" Target="../media/image725.png"/><Relationship Id="rId9" Type="http://schemas.openxmlformats.org/officeDocument/2006/relationships/image" Target="../media/image7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18" Type="http://schemas.openxmlformats.org/officeDocument/2006/relationships/image" Target="../media/image129.png"/><Relationship Id="rId26" Type="http://schemas.openxmlformats.org/officeDocument/2006/relationships/image" Target="../media/image137.png"/><Relationship Id="rId3" Type="http://schemas.openxmlformats.org/officeDocument/2006/relationships/image" Target="../media/image114.png"/><Relationship Id="rId21" Type="http://schemas.openxmlformats.org/officeDocument/2006/relationships/image" Target="../media/image132.png"/><Relationship Id="rId34" Type="http://schemas.openxmlformats.org/officeDocument/2006/relationships/image" Target="../media/image145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17" Type="http://schemas.openxmlformats.org/officeDocument/2006/relationships/image" Target="../media/image128.jpeg"/><Relationship Id="rId25" Type="http://schemas.openxmlformats.org/officeDocument/2006/relationships/image" Target="../media/image136.png"/><Relationship Id="rId33" Type="http://schemas.openxmlformats.org/officeDocument/2006/relationships/image" Target="../media/image14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27.png"/><Relationship Id="rId20" Type="http://schemas.openxmlformats.org/officeDocument/2006/relationships/image" Target="../media/image131.png"/><Relationship Id="rId29" Type="http://schemas.openxmlformats.org/officeDocument/2006/relationships/image" Target="../media/image1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24" Type="http://schemas.openxmlformats.org/officeDocument/2006/relationships/image" Target="../media/image135.png"/><Relationship Id="rId32" Type="http://schemas.openxmlformats.org/officeDocument/2006/relationships/image" Target="../media/image143.png"/><Relationship Id="rId5" Type="http://schemas.openxmlformats.org/officeDocument/2006/relationships/image" Target="../media/image116.png"/><Relationship Id="rId15" Type="http://schemas.openxmlformats.org/officeDocument/2006/relationships/image" Target="../media/image126.png"/><Relationship Id="rId23" Type="http://schemas.openxmlformats.org/officeDocument/2006/relationships/image" Target="../media/image134.png"/><Relationship Id="rId28" Type="http://schemas.openxmlformats.org/officeDocument/2006/relationships/image" Target="../media/image139.png"/><Relationship Id="rId10" Type="http://schemas.openxmlformats.org/officeDocument/2006/relationships/image" Target="../media/image121.png"/><Relationship Id="rId19" Type="http://schemas.openxmlformats.org/officeDocument/2006/relationships/image" Target="../media/image130.png"/><Relationship Id="rId31" Type="http://schemas.openxmlformats.org/officeDocument/2006/relationships/image" Target="../media/image142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Relationship Id="rId22" Type="http://schemas.openxmlformats.org/officeDocument/2006/relationships/image" Target="../media/image133.png"/><Relationship Id="rId27" Type="http://schemas.openxmlformats.org/officeDocument/2006/relationships/image" Target="../media/image138.png"/><Relationship Id="rId30" Type="http://schemas.openxmlformats.org/officeDocument/2006/relationships/image" Target="../media/image141.png"/><Relationship Id="rId35" Type="http://schemas.openxmlformats.org/officeDocument/2006/relationships/image" Target="../media/image14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.png"/><Relationship Id="rId13" Type="http://schemas.openxmlformats.org/officeDocument/2006/relationships/image" Target="../media/image745.png"/><Relationship Id="rId18" Type="http://schemas.openxmlformats.org/officeDocument/2006/relationships/image" Target="../media/image750.png"/><Relationship Id="rId3" Type="http://schemas.openxmlformats.org/officeDocument/2006/relationships/image" Target="../media/image735.png"/><Relationship Id="rId7" Type="http://schemas.openxmlformats.org/officeDocument/2006/relationships/image" Target="../media/image739.png"/><Relationship Id="rId12" Type="http://schemas.openxmlformats.org/officeDocument/2006/relationships/image" Target="../media/image744.png"/><Relationship Id="rId17" Type="http://schemas.openxmlformats.org/officeDocument/2006/relationships/image" Target="../media/image749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748.png"/><Relationship Id="rId20" Type="http://schemas.openxmlformats.org/officeDocument/2006/relationships/image" Target="../media/image7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8.png"/><Relationship Id="rId11" Type="http://schemas.openxmlformats.org/officeDocument/2006/relationships/image" Target="../media/image743.png"/><Relationship Id="rId5" Type="http://schemas.openxmlformats.org/officeDocument/2006/relationships/image" Target="../media/image737.png"/><Relationship Id="rId15" Type="http://schemas.openxmlformats.org/officeDocument/2006/relationships/image" Target="../media/image747.png"/><Relationship Id="rId10" Type="http://schemas.openxmlformats.org/officeDocument/2006/relationships/image" Target="../media/image742.png"/><Relationship Id="rId19" Type="http://schemas.openxmlformats.org/officeDocument/2006/relationships/image" Target="../media/image751.png"/><Relationship Id="rId4" Type="http://schemas.openxmlformats.org/officeDocument/2006/relationships/image" Target="../media/image736.png"/><Relationship Id="rId9" Type="http://schemas.openxmlformats.org/officeDocument/2006/relationships/image" Target="../media/image741.png"/><Relationship Id="rId14" Type="http://schemas.openxmlformats.org/officeDocument/2006/relationships/image" Target="../media/image74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7.png"/><Relationship Id="rId13" Type="http://schemas.openxmlformats.org/officeDocument/2006/relationships/image" Target="../media/image762.png"/><Relationship Id="rId18" Type="http://schemas.openxmlformats.org/officeDocument/2006/relationships/image" Target="../media/image767.png"/><Relationship Id="rId26" Type="http://schemas.openxmlformats.org/officeDocument/2006/relationships/image" Target="../media/image775.png"/><Relationship Id="rId39" Type="http://schemas.openxmlformats.org/officeDocument/2006/relationships/image" Target="../media/image788.png"/><Relationship Id="rId3" Type="http://schemas.openxmlformats.org/officeDocument/2006/relationships/image" Target="../media/image752.png"/><Relationship Id="rId21" Type="http://schemas.openxmlformats.org/officeDocument/2006/relationships/image" Target="../media/image770.png"/><Relationship Id="rId34" Type="http://schemas.openxmlformats.org/officeDocument/2006/relationships/image" Target="../media/image783.png"/><Relationship Id="rId7" Type="http://schemas.openxmlformats.org/officeDocument/2006/relationships/image" Target="../media/image756.png"/><Relationship Id="rId12" Type="http://schemas.openxmlformats.org/officeDocument/2006/relationships/image" Target="../media/image761.png"/><Relationship Id="rId17" Type="http://schemas.openxmlformats.org/officeDocument/2006/relationships/image" Target="../media/image766.png"/><Relationship Id="rId25" Type="http://schemas.openxmlformats.org/officeDocument/2006/relationships/image" Target="../media/image774.png"/><Relationship Id="rId33" Type="http://schemas.openxmlformats.org/officeDocument/2006/relationships/image" Target="../media/image782.png"/><Relationship Id="rId38" Type="http://schemas.openxmlformats.org/officeDocument/2006/relationships/image" Target="../media/image787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765.png"/><Relationship Id="rId20" Type="http://schemas.openxmlformats.org/officeDocument/2006/relationships/image" Target="../media/image769.png"/><Relationship Id="rId29" Type="http://schemas.openxmlformats.org/officeDocument/2006/relationships/image" Target="../media/image778.png"/><Relationship Id="rId41" Type="http://schemas.openxmlformats.org/officeDocument/2006/relationships/image" Target="../media/image7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5.png"/><Relationship Id="rId11" Type="http://schemas.openxmlformats.org/officeDocument/2006/relationships/image" Target="../media/image760.png"/><Relationship Id="rId24" Type="http://schemas.openxmlformats.org/officeDocument/2006/relationships/image" Target="../media/image773.png"/><Relationship Id="rId32" Type="http://schemas.openxmlformats.org/officeDocument/2006/relationships/image" Target="../media/image781.png"/><Relationship Id="rId37" Type="http://schemas.openxmlformats.org/officeDocument/2006/relationships/image" Target="../media/image786.png"/><Relationship Id="rId40" Type="http://schemas.openxmlformats.org/officeDocument/2006/relationships/image" Target="../media/image789.png"/><Relationship Id="rId5" Type="http://schemas.openxmlformats.org/officeDocument/2006/relationships/image" Target="../media/image754.png"/><Relationship Id="rId15" Type="http://schemas.openxmlformats.org/officeDocument/2006/relationships/image" Target="../media/image764.png"/><Relationship Id="rId23" Type="http://schemas.openxmlformats.org/officeDocument/2006/relationships/image" Target="../media/image772.png"/><Relationship Id="rId28" Type="http://schemas.openxmlformats.org/officeDocument/2006/relationships/image" Target="../media/image777.png"/><Relationship Id="rId36" Type="http://schemas.openxmlformats.org/officeDocument/2006/relationships/image" Target="../media/image785.png"/><Relationship Id="rId10" Type="http://schemas.openxmlformats.org/officeDocument/2006/relationships/image" Target="../media/image759.png"/><Relationship Id="rId19" Type="http://schemas.openxmlformats.org/officeDocument/2006/relationships/image" Target="../media/image768.png"/><Relationship Id="rId31" Type="http://schemas.openxmlformats.org/officeDocument/2006/relationships/image" Target="../media/image780.png"/><Relationship Id="rId4" Type="http://schemas.openxmlformats.org/officeDocument/2006/relationships/image" Target="../media/image753.png"/><Relationship Id="rId9" Type="http://schemas.openxmlformats.org/officeDocument/2006/relationships/image" Target="../media/image758.png"/><Relationship Id="rId14" Type="http://schemas.openxmlformats.org/officeDocument/2006/relationships/image" Target="../media/image763.png"/><Relationship Id="rId22" Type="http://schemas.openxmlformats.org/officeDocument/2006/relationships/image" Target="../media/image771.png"/><Relationship Id="rId27" Type="http://schemas.openxmlformats.org/officeDocument/2006/relationships/image" Target="../media/image776.png"/><Relationship Id="rId30" Type="http://schemas.openxmlformats.org/officeDocument/2006/relationships/image" Target="../media/image779.png"/><Relationship Id="rId35" Type="http://schemas.openxmlformats.org/officeDocument/2006/relationships/image" Target="../media/image78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1.png"/><Relationship Id="rId13" Type="http://schemas.openxmlformats.org/officeDocument/2006/relationships/image" Target="../media/image800.png"/><Relationship Id="rId3" Type="http://schemas.openxmlformats.org/officeDocument/2006/relationships/image" Target="../media/image791.jpeg"/><Relationship Id="rId7" Type="http://schemas.openxmlformats.org/officeDocument/2006/relationships/image" Target="../media/image795.png"/><Relationship Id="rId12" Type="http://schemas.openxmlformats.org/officeDocument/2006/relationships/image" Target="../media/image79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4.png"/><Relationship Id="rId11" Type="http://schemas.openxmlformats.org/officeDocument/2006/relationships/image" Target="../media/image798.png"/><Relationship Id="rId5" Type="http://schemas.openxmlformats.org/officeDocument/2006/relationships/image" Target="../media/image793.png"/><Relationship Id="rId10" Type="http://schemas.openxmlformats.org/officeDocument/2006/relationships/image" Target="../media/image797.png"/><Relationship Id="rId4" Type="http://schemas.openxmlformats.org/officeDocument/2006/relationships/image" Target="../media/image792.png"/><Relationship Id="rId9" Type="http://schemas.openxmlformats.org/officeDocument/2006/relationships/image" Target="../media/image79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00.png"/><Relationship Id="rId4" Type="http://schemas.openxmlformats.org/officeDocument/2006/relationships/image" Target="../media/image80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8.png"/><Relationship Id="rId13" Type="http://schemas.openxmlformats.org/officeDocument/2006/relationships/image" Target="../media/image813.png"/><Relationship Id="rId3" Type="http://schemas.openxmlformats.org/officeDocument/2006/relationships/image" Target="../media/image803.jpeg"/><Relationship Id="rId7" Type="http://schemas.openxmlformats.org/officeDocument/2006/relationships/image" Target="../media/image807.png"/><Relationship Id="rId12" Type="http://schemas.openxmlformats.org/officeDocument/2006/relationships/image" Target="../media/image8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6.png"/><Relationship Id="rId11" Type="http://schemas.openxmlformats.org/officeDocument/2006/relationships/image" Target="../media/image811.png"/><Relationship Id="rId5" Type="http://schemas.openxmlformats.org/officeDocument/2006/relationships/image" Target="../media/image805.png"/><Relationship Id="rId10" Type="http://schemas.openxmlformats.org/officeDocument/2006/relationships/image" Target="../media/image810.png"/><Relationship Id="rId4" Type="http://schemas.openxmlformats.org/officeDocument/2006/relationships/image" Target="../media/image804.png"/><Relationship Id="rId9" Type="http://schemas.openxmlformats.org/officeDocument/2006/relationships/image" Target="../media/image809.png"/><Relationship Id="rId14" Type="http://schemas.openxmlformats.org/officeDocument/2006/relationships/image" Target="../media/image81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1.png"/><Relationship Id="rId13" Type="http://schemas.openxmlformats.org/officeDocument/2006/relationships/image" Target="../media/image822.png"/><Relationship Id="rId18" Type="http://schemas.openxmlformats.org/officeDocument/2006/relationships/image" Target="../media/image827.png"/><Relationship Id="rId3" Type="http://schemas.openxmlformats.org/officeDocument/2006/relationships/image" Target="../media/image815.jpeg"/><Relationship Id="rId7" Type="http://schemas.openxmlformats.org/officeDocument/2006/relationships/image" Target="../media/image819.png"/><Relationship Id="rId12" Type="http://schemas.openxmlformats.org/officeDocument/2006/relationships/image" Target="../media/image821.png"/><Relationship Id="rId17" Type="http://schemas.openxmlformats.org/officeDocument/2006/relationships/image" Target="../media/image826.pn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8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8.png"/><Relationship Id="rId11" Type="http://schemas.openxmlformats.org/officeDocument/2006/relationships/image" Target="../media/image820.png"/><Relationship Id="rId5" Type="http://schemas.openxmlformats.org/officeDocument/2006/relationships/image" Target="../media/image817.png"/><Relationship Id="rId15" Type="http://schemas.openxmlformats.org/officeDocument/2006/relationships/image" Target="../media/image824.png"/><Relationship Id="rId10" Type="http://schemas.openxmlformats.org/officeDocument/2006/relationships/image" Target="../media/image683.png"/><Relationship Id="rId4" Type="http://schemas.openxmlformats.org/officeDocument/2006/relationships/image" Target="../media/image816.png"/><Relationship Id="rId9" Type="http://schemas.openxmlformats.org/officeDocument/2006/relationships/image" Target="../media/image682.png"/><Relationship Id="rId14" Type="http://schemas.openxmlformats.org/officeDocument/2006/relationships/image" Target="../media/image82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3.png"/><Relationship Id="rId13" Type="http://schemas.openxmlformats.org/officeDocument/2006/relationships/image" Target="../media/image837.png"/><Relationship Id="rId3" Type="http://schemas.openxmlformats.org/officeDocument/2006/relationships/image" Target="../media/image828.png"/><Relationship Id="rId7" Type="http://schemas.openxmlformats.org/officeDocument/2006/relationships/image" Target="../media/image832.png"/><Relationship Id="rId12" Type="http://schemas.openxmlformats.org/officeDocument/2006/relationships/image" Target="../media/image83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1.png"/><Relationship Id="rId11" Type="http://schemas.openxmlformats.org/officeDocument/2006/relationships/image" Target="../media/image835.png"/><Relationship Id="rId5" Type="http://schemas.openxmlformats.org/officeDocument/2006/relationships/image" Target="../media/image830.png"/><Relationship Id="rId15" Type="http://schemas.openxmlformats.org/officeDocument/2006/relationships/image" Target="../media/image839.png"/><Relationship Id="rId10" Type="http://schemas.openxmlformats.org/officeDocument/2006/relationships/image" Target="../media/image731.png"/><Relationship Id="rId4" Type="http://schemas.openxmlformats.org/officeDocument/2006/relationships/image" Target="../media/image829.png"/><Relationship Id="rId9" Type="http://schemas.openxmlformats.org/officeDocument/2006/relationships/image" Target="../media/image834.png"/><Relationship Id="rId14" Type="http://schemas.openxmlformats.org/officeDocument/2006/relationships/image" Target="../media/image83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5.png"/><Relationship Id="rId3" Type="http://schemas.openxmlformats.org/officeDocument/2006/relationships/image" Target="../media/image840.png"/><Relationship Id="rId7" Type="http://schemas.openxmlformats.org/officeDocument/2006/relationships/image" Target="../media/image8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3.png"/><Relationship Id="rId5" Type="http://schemas.openxmlformats.org/officeDocument/2006/relationships/image" Target="../media/image842.png"/><Relationship Id="rId10" Type="http://schemas.openxmlformats.org/officeDocument/2006/relationships/image" Target="../media/image847.png"/><Relationship Id="rId4" Type="http://schemas.openxmlformats.org/officeDocument/2006/relationships/image" Target="../media/image841.png"/><Relationship Id="rId9" Type="http://schemas.openxmlformats.org/officeDocument/2006/relationships/image" Target="../media/image84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1.png"/><Relationship Id="rId13" Type="http://schemas.openxmlformats.org/officeDocument/2006/relationships/image" Target="../media/image857.png"/><Relationship Id="rId18" Type="http://schemas.openxmlformats.org/officeDocument/2006/relationships/image" Target="../media/image862.png"/><Relationship Id="rId3" Type="http://schemas.openxmlformats.org/officeDocument/2006/relationships/image" Target="../media/image848.jpeg"/><Relationship Id="rId21" Type="http://schemas.openxmlformats.org/officeDocument/2006/relationships/image" Target="../media/image865.png"/><Relationship Id="rId7" Type="http://schemas.openxmlformats.org/officeDocument/2006/relationships/image" Target="../media/image852.png"/><Relationship Id="rId12" Type="http://schemas.openxmlformats.org/officeDocument/2006/relationships/image" Target="../media/image856.png"/><Relationship Id="rId17" Type="http://schemas.openxmlformats.org/officeDocument/2006/relationships/image" Target="../media/image861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860.png"/><Relationship Id="rId20" Type="http://schemas.openxmlformats.org/officeDocument/2006/relationships/image" Target="../media/image8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1.png"/><Relationship Id="rId11" Type="http://schemas.openxmlformats.org/officeDocument/2006/relationships/image" Target="../media/image855.png"/><Relationship Id="rId5" Type="http://schemas.openxmlformats.org/officeDocument/2006/relationships/image" Target="../media/image850.png"/><Relationship Id="rId15" Type="http://schemas.openxmlformats.org/officeDocument/2006/relationships/image" Target="../media/image859.png"/><Relationship Id="rId23" Type="http://schemas.openxmlformats.org/officeDocument/2006/relationships/image" Target="../media/image867.png"/><Relationship Id="rId10" Type="http://schemas.openxmlformats.org/officeDocument/2006/relationships/image" Target="../media/image854.png"/><Relationship Id="rId19" Type="http://schemas.openxmlformats.org/officeDocument/2006/relationships/image" Target="../media/image863.png"/><Relationship Id="rId4" Type="http://schemas.openxmlformats.org/officeDocument/2006/relationships/image" Target="../media/image849.png"/><Relationship Id="rId9" Type="http://schemas.openxmlformats.org/officeDocument/2006/relationships/image" Target="../media/image853.png"/><Relationship Id="rId14" Type="http://schemas.openxmlformats.org/officeDocument/2006/relationships/image" Target="../media/image858.png"/><Relationship Id="rId22" Type="http://schemas.openxmlformats.org/officeDocument/2006/relationships/image" Target="../media/image866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7.png"/><Relationship Id="rId18" Type="http://schemas.openxmlformats.org/officeDocument/2006/relationships/image" Target="../media/image162.png"/><Relationship Id="rId26" Type="http://schemas.openxmlformats.org/officeDocument/2006/relationships/image" Target="../media/image170.png"/><Relationship Id="rId39" Type="http://schemas.openxmlformats.org/officeDocument/2006/relationships/image" Target="../media/image183.png"/><Relationship Id="rId21" Type="http://schemas.openxmlformats.org/officeDocument/2006/relationships/image" Target="../media/image165.png"/><Relationship Id="rId34" Type="http://schemas.openxmlformats.org/officeDocument/2006/relationships/image" Target="../media/image178.png"/><Relationship Id="rId42" Type="http://schemas.openxmlformats.org/officeDocument/2006/relationships/image" Target="../media/image186.png"/><Relationship Id="rId47" Type="http://schemas.openxmlformats.org/officeDocument/2006/relationships/image" Target="../media/image191.png"/><Relationship Id="rId50" Type="http://schemas.openxmlformats.org/officeDocument/2006/relationships/image" Target="../media/image194.png"/><Relationship Id="rId55" Type="http://schemas.openxmlformats.org/officeDocument/2006/relationships/image" Target="../media/image199.png"/><Relationship Id="rId63" Type="http://schemas.openxmlformats.org/officeDocument/2006/relationships/image" Target="../media/image207.png"/><Relationship Id="rId68" Type="http://schemas.openxmlformats.org/officeDocument/2006/relationships/image" Target="../media/image212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60.png"/><Relationship Id="rId29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24" Type="http://schemas.openxmlformats.org/officeDocument/2006/relationships/image" Target="../media/image168.png"/><Relationship Id="rId32" Type="http://schemas.openxmlformats.org/officeDocument/2006/relationships/image" Target="../media/image176.png"/><Relationship Id="rId37" Type="http://schemas.openxmlformats.org/officeDocument/2006/relationships/image" Target="../media/image181.png"/><Relationship Id="rId40" Type="http://schemas.openxmlformats.org/officeDocument/2006/relationships/image" Target="../media/image184.png"/><Relationship Id="rId45" Type="http://schemas.openxmlformats.org/officeDocument/2006/relationships/image" Target="../media/image189.png"/><Relationship Id="rId53" Type="http://schemas.openxmlformats.org/officeDocument/2006/relationships/image" Target="../media/image197.png"/><Relationship Id="rId58" Type="http://schemas.openxmlformats.org/officeDocument/2006/relationships/image" Target="../media/image202.png"/><Relationship Id="rId66" Type="http://schemas.openxmlformats.org/officeDocument/2006/relationships/image" Target="../media/image210.jpeg"/><Relationship Id="rId5" Type="http://schemas.openxmlformats.org/officeDocument/2006/relationships/image" Target="../media/image149.png"/><Relationship Id="rId15" Type="http://schemas.openxmlformats.org/officeDocument/2006/relationships/image" Target="../media/image159.jpeg"/><Relationship Id="rId23" Type="http://schemas.openxmlformats.org/officeDocument/2006/relationships/image" Target="../media/image167.png"/><Relationship Id="rId28" Type="http://schemas.openxmlformats.org/officeDocument/2006/relationships/image" Target="../media/image172.png"/><Relationship Id="rId36" Type="http://schemas.openxmlformats.org/officeDocument/2006/relationships/image" Target="../media/image180.png"/><Relationship Id="rId49" Type="http://schemas.openxmlformats.org/officeDocument/2006/relationships/image" Target="../media/image193.png"/><Relationship Id="rId57" Type="http://schemas.openxmlformats.org/officeDocument/2006/relationships/image" Target="../media/image201.png"/><Relationship Id="rId61" Type="http://schemas.openxmlformats.org/officeDocument/2006/relationships/image" Target="../media/image205.jpeg"/><Relationship Id="rId10" Type="http://schemas.openxmlformats.org/officeDocument/2006/relationships/image" Target="../media/image154.png"/><Relationship Id="rId19" Type="http://schemas.openxmlformats.org/officeDocument/2006/relationships/image" Target="../media/image163.png"/><Relationship Id="rId31" Type="http://schemas.openxmlformats.org/officeDocument/2006/relationships/image" Target="../media/image175.png"/><Relationship Id="rId44" Type="http://schemas.openxmlformats.org/officeDocument/2006/relationships/image" Target="../media/image188.png"/><Relationship Id="rId52" Type="http://schemas.openxmlformats.org/officeDocument/2006/relationships/image" Target="../media/image196.png"/><Relationship Id="rId60" Type="http://schemas.openxmlformats.org/officeDocument/2006/relationships/image" Target="../media/image204.png"/><Relationship Id="rId65" Type="http://schemas.openxmlformats.org/officeDocument/2006/relationships/image" Target="../media/image209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Relationship Id="rId14" Type="http://schemas.openxmlformats.org/officeDocument/2006/relationships/image" Target="../media/image158.png"/><Relationship Id="rId22" Type="http://schemas.openxmlformats.org/officeDocument/2006/relationships/image" Target="../media/image166.png"/><Relationship Id="rId27" Type="http://schemas.openxmlformats.org/officeDocument/2006/relationships/image" Target="../media/image171.png"/><Relationship Id="rId30" Type="http://schemas.openxmlformats.org/officeDocument/2006/relationships/image" Target="../media/image174.png"/><Relationship Id="rId35" Type="http://schemas.openxmlformats.org/officeDocument/2006/relationships/image" Target="../media/image179.png"/><Relationship Id="rId43" Type="http://schemas.openxmlformats.org/officeDocument/2006/relationships/image" Target="../media/image187.png"/><Relationship Id="rId48" Type="http://schemas.openxmlformats.org/officeDocument/2006/relationships/image" Target="../media/image192.png"/><Relationship Id="rId56" Type="http://schemas.openxmlformats.org/officeDocument/2006/relationships/image" Target="../media/image200.png"/><Relationship Id="rId64" Type="http://schemas.openxmlformats.org/officeDocument/2006/relationships/image" Target="../media/image208.png"/><Relationship Id="rId69" Type="http://schemas.openxmlformats.org/officeDocument/2006/relationships/image" Target="../media/image213.jpeg"/><Relationship Id="rId8" Type="http://schemas.openxmlformats.org/officeDocument/2006/relationships/image" Target="../media/image152.png"/><Relationship Id="rId51" Type="http://schemas.openxmlformats.org/officeDocument/2006/relationships/image" Target="../media/image195.png"/><Relationship Id="rId3" Type="http://schemas.openxmlformats.org/officeDocument/2006/relationships/image" Target="../media/image147.png"/><Relationship Id="rId12" Type="http://schemas.openxmlformats.org/officeDocument/2006/relationships/image" Target="../media/image156.png"/><Relationship Id="rId17" Type="http://schemas.openxmlformats.org/officeDocument/2006/relationships/image" Target="../media/image161.png"/><Relationship Id="rId25" Type="http://schemas.openxmlformats.org/officeDocument/2006/relationships/image" Target="../media/image169.png"/><Relationship Id="rId33" Type="http://schemas.openxmlformats.org/officeDocument/2006/relationships/image" Target="../media/image177.png"/><Relationship Id="rId38" Type="http://schemas.openxmlformats.org/officeDocument/2006/relationships/image" Target="../media/image182.png"/><Relationship Id="rId46" Type="http://schemas.openxmlformats.org/officeDocument/2006/relationships/image" Target="../media/image190.png"/><Relationship Id="rId59" Type="http://schemas.openxmlformats.org/officeDocument/2006/relationships/image" Target="../media/image203.png"/><Relationship Id="rId67" Type="http://schemas.openxmlformats.org/officeDocument/2006/relationships/image" Target="../media/image211.png"/><Relationship Id="rId20" Type="http://schemas.openxmlformats.org/officeDocument/2006/relationships/image" Target="../media/image164.png"/><Relationship Id="rId41" Type="http://schemas.openxmlformats.org/officeDocument/2006/relationships/image" Target="../media/image185.png"/><Relationship Id="rId54" Type="http://schemas.openxmlformats.org/officeDocument/2006/relationships/image" Target="../media/image198.png"/><Relationship Id="rId62" Type="http://schemas.openxmlformats.org/officeDocument/2006/relationships/image" Target="../media/image206.png"/><Relationship Id="rId70" Type="http://schemas.openxmlformats.org/officeDocument/2006/relationships/image" Target="../media/image21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3.png"/><Relationship Id="rId13" Type="http://schemas.openxmlformats.org/officeDocument/2006/relationships/image" Target="../media/image878.png"/><Relationship Id="rId3" Type="http://schemas.openxmlformats.org/officeDocument/2006/relationships/image" Target="../media/image868.jpeg"/><Relationship Id="rId7" Type="http://schemas.openxmlformats.org/officeDocument/2006/relationships/image" Target="../media/image872.png"/><Relationship Id="rId12" Type="http://schemas.openxmlformats.org/officeDocument/2006/relationships/image" Target="../media/image87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1.png"/><Relationship Id="rId11" Type="http://schemas.openxmlformats.org/officeDocument/2006/relationships/image" Target="../media/image876.png"/><Relationship Id="rId5" Type="http://schemas.openxmlformats.org/officeDocument/2006/relationships/image" Target="../media/image870.png"/><Relationship Id="rId15" Type="http://schemas.openxmlformats.org/officeDocument/2006/relationships/image" Target="../media/image880.png"/><Relationship Id="rId10" Type="http://schemas.openxmlformats.org/officeDocument/2006/relationships/image" Target="../media/image875.png"/><Relationship Id="rId4" Type="http://schemas.openxmlformats.org/officeDocument/2006/relationships/image" Target="../media/image869.png"/><Relationship Id="rId9" Type="http://schemas.openxmlformats.org/officeDocument/2006/relationships/image" Target="../media/image874.png"/><Relationship Id="rId14" Type="http://schemas.openxmlformats.org/officeDocument/2006/relationships/image" Target="../media/image87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6.png"/><Relationship Id="rId13" Type="http://schemas.openxmlformats.org/officeDocument/2006/relationships/image" Target="../media/image681.png"/><Relationship Id="rId18" Type="http://schemas.openxmlformats.org/officeDocument/2006/relationships/image" Target="../media/image895.png"/><Relationship Id="rId3" Type="http://schemas.openxmlformats.org/officeDocument/2006/relationships/image" Target="../media/image881.jpeg"/><Relationship Id="rId21" Type="http://schemas.openxmlformats.org/officeDocument/2006/relationships/image" Target="../media/image898.png"/><Relationship Id="rId7" Type="http://schemas.openxmlformats.org/officeDocument/2006/relationships/image" Target="../media/image885.png"/><Relationship Id="rId12" Type="http://schemas.openxmlformats.org/officeDocument/2006/relationships/image" Target="../media/image890.png"/><Relationship Id="rId17" Type="http://schemas.openxmlformats.org/officeDocument/2006/relationships/image" Target="../media/image894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893.png"/><Relationship Id="rId20" Type="http://schemas.openxmlformats.org/officeDocument/2006/relationships/image" Target="../media/image89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84.png"/><Relationship Id="rId11" Type="http://schemas.openxmlformats.org/officeDocument/2006/relationships/image" Target="../media/image889.png"/><Relationship Id="rId5" Type="http://schemas.openxmlformats.org/officeDocument/2006/relationships/image" Target="../media/image883.png"/><Relationship Id="rId15" Type="http://schemas.openxmlformats.org/officeDocument/2006/relationships/image" Target="../media/image892.png"/><Relationship Id="rId10" Type="http://schemas.openxmlformats.org/officeDocument/2006/relationships/image" Target="../media/image888.png"/><Relationship Id="rId19" Type="http://schemas.openxmlformats.org/officeDocument/2006/relationships/image" Target="../media/image896.png"/><Relationship Id="rId4" Type="http://schemas.openxmlformats.org/officeDocument/2006/relationships/image" Target="../media/image882.png"/><Relationship Id="rId9" Type="http://schemas.openxmlformats.org/officeDocument/2006/relationships/image" Target="../media/image887.png"/><Relationship Id="rId14" Type="http://schemas.openxmlformats.org/officeDocument/2006/relationships/image" Target="../media/image891.png"/><Relationship Id="rId22" Type="http://schemas.openxmlformats.org/officeDocument/2006/relationships/image" Target="../media/image89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5.png"/><Relationship Id="rId13" Type="http://schemas.openxmlformats.org/officeDocument/2006/relationships/image" Target="../media/image910.png"/><Relationship Id="rId3" Type="http://schemas.openxmlformats.org/officeDocument/2006/relationships/image" Target="../media/image900.jpeg"/><Relationship Id="rId7" Type="http://schemas.openxmlformats.org/officeDocument/2006/relationships/image" Target="../media/image904.png"/><Relationship Id="rId12" Type="http://schemas.openxmlformats.org/officeDocument/2006/relationships/image" Target="../media/image90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3.png"/><Relationship Id="rId11" Type="http://schemas.openxmlformats.org/officeDocument/2006/relationships/image" Target="../media/image908.png"/><Relationship Id="rId5" Type="http://schemas.openxmlformats.org/officeDocument/2006/relationships/image" Target="../media/image902.png"/><Relationship Id="rId10" Type="http://schemas.openxmlformats.org/officeDocument/2006/relationships/image" Target="../media/image907.png"/><Relationship Id="rId4" Type="http://schemas.openxmlformats.org/officeDocument/2006/relationships/image" Target="../media/image901.png"/><Relationship Id="rId9" Type="http://schemas.openxmlformats.org/officeDocument/2006/relationships/image" Target="../media/image906.png"/><Relationship Id="rId14" Type="http://schemas.openxmlformats.org/officeDocument/2006/relationships/image" Target="../media/image91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7.png"/><Relationship Id="rId13" Type="http://schemas.openxmlformats.org/officeDocument/2006/relationships/image" Target="../media/image922.png"/><Relationship Id="rId3" Type="http://schemas.openxmlformats.org/officeDocument/2006/relationships/image" Target="../media/image912.jpeg"/><Relationship Id="rId7" Type="http://schemas.openxmlformats.org/officeDocument/2006/relationships/image" Target="../media/image916.png"/><Relationship Id="rId12" Type="http://schemas.openxmlformats.org/officeDocument/2006/relationships/image" Target="../media/image92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5.png"/><Relationship Id="rId11" Type="http://schemas.openxmlformats.org/officeDocument/2006/relationships/image" Target="../media/image920.png"/><Relationship Id="rId5" Type="http://schemas.openxmlformats.org/officeDocument/2006/relationships/image" Target="../media/image914.png"/><Relationship Id="rId15" Type="http://schemas.openxmlformats.org/officeDocument/2006/relationships/image" Target="../media/image924.png"/><Relationship Id="rId10" Type="http://schemas.openxmlformats.org/officeDocument/2006/relationships/image" Target="../media/image919.png"/><Relationship Id="rId4" Type="http://schemas.openxmlformats.org/officeDocument/2006/relationships/image" Target="../media/image913.png"/><Relationship Id="rId9" Type="http://schemas.openxmlformats.org/officeDocument/2006/relationships/image" Target="../media/image918.png"/><Relationship Id="rId14" Type="http://schemas.openxmlformats.org/officeDocument/2006/relationships/image" Target="../media/image92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png"/><Relationship Id="rId13" Type="http://schemas.openxmlformats.org/officeDocument/2006/relationships/image" Target="../media/image935.png"/><Relationship Id="rId18" Type="http://schemas.openxmlformats.org/officeDocument/2006/relationships/image" Target="../media/image940.png"/><Relationship Id="rId3" Type="http://schemas.openxmlformats.org/officeDocument/2006/relationships/image" Target="../media/image925.jpeg"/><Relationship Id="rId7" Type="http://schemas.openxmlformats.org/officeDocument/2006/relationships/image" Target="../media/image929.png"/><Relationship Id="rId12" Type="http://schemas.openxmlformats.org/officeDocument/2006/relationships/image" Target="../media/image934.png"/><Relationship Id="rId17" Type="http://schemas.openxmlformats.org/officeDocument/2006/relationships/image" Target="../media/image939.pn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9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8.png"/><Relationship Id="rId11" Type="http://schemas.openxmlformats.org/officeDocument/2006/relationships/image" Target="../media/image933.png"/><Relationship Id="rId5" Type="http://schemas.openxmlformats.org/officeDocument/2006/relationships/image" Target="../media/image927.png"/><Relationship Id="rId15" Type="http://schemas.openxmlformats.org/officeDocument/2006/relationships/image" Target="../media/image937.png"/><Relationship Id="rId10" Type="http://schemas.openxmlformats.org/officeDocument/2006/relationships/image" Target="../media/image932.png"/><Relationship Id="rId4" Type="http://schemas.openxmlformats.org/officeDocument/2006/relationships/image" Target="../media/image926.png"/><Relationship Id="rId9" Type="http://schemas.openxmlformats.org/officeDocument/2006/relationships/image" Target="../media/image931.png"/><Relationship Id="rId14" Type="http://schemas.openxmlformats.org/officeDocument/2006/relationships/image" Target="../media/image93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6.png"/><Relationship Id="rId13" Type="http://schemas.openxmlformats.org/officeDocument/2006/relationships/image" Target="../media/image951.png"/><Relationship Id="rId18" Type="http://schemas.openxmlformats.org/officeDocument/2006/relationships/image" Target="../media/image956.png"/><Relationship Id="rId3" Type="http://schemas.openxmlformats.org/officeDocument/2006/relationships/image" Target="../media/image941.jpeg"/><Relationship Id="rId21" Type="http://schemas.openxmlformats.org/officeDocument/2006/relationships/image" Target="../media/image959.png"/><Relationship Id="rId7" Type="http://schemas.openxmlformats.org/officeDocument/2006/relationships/image" Target="../media/image945.png"/><Relationship Id="rId12" Type="http://schemas.openxmlformats.org/officeDocument/2006/relationships/image" Target="../media/image950.png"/><Relationship Id="rId17" Type="http://schemas.openxmlformats.org/officeDocument/2006/relationships/image" Target="../media/image955.png"/><Relationship Id="rId25" Type="http://schemas.openxmlformats.org/officeDocument/2006/relationships/image" Target="../media/image963.png"/><Relationship Id="rId2" Type="http://schemas.openxmlformats.org/officeDocument/2006/relationships/notesSlide" Target="../notesSlides/notesSlide55.xml"/><Relationship Id="rId16" Type="http://schemas.openxmlformats.org/officeDocument/2006/relationships/image" Target="../media/image954.png"/><Relationship Id="rId20" Type="http://schemas.openxmlformats.org/officeDocument/2006/relationships/image" Target="../media/image9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4.png"/><Relationship Id="rId11" Type="http://schemas.openxmlformats.org/officeDocument/2006/relationships/image" Target="../media/image949.png"/><Relationship Id="rId24" Type="http://schemas.openxmlformats.org/officeDocument/2006/relationships/image" Target="../media/image962.png"/><Relationship Id="rId5" Type="http://schemas.openxmlformats.org/officeDocument/2006/relationships/image" Target="../media/image943.png"/><Relationship Id="rId15" Type="http://schemas.openxmlformats.org/officeDocument/2006/relationships/image" Target="../media/image953.png"/><Relationship Id="rId23" Type="http://schemas.openxmlformats.org/officeDocument/2006/relationships/image" Target="../media/image961.png"/><Relationship Id="rId10" Type="http://schemas.openxmlformats.org/officeDocument/2006/relationships/image" Target="../media/image948.png"/><Relationship Id="rId19" Type="http://schemas.openxmlformats.org/officeDocument/2006/relationships/image" Target="../media/image957.png"/><Relationship Id="rId4" Type="http://schemas.openxmlformats.org/officeDocument/2006/relationships/image" Target="../media/image942.png"/><Relationship Id="rId9" Type="http://schemas.openxmlformats.org/officeDocument/2006/relationships/image" Target="../media/image947.png"/><Relationship Id="rId14" Type="http://schemas.openxmlformats.org/officeDocument/2006/relationships/image" Target="../media/image952.png"/><Relationship Id="rId22" Type="http://schemas.openxmlformats.org/officeDocument/2006/relationships/image" Target="../media/image96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9.png"/><Relationship Id="rId13" Type="http://schemas.openxmlformats.org/officeDocument/2006/relationships/image" Target="../media/image974.png"/><Relationship Id="rId18" Type="http://schemas.openxmlformats.org/officeDocument/2006/relationships/image" Target="../media/image979.png"/><Relationship Id="rId26" Type="http://schemas.openxmlformats.org/officeDocument/2006/relationships/image" Target="../media/image986.png"/><Relationship Id="rId3" Type="http://schemas.openxmlformats.org/officeDocument/2006/relationships/image" Target="../media/image964.jpeg"/><Relationship Id="rId21" Type="http://schemas.openxmlformats.org/officeDocument/2006/relationships/image" Target="../media/image982.png"/><Relationship Id="rId7" Type="http://schemas.openxmlformats.org/officeDocument/2006/relationships/image" Target="../media/image968.png"/><Relationship Id="rId12" Type="http://schemas.openxmlformats.org/officeDocument/2006/relationships/image" Target="../media/image973.png"/><Relationship Id="rId17" Type="http://schemas.openxmlformats.org/officeDocument/2006/relationships/image" Target="../media/image978.png"/><Relationship Id="rId25" Type="http://schemas.openxmlformats.org/officeDocument/2006/relationships/image" Target="../media/image985.png"/><Relationship Id="rId2" Type="http://schemas.openxmlformats.org/officeDocument/2006/relationships/notesSlide" Target="../notesSlides/notesSlide56.xml"/><Relationship Id="rId16" Type="http://schemas.openxmlformats.org/officeDocument/2006/relationships/image" Target="../media/image977.png"/><Relationship Id="rId20" Type="http://schemas.openxmlformats.org/officeDocument/2006/relationships/image" Target="../media/image9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67.png"/><Relationship Id="rId11" Type="http://schemas.openxmlformats.org/officeDocument/2006/relationships/image" Target="../media/image972.png"/><Relationship Id="rId24" Type="http://schemas.openxmlformats.org/officeDocument/2006/relationships/image" Target="../media/image731.png"/><Relationship Id="rId5" Type="http://schemas.openxmlformats.org/officeDocument/2006/relationships/image" Target="../media/image966.png"/><Relationship Id="rId15" Type="http://schemas.openxmlformats.org/officeDocument/2006/relationships/image" Target="../media/image976.png"/><Relationship Id="rId23" Type="http://schemas.openxmlformats.org/officeDocument/2006/relationships/image" Target="../media/image984.png"/><Relationship Id="rId10" Type="http://schemas.openxmlformats.org/officeDocument/2006/relationships/image" Target="../media/image971.png"/><Relationship Id="rId19" Type="http://schemas.openxmlformats.org/officeDocument/2006/relationships/image" Target="../media/image980.png"/><Relationship Id="rId4" Type="http://schemas.openxmlformats.org/officeDocument/2006/relationships/image" Target="../media/image965.png"/><Relationship Id="rId9" Type="http://schemas.openxmlformats.org/officeDocument/2006/relationships/image" Target="../media/image970.png"/><Relationship Id="rId14" Type="http://schemas.openxmlformats.org/officeDocument/2006/relationships/image" Target="../media/image975.png"/><Relationship Id="rId22" Type="http://schemas.openxmlformats.org/officeDocument/2006/relationships/image" Target="../media/image983.png"/><Relationship Id="rId27" Type="http://schemas.openxmlformats.org/officeDocument/2006/relationships/image" Target="../media/image98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3.png"/><Relationship Id="rId13" Type="http://schemas.openxmlformats.org/officeDocument/2006/relationships/image" Target="../media/image998.png"/><Relationship Id="rId3" Type="http://schemas.openxmlformats.org/officeDocument/2006/relationships/image" Target="../media/image988.jpeg"/><Relationship Id="rId7" Type="http://schemas.openxmlformats.org/officeDocument/2006/relationships/image" Target="../media/image992.png"/><Relationship Id="rId12" Type="http://schemas.openxmlformats.org/officeDocument/2006/relationships/image" Target="../media/image99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91.png"/><Relationship Id="rId11" Type="http://schemas.openxmlformats.org/officeDocument/2006/relationships/image" Target="../media/image996.png"/><Relationship Id="rId5" Type="http://schemas.openxmlformats.org/officeDocument/2006/relationships/image" Target="../media/image990.png"/><Relationship Id="rId10" Type="http://schemas.openxmlformats.org/officeDocument/2006/relationships/image" Target="../media/image995.png"/><Relationship Id="rId4" Type="http://schemas.openxmlformats.org/officeDocument/2006/relationships/image" Target="../media/image989.png"/><Relationship Id="rId9" Type="http://schemas.openxmlformats.org/officeDocument/2006/relationships/image" Target="../media/image994.png"/><Relationship Id="rId14" Type="http://schemas.openxmlformats.org/officeDocument/2006/relationships/image" Target="../media/image99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5.png"/><Relationship Id="rId3" Type="http://schemas.openxmlformats.org/officeDocument/2006/relationships/image" Target="../media/image1000.png"/><Relationship Id="rId7" Type="http://schemas.openxmlformats.org/officeDocument/2006/relationships/image" Target="../media/image100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03.png"/><Relationship Id="rId5" Type="http://schemas.openxmlformats.org/officeDocument/2006/relationships/image" Target="../media/image1002.png"/><Relationship Id="rId4" Type="http://schemas.openxmlformats.org/officeDocument/2006/relationships/image" Target="../media/image1001.png"/><Relationship Id="rId9" Type="http://schemas.openxmlformats.org/officeDocument/2006/relationships/image" Target="../media/image100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2.png"/><Relationship Id="rId3" Type="http://schemas.openxmlformats.org/officeDocument/2006/relationships/image" Target="../media/image1007.jpeg"/><Relationship Id="rId7" Type="http://schemas.openxmlformats.org/officeDocument/2006/relationships/image" Target="../media/image1011.png"/><Relationship Id="rId12" Type="http://schemas.openxmlformats.org/officeDocument/2006/relationships/image" Target="../media/image100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10.png"/><Relationship Id="rId11" Type="http://schemas.openxmlformats.org/officeDocument/2006/relationships/image" Target="../media/image1015.png"/><Relationship Id="rId5" Type="http://schemas.openxmlformats.org/officeDocument/2006/relationships/image" Target="../media/image1009.png"/><Relationship Id="rId10" Type="http://schemas.openxmlformats.org/officeDocument/2006/relationships/image" Target="../media/image1014.png"/><Relationship Id="rId4" Type="http://schemas.openxmlformats.org/officeDocument/2006/relationships/image" Target="../media/image1008.png"/><Relationship Id="rId9" Type="http://schemas.openxmlformats.org/officeDocument/2006/relationships/image" Target="../media/image10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25.png"/><Relationship Id="rId18" Type="http://schemas.openxmlformats.org/officeDocument/2006/relationships/image" Target="../media/image230.png"/><Relationship Id="rId3" Type="http://schemas.openxmlformats.org/officeDocument/2006/relationships/image" Target="../media/image215.png"/><Relationship Id="rId21" Type="http://schemas.openxmlformats.org/officeDocument/2006/relationships/image" Target="../media/image233.png"/><Relationship Id="rId7" Type="http://schemas.openxmlformats.org/officeDocument/2006/relationships/image" Target="../media/image219.png"/><Relationship Id="rId12" Type="http://schemas.openxmlformats.org/officeDocument/2006/relationships/image" Target="../media/image224.png"/><Relationship Id="rId17" Type="http://schemas.openxmlformats.org/officeDocument/2006/relationships/image" Target="../media/image229.png"/><Relationship Id="rId25" Type="http://schemas.openxmlformats.org/officeDocument/2006/relationships/image" Target="../media/image23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28.png"/><Relationship Id="rId20" Type="http://schemas.openxmlformats.org/officeDocument/2006/relationships/image" Target="../media/image2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8.png"/><Relationship Id="rId11" Type="http://schemas.openxmlformats.org/officeDocument/2006/relationships/image" Target="../media/image223.png"/><Relationship Id="rId24" Type="http://schemas.openxmlformats.org/officeDocument/2006/relationships/image" Target="../media/image236.png"/><Relationship Id="rId5" Type="http://schemas.openxmlformats.org/officeDocument/2006/relationships/image" Target="../media/image217.png"/><Relationship Id="rId15" Type="http://schemas.openxmlformats.org/officeDocument/2006/relationships/image" Target="../media/image227.png"/><Relationship Id="rId23" Type="http://schemas.openxmlformats.org/officeDocument/2006/relationships/image" Target="../media/image235.png"/><Relationship Id="rId10" Type="http://schemas.openxmlformats.org/officeDocument/2006/relationships/image" Target="../media/image222.png"/><Relationship Id="rId19" Type="http://schemas.openxmlformats.org/officeDocument/2006/relationships/image" Target="../media/image231.png"/><Relationship Id="rId4" Type="http://schemas.openxmlformats.org/officeDocument/2006/relationships/image" Target="../media/image216.png"/><Relationship Id="rId9" Type="http://schemas.openxmlformats.org/officeDocument/2006/relationships/image" Target="../media/image221.png"/><Relationship Id="rId14" Type="http://schemas.openxmlformats.org/officeDocument/2006/relationships/image" Target="../media/image226.png"/><Relationship Id="rId22" Type="http://schemas.openxmlformats.org/officeDocument/2006/relationships/image" Target="../media/image23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1.png"/><Relationship Id="rId3" Type="http://schemas.openxmlformats.org/officeDocument/2006/relationships/image" Target="../media/image1016.jpeg"/><Relationship Id="rId7" Type="http://schemas.openxmlformats.org/officeDocument/2006/relationships/image" Target="../media/image1020.png"/><Relationship Id="rId12" Type="http://schemas.openxmlformats.org/officeDocument/2006/relationships/image" Target="../media/image102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19.png"/><Relationship Id="rId11" Type="http://schemas.openxmlformats.org/officeDocument/2006/relationships/image" Target="../media/image1024.png"/><Relationship Id="rId5" Type="http://schemas.openxmlformats.org/officeDocument/2006/relationships/image" Target="../media/image1018.png"/><Relationship Id="rId10" Type="http://schemas.openxmlformats.org/officeDocument/2006/relationships/image" Target="../media/image1023.png"/><Relationship Id="rId4" Type="http://schemas.openxmlformats.org/officeDocument/2006/relationships/image" Target="../media/image1017.png"/><Relationship Id="rId9" Type="http://schemas.openxmlformats.org/officeDocument/2006/relationships/image" Target="../media/image102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1.png"/><Relationship Id="rId13" Type="http://schemas.openxmlformats.org/officeDocument/2006/relationships/image" Target="../media/image1036.png"/><Relationship Id="rId3" Type="http://schemas.openxmlformats.org/officeDocument/2006/relationships/image" Target="../media/image1026.jpeg"/><Relationship Id="rId7" Type="http://schemas.openxmlformats.org/officeDocument/2006/relationships/image" Target="../media/image1030.png"/><Relationship Id="rId12" Type="http://schemas.openxmlformats.org/officeDocument/2006/relationships/image" Target="../media/image10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29.png"/><Relationship Id="rId11" Type="http://schemas.openxmlformats.org/officeDocument/2006/relationships/image" Target="../media/image1034.png"/><Relationship Id="rId5" Type="http://schemas.openxmlformats.org/officeDocument/2006/relationships/image" Target="../media/image1028.png"/><Relationship Id="rId10" Type="http://schemas.openxmlformats.org/officeDocument/2006/relationships/image" Target="../media/image1033.png"/><Relationship Id="rId4" Type="http://schemas.openxmlformats.org/officeDocument/2006/relationships/image" Target="../media/image1027.png"/><Relationship Id="rId9" Type="http://schemas.openxmlformats.org/officeDocument/2006/relationships/image" Target="../media/image1032.png"/><Relationship Id="rId14" Type="http://schemas.openxmlformats.org/officeDocument/2006/relationships/image" Target="../media/image103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3.png"/><Relationship Id="rId3" Type="http://schemas.openxmlformats.org/officeDocument/2006/relationships/image" Target="../media/image1038.jpeg"/><Relationship Id="rId7" Type="http://schemas.openxmlformats.org/officeDocument/2006/relationships/image" Target="../media/image104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41.png"/><Relationship Id="rId5" Type="http://schemas.openxmlformats.org/officeDocument/2006/relationships/image" Target="../media/image1040.png"/><Relationship Id="rId4" Type="http://schemas.openxmlformats.org/officeDocument/2006/relationships/image" Target="../media/image1039.png"/><Relationship Id="rId9" Type="http://schemas.openxmlformats.org/officeDocument/2006/relationships/image" Target="../media/image104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0.png"/><Relationship Id="rId3" Type="http://schemas.openxmlformats.org/officeDocument/2006/relationships/image" Target="../media/image1045.jpeg"/><Relationship Id="rId7" Type="http://schemas.openxmlformats.org/officeDocument/2006/relationships/image" Target="../media/image104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48.png"/><Relationship Id="rId5" Type="http://schemas.openxmlformats.org/officeDocument/2006/relationships/image" Target="../media/image1047.png"/><Relationship Id="rId4" Type="http://schemas.openxmlformats.org/officeDocument/2006/relationships/image" Target="../media/image1046.png"/><Relationship Id="rId9" Type="http://schemas.openxmlformats.org/officeDocument/2006/relationships/image" Target="../media/image105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7.png"/><Relationship Id="rId13" Type="http://schemas.openxmlformats.org/officeDocument/2006/relationships/image" Target="../media/image1061.png"/><Relationship Id="rId18" Type="http://schemas.openxmlformats.org/officeDocument/2006/relationships/image" Target="../media/image1066.png"/><Relationship Id="rId26" Type="http://schemas.openxmlformats.org/officeDocument/2006/relationships/image" Target="../media/image1072.png"/><Relationship Id="rId3" Type="http://schemas.openxmlformats.org/officeDocument/2006/relationships/image" Target="../media/image1052.jpeg"/><Relationship Id="rId21" Type="http://schemas.openxmlformats.org/officeDocument/2006/relationships/image" Target="../media/image945.png"/><Relationship Id="rId7" Type="http://schemas.openxmlformats.org/officeDocument/2006/relationships/image" Target="../media/image1056.png"/><Relationship Id="rId12" Type="http://schemas.openxmlformats.org/officeDocument/2006/relationships/image" Target="../media/image1060.png"/><Relationship Id="rId17" Type="http://schemas.openxmlformats.org/officeDocument/2006/relationships/image" Target="../media/image1065.png"/><Relationship Id="rId25" Type="http://schemas.openxmlformats.org/officeDocument/2006/relationships/image" Target="../media/image1071.png"/><Relationship Id="rId2" Type="http://schemas.openxmlformats.org/officeDocument/2006/relationships/notesSlide" Target="../notesSlides/notesSlide64.xml"/><Relationship Id="rId16" Type="http://schemas.openxmlformats.org/officeDocument/2006/relationships/image" Target="../media/image1064.png"/><Relationship Id="rId20" Type="http://schemas.openxmlformats.org/officeDocument/2006/relationships/image" Target="../media/image1067.png"/><Relationship Id="rId29" Type="http://schemas.openxmlformats.org/officeDocument/2006/relationships/image" Target="../media/image10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55.png"/><Relationship Id="rId11" Type="http://schemas.openxmlformats.org/officeDocument/2006/relationships/image" Target="../media/image1059.png"/><Relationship Id="rId24" Type="http://schemas.openxmlformats.org/officeDocument/2006/relationships/image" Target="../media/image1070.png"/><Relationship Id="rId32" Type="http://schemas.openxmlformats.org/officeDocument/2006/relationships/image" Target="../media/image1078.png"/><Relationship Id="rId5" Type="http://schemas.openxmlformats.org/officeDocument/2006/relationships/image" Target="../media/image1054.png"/><Relationship Id="rId15" Type="http://schemas.openxmlformats.org/officeDocument/2006/relationships/image" Target="../media/image1063.png"/><Relationship Id="rId23" Type="http://schemas.openxmlformats.org/officeDocument/2006/relationships/image" Target="../media/image1069.png"/><Relationship Id="rId28" Type="http://schemas.openxmlformats.org/officeDocument/2006/relationships/image" Target="../media/image1074.png"/><Relationship Id="rId10" Type="http://schemas.openxmlformats.org/officeDocument/2006/relationships/image" Target="../media/image681.png"/><Relationship Id="rId19" Type="http://schemas.openxmlformats.org/officeDocument/2006/relationships/image" Target="../media/image731.png"/><Relationship Id="rId31" Type="http://schemas.openxmlformats.org/officeDocument/2006/relationships/image" Target="../media/image1077.png"/><Relationship Id="rId4" Type="http://schemas.openxmlformats.org/officeDocument/2006/relationships/image" Target="../media/image1053.png"/><Relationship Id="rId9" Type="http://schemas.openxmlformats.org/officeDocument/2006/relationships/image" Target="../media/image1058.png"/><Relationship Id="rId14" Type="http://schemas.openxmlformats.org/officeDocument/2006/relationships/image" Target="../media/image1062.png"/><Relationship Id="rId22" Type="http://schemas.openxmlformats.org/officeDocument/2006/relationships/image" Target="../media/image1068.png"/><Relationship Id="rId27" Type="http://schemas.openxmlformats.org/officeDocument/2006/relationships/image" Target="../media/image1073.png"/><Relationship Id="rId30" Type="http://schemas.openxmlformats.org/officeDocument/2006/relationships/image" Target="../media/image107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2.png"/><Relationship Id="rId5" Type="http://schemas.openxmlformats.org/officeDocument/2006/relationships/image" Target="../media/image1081.jpeg"/><Relationship Id="rId4" Type="http://schemas.openxmlformats.org/officeDocument/2006/relationships/image" Target="../media/image108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icrosoft.com/en-us/server-cloud/cortana-analytics-suite/overview.aspx" TargetMode="External"/><Relationship Id="rId13" Type="http://schemas.openxmlformats.org/officeDocument/2006/relationships/image" Target="../media/image1091.png"/><Relationship Id="rId3" Type="http://schemas.openxmlformats.org/officeDocument/2006/relationships/image" Target="../media/image1083.jpeg"/><Relationship Id="rId7" Type="http://schemas.openxmlformats.org/officeDocument/2006/relationships/image" Target="../media/image1087.png"/><Relationship Id="rId12" Type="http://schemas.openxmlformats.org/officeDocument/2006/relationships/image" Target="../media/image1090.png"/><Relationship Id="rId17" Type="http://schemas.openxmlformats.org/officeDocument/2006/relationships/hyperlink" Target="http://microsoft.com/Cognitive" TargetMode="External"/><Relationship Id="rId2" Type="http://schemas.openxmlformats.org/officeDocument/2006/relationships/notesSlide" Target="../notesSlides/notesSlide66.xml"/><Relationship Id="rId16" Type="http://schemas.openxmlformats.org/officeDocument/2006/relationships/image" Target="../media/image10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6.png"/><Relationship Id="rId11" Type="http://schemas.openxmlformats.org/officeDocument/2006/relationships/image" Target="../media/image1089.png"/><Relationship Id="rId5" Type="http://schemas.openxmlformats.org/officeDocument/2006/relationships/image" Target="../media/image1085.png"/><Relationship Id="rId15" Type="http://schemas.openxmlformats.org/officeDocument/2006/relationships/image" Target="../media/image1093.png"/><Relationship Id="rId10" Type="http://schemas.openxmlformats.org/officeDocument/2006/relationships/image" Target="../media/image1088.png"/><Relationship Id="rId4" Type="http://schemas.openxmlformats.org/officeDocument/2006/relationships/image" Target="../media/image1084.png"/><Relationship Id="rId9" Type="http://schemas.openxmlformats.org/officeDocument/2006/relationships/hyperlink" Target="http://azure.com/cognitive" TargetMode="External"/><Relationship Id="rId14" Type="http://schemas.openxmlformats.org/officeDocument/2006/relationships/image" Target="../media/image109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0.png"/><Relationship Id="rId13" Type="http://schemas.openxmlformats.org/officeDocument/2006/relationships/image" Target="../media/image1105.png"/><Relationship Id="rId18" Type="http://schemas.openxmlformats.org/officeDocument/2006/relationships/image" Target="../media/image1110.png"/><Relationship Id="rId26" Type="http://schemas.openxmlformats.org/officeDocument/2006/relationships/image" Target="../media/image225.png"/><Relationship Id="rId39" Type="http://schemas.openxmlformats.org/officeDocument/2006/relationships/image" Target="../media/image1130.png"/><Relationship Id="rId3" Type="http://schemas.openxmlformats.org/officeDocument/2006/relationships/image" Target="../media/image1095.png"/><Relationship Id="rId21" Type="http://schemas.openxmlformats.org/officeDocument/2006/relationships/image" Target="../media/image1113.png"/><Relationship Id="rId34" Type="http://schemas.openxmlformats.org/officeDocument/2006/relationships/image" Target="../media/image1125.png"/><Relationship Id="rId7" Type="http://schemas.openxmlformats.org/officeDocument/2006/relationships/image" Target="../media/image1099.png"/><Relationship Id="rId12" Type="http://schemas.openxmlformats.org/officeDocument/2006/relationships/image" Target="../media/image1104.png"/><Relationship Id="rId17" Type="http://schemas.openxmlformats.org/officeDocument/2006/relationships/image" Target="../media/image1109.png"/><Relationship Id="rId25" Type="http://schemas.openxmlformats.org/officeDocument/2006/relationships/image" Target="../media/image1117.png"/><Relationship Id="rId33" Type="http://schemas.openxmlformats.org/officeDocument/2006/relationships/image" Target="../media/image1124.png"/><Relationship Id="rId38" Type="http://schemas.openxmlformats.org/officeDocument/2006/relationships/image" Target="../media/image1129.png"/><Relationship Id="rId2" Type="http://schemas.openxmlformats.org/officeDocument/2006/relationships/notesSlide" Target="../notesSlides/notesSlide67.xml"/><Relationship Id="rId16" Type="http://schemas.openxmlformats.org/officeDocument/2006/relationships/image" Target="../media/image1108.png"/><Relationship Id="rId20" Type="http://schemas.openxmlformats.org/officeDocument/2006/relationships/image" Target="../media/image1112.png"/><Relationship Id="rId29" Type="http://schemas.openxmlformats.org/officeDocument/2006/relationships/image" Target="../media/image11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98.png"/><Relationship Id="rId11" Type="http://schemas.openxmlformats.org/officeDocument/2006/relationships/image" Target="../media/image1103.png"/><Relationship Id="rId24" Type="http://schemas.openxmlformats.org/officeDocument/2006/relationships/image" Target="../media/image1116.png"/><Relationship Id="rId32" Type="http://schemas.openxmlformats.org/officeDocument/2006/relationships/image" Target="../media/image1123.png"/><Relationship Id="rId37" Type="http://schemas.openxmlformats.org/officeDocument/2006/relationships/image" Target="../media/image1128.png"/><Relationship Id="rId40" Type="http://schemas.openxmlformats.org/officeDocument/2006/relationships/image" Target="../media/image1131.png"/><Relationship Id="rId5" Type="http://schemas.openxmlformats.org/officeDocument/2006/relationships/image" Target="../media/image1097.png"/><Relationship Id="rId15" Type="http://schemas.openxmlformats.org/officeDocument/2006/relationships/image" Target="../media/image1107.png"/><Relationship Id="rId23" Type="http://schemas.openxmlformats.org/officeDocument/2006/relationships/image" Target="../media/image1115.png"/><Relationship Id="rId28" Type="http://schemas.openxmlformats.org/officeDocument/2006/relationships/image" Target="../media/image1119.png"/><Relationship Id="rId36" Type="http://schemas.openxmlformats.org/officeDocument/2006/relationships/image" Target="../media/image1127.png"/><Relationship Id="rId10" Type="http://schemas.openxmlformats.org/officeDocument/2006/relationships/image" Target="../media/image1102.png"/><Relationship Id="rId19" Type="http://schemas.openxmlformats.org/officeDocument/2006/relationships/image" Target="../media/image1111.png"/><Relationship Id="rId31" Type="http://schemas.openxmlformats.org/officeDocument/2006/relationships/image" Target="../media/image1122.png"/><Relationship Id="rId4" Type="http://schemas.openxmlformats.org/officeDocument/2006/relationships/image" Target="../media/image1096.png"/><Relationship Id="rId9" Type="http://schemas.openxmlformats.org/officeDocument/2006/relationships/image" Target="../media/image1101.png"/><Relationship Id="rId14" Type="http://schemas.openxmlformats.org/officeDocument/2006/relationships/image" Target="../media/image1106.png"/><Relationship Id="rId22" Type="http://schemas.openxmlformats.org/officeDocument/2006/relationships/image" Target="../media/image1114.png"/><Relationship Id="rId27" Type="http://schemas.openxmlformats.org/officeDocument/2006/relationships/image" Target="../media/image1118.png"/><Relationship Id="rId30" Type="http://schemas.openxmlformats.org/officeDocument/2006/relationships/image" Target="../media/image1121.png"/><Relationship Id="rId35" Type="http://schemas.openxmlformats.org/officeDocument/2006/relationships/image" Target="../media/image1126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7.png"/><Relationship Id="rId13" Type="http://schemas.openxmlformats.org/officeDocument/2006/relationships/hyperlink" Target="https://aka.ms/aicog" TargetMode="External"/><Relationship Id="rId18" Type="http://schemas.openxmlformats.org/officeDocument/2006/relationships/hyperlink" Target="https://how-old.net/" TargetMode="External"/><Relationship Id="rId3" Type="http://schemas.openxmlformats.org/officeDocument/2006/relationships/image" Target="../media/image1132.png"/><Relationship Id="rId21" Type="http://schemas.openxmlformats.org/officeDocument/2006/relationships/hyperlink" Target="https://aka.ms/tryvision" TargetMode="External"/><Relationship Id="rId7" Type="http://schemas.openxmlformats.org/officeDocument/2006/relationships/image" Target="../media/image1136.png"/><Relationship Id="rId12" Type="http://schemas.openxmlformats.org/officeDocument/2006/relationships/image" Target="../media/image1141.png"/><Relationship Id="rId17" Type="http://schemas.openxmlformats.org/officeDocument/2006/relationships/hyperlink" Target="https://aka.ms/face-py" TargetMode="External"/><Relationship Id="rId2" Type="http://schemas.openxmlformats.org/officeDocument/2006/relationships/notesSlide" Target="../notesSlides/notesSlide68.xml"/><Relationship Id="rId16" Type="http://schemas.openxmlformats.org/officeDocument/2006/relationships/hyperlink" Target="https://aka.ms/face-jv" TargetMode="External"/><Relationship Id="rId20" Type="http://schemas.openxmlformats.org/officeDocument/2006/relationships/hyperlink" Target="https://www.what-dog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5.png"/><Relationship Id="rId11" Type="http://schemas.openxmlformats.org/officeDocument/2006/relationships/image" Target="../media/image1140.png"/><Relationship Id="rId5" Type="http://schemas.openxmlformats.org/officeDocument/2006/relationships/image" Target="../media/image1134.png"/><Relationship Id="rId15" Type="http://schemas.openxmlformats.org/officeDocument/2006/relationships/hyperlink" Target="https://aka.ms/face-cs" TargetMode="External"/><Relationship Id="rId10" Type="http://schemas.openxmlformats.org/officeDocument/2006/relationships/image" Target="../media/image1139.png"/><Relationship Id="rId19" Type="http://schemas.openxmlformats.org/officeDocument/2006/relationships/hyperlink" Target="https://www.celebslike.me/" TargetMode="External"/><Relationship Id="rId4" Type="http://schemas.openxmlformats.org/officeDocument/2006/relationships/image" Target="../media/image1133.png"/><Relationship Id="rId9" Type="http://schemas.openxmlformats.org/officeDocument/2006/relationships/image" Target="../media/image1138.png"/><Relationship Id="rId14" Type="http://schemas.openxmlformats.org/officeDocument/2006/relationships/hyperlink" Target="https://aka.ms/cogsamples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13" Type="http://schemas.openxmlformats.org/officeDocument/2006/relationships/image" Target="../media/image248.png"/><Relationship Id="rId3" Type="http://schemas.openxmlformats.org/officeDocument/2006/relationships/image" Target="../media/image238.png"/><Relationship Id="rId7" Type="http://schemas.openxmlformats.org/officeDocument/2006/relationships/image" Target="../media/image242.png"/><Relationship Id="rId12" Type="http://schemas.openxmlformats.org/officeDocument/2006/relationships/image" Target="../media/image2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1.png"/><Relationship Id="rId11" Type="http://schemas.openxmlformats.org/officeDocument/2006/relationships/image" Target="../media/image246.png"/><Relationship Id="rId5" Type="http://schemas.openxmlformats.org/officeDocument/2006/relationships/image" Target="../media/image240.png"/><Relationship Id="rId10" Type="http://schemas.openxmlformats.org/officeDocument/2006/relationships/image" Target="../media/image245.png"/><Relationship Id="rId4" Type="http://schemas.openxmlformats.org/officeDocument/2006/relationships/image" Target="../media/image239.png"/><Relationship Id="rId9" Type="http://schemas.openxmlformats.org/officeDocument/2006/relationships/image" Target="../media/image244.png"/><Relationship Id="rId14" Type="http://schemas.openxmlformats.org/officeDocument/2006/relationships/image" Target="../media/image24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13" Type="http://schemas.openxmlformats.org/officeDocument/2006/relationships/image" Target="../media/image260.png"/><Relationship Id="rId18" Type="http://schemas.openxmlformats.org/officeDocument/2006/relationships/image" Target="../media/image265.png"/><Relationship Id="rId26" Type="http://schemas.openxmlformats.org/officeDocument/2006/relationships/image" Target="../media/image273.png"/><Relationship Id="rId3" Type="http://schemas.openxmlformats.org/officeDocument/2006/relationships/image" Target="../media/image250.png"/><Relationship Id="rId21" Type="http://schemas.openxmlformats.org/officeDocument/2006/relationships/image" Target="../media/image268.png"/><Relationship Id="rId7" Type="http://schemas.openxmlformats.org/officeDocument/2006/relationships/image" Target="../media/image254.png"/><Relationship Id="rId12" Type="http://schemas.openxmlformats.org/officeDocument/2006/relationships/image" Target="../media/image259.png"/><Relationship Id="rId17" Type="http://schemas.openxmlformats.org/officeDocument/2006/relationships/image" Target="../media/image264.png"/><Relationship Id="rId25" Type="http://schemas.openxmlformats.org/officeDocument/2006/relationships/image" Target="../media/image27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63.png"/><Relationship Id="rId20" Type="http://schemas.openxmlformats.org/officeDocument/2006/relationships/image" Target="../media/image2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3.png"/><Relationship Id="rId11" Type="http://schemas.openxmlformats.org/officeDocument/2006/relationships/image" Target="../media/image258.png"/><Relationship Id="rId24" Type="http://schemas.openxmlformats.org/officeDocument/2006/relationships/image" Target="../media/image271.png"/><Relationship Id="rId5" Type="http://schemas.openxmlformats.org/officeDocument/2006/relationships/image" Target="../media/image252.png"/><Relationship Id="rId15" Type="http://schemas.openxmlformats.org/officeDocument/2006/relationships/image" Target="../media/image262.png"/><Relationship Id="rId23" Type="http://schemas.openxmlformats.org/officeDocument/2006/relationships/image" Target="../media/image270.png"/><Relationship Id="rId10" Type="http://schemas.openxmlformats.org/officeDocument/2006/relationships/image" Target="../media/image257.png"/><Relationship Id="rId19" Type="http://schemas.openxmlformats.org/officeDocument/2006/relationships/image" Target="../media/image266.png"/><Relationship Id="rId4" Type="http://schemas.openxmlformats.org/officeDocument/2006/relationships/image" Target="../media/image251.png"/><Relationship Id="rId9" Type="http://schemas.openxmlformats.org/officeDocument/2006/relationships/image" Target="../media/image256.png"/><Relationship Id="rId14" Type="http://schemas.openxmlformats.org/officeDocument/2006/relationships/image" Target="../media/image261.png"/><Relationship Id="rId22" Type="http://schemas.openxmlformats.org/officeDocument/2006/relationships/image" Target="../media/image26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13" Type="http://schemas.openxmlformats.org/officeDocument/2006/relationships/image" Target="../media/image284.png"/><Relationship Id="rId18" Type="http://schemas.openxmlformats.org/officeDocument/2006/relationships/image" Target="../media/image247.png"/><Relationship Id="rId26" Type="http://schemas.openxmlformats.org/officeDocument/2006/relationships/image" Target="../media/image296.png"/><Relationship Id="rId3" Type="http://schemas.openxmlformats.org/officeDocument/2006/relationships/image" Target="../media/image274.png"/><Relationship Id="rId21" Type="http://schemas.openxmlformats.org/officeDocument/2006/relationships/image" Target="../media/image291.png"/><Relationship Id="rId7" Type="http://schemas.openxmlformats.org/officeDocument/2006/relationships/image" Target="../media/image278.png"/><Relationship Id="rId12" Type="http://schemas.openxmlformats.org/officeDocument/2006/relationships/image" Target="../media/image283.png"/><Relationship Id="rId17" Type="http://schemas.openxmlformats.org/officeDocument/2006/relationships/image" Target="../media/image288.png"/><Relationship Id="rId25" Type="http://schemas.openxmlformats.org/officeDocument/2006/relationships/image" Target="../media/image29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87.png"/><Relationship Id="rId20" Type="http://schemas.openxmlformats.org/officeDocument/2006/relationships/image" Target="../media/image2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7.png"/><Relationship Id="rId11" Type="http://schemas.openxmlformats.org/officeDocument/2006/relationships/image" Target="../media/image282.png"/><Relationship Id="rId24" Type="http://schemas.openxmlformats.org/officeDocument/2006/relationships/image" Target="../media/image294.png"/><Relationship Id="rId5" Type="http://schemas.openxmlformats.org/officeDocument/2006/relationships/image" Target="../media/image276.png"/><Relationship Id="rId15" Type="http://schemas.openxmlformats.org/officeDocument/2006/relationships/image" Target="../media/image286.png"/><Relationship Id="rId23" Type="http://schemas.openxmlformats.org/officeDocument/2006/relationships/image" Target="../media/image293.png"/><Relationship Id="rId10" Type="http://schemas.openxmlformats.org/officeDocument/2006/relationships/image" Target="../media/image281.png"/><Relationship Id="rId19" Type="http://schemas.openxmlformats.org/officeDocument/2006/relationships/image" Target="../media/image289.png"/><Relationship Id="rId4" Type="http://schemas.openxmlformats.org/officeDocument/2006/relationships/image" Target="../media/image275.png"/><Relationship Id="rId9" Type="http://schemas.openxmlformats.org/officeDocument/2006/relationships/image" Target="../media/image280.png"/><Relationship Id="rId14" Type="http://schemas.openxmlformats.org/officeDocument/2006/relationships/image" Target="../media/image285.png"/><Relationship Id="rId22" Type="http://schemas.openxmlformats.org/officeDocument/2006/relationships/image" Target="../media/image292.png"/><Relationship Id="rId27" Type="http://schemas.openxmlformats.org/officeDocument/2006/relationships/image" Target="../media/image29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object 2">
            <a:extLst>
              <a:ext uri="{FF2B5EF4-FFF2-40B4-BE49-F238E27FC236}">
                <a16:creationId xmlns:a16="http://schemas.microsoft.com/office/drawing/2014/main" id="{022E6D69-A4F4-4D77-85B9-0E14A6B355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051" name="object 3">
            <a:extLst>
              <a:ext uri="{FF2B5EF4-FFF2-40B4-BE49-F238E27FC236}">
                <a16:creationId xmlns:a16="http://schemas.microsoft.com/office/drawing/2014/main" id="{F69E7117-ADB2-44CD-A696-85D9EBC48837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T0" fmla="*/ 0 w 12192000"/>
              <a:gd name="T1" fmla="*/ 6857999 h 6858000"/>
              <a:gd name="T2" fmla="*/ 12191999 w 12192000"/>
              <a:gd name="T3" fmla="*/ 6857999 h 6858000"/>
              <a:gd name="T4" fmla="*/ 12191999 w 12192000"/>
              <a:gd name="T5" fmla="*/ 0 h 6858000"/>
              <a:gd name="T6" fmla="*/ 0 w 12192000"/>
              <a:gd name="T7" fmla="*/ 0 h 6858000"/>
              <a:gd name="T8" fmla="*/ 0 w 1219200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92000" h="6858000">
                <a:moveTo>
                  <a:pt x="0" y="6857999"/>
                </a:moveTo>
                <a:lnTo>
                  <a:pt x="12191999" y="6857999"/>
                </a:lnTo>
                <a:lnTo>
                  <a:pt x="121919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2052" name="object 4">
            <a:extLst>
              <a:ext uri="{FF2B5EF4-FFF2-40B4-BE49-F238E27FC236}">
                <a16:creationId xmlns:a16="http://schemas.microsoft.com/office/drawing/2014/main" id="{09FD5F5E-0CF6-463B-9E20-A7EC630A11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3013" y="2328863"/>
            <a:ext cx="9740900" cy="8239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BE9EC96-686B-46AB-AB2A-CB8045E42A94}"/>
              </a:ext>
            </a:extLst>
          </p:cNvPr>
          <p:cNvSpPr txBox="1"/>
          <p:nvPr/>
        </p:nvSpPr>
        <p:spPr>
          <a:xfrm>
            <a:off x="417513" y="5518150"/>
            <a:ext cx="6297612" cy="10156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spc="-40" dirty="0">
                <a:solidFill>
                  <a:srgbClr val="FFFFFF"/>
                </a:solidFill>
                <a:latin typeface="Segoe UI Light"/>
                <a:cs typeface="Segoe UI Light"/>
              </a:rPr>
              <a:t>Trilok Chowdary</a:t>
            </a:r>
          </a:p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spc="-40" dirty="0">
                <a:solidFill>
                  <a:srgbClr val="FFFFFF"/>
                </a:solidFill>
                <a:latin typeface="Segoe UI Light"/>
                <a:cs typeface="Segoe UI Light"/>
              </a:rPr>
              <a:t>Program Manager</a:t>
            </a:r>
          </a:p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spc="-40" dirty="0">
                <a:solidFill>
                  <a:srgbClr val="FFFFFF"/>
                </a:solidFill>
                <a:latin typeface="Segoe UI Light"/>
                <a:cs typeface="Segoe UI Light"/>
              </a:rPr>
              <a:t>Codepixel</a:t>
            </a:r>
            <a:endParaRPr sz="2200" dirty="0">
              <a:latin typeface="Segoe UI Light"/>
              <a:cs typeface="Segoe UI Light"/>
            </a:endParaRPr>
          </a:p>
        </p:txBody>
      </p:sp>
      <p:sp>
        <p:nvSpPr>
          <p:cNvPr id="2054" name="object 6">
            <a:extLst>
              <a:ext uri="{FF2B5EF4-FFF2-40B4-BE49-F238E27FC236}">
                <a16:creationId xmlns:a16="http://schemas.microsoft.com/office/drawing/2014/main" id="{31DD99F9-7C90-44E8-BC67-B25104BF62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8875" y="5897563"/>
            <a:ext cx="2143125" cy="960437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object 2">
            <a:extLst>
              <a:ext uri="{FF2B5EF4-FFF2-40B4-BE49-F238E27FC236}">
                <a16:creationId xmlns:a16="http://schemas.microsoft.com/office/drawing/2014/main" id="{F4C19C93-9CBF-4744-A760-EC8476B7B5D1}"/>
              </a:ext>
            </a:extLst>
          </p:cNvPr>
          <p:cNvSpPr>
            <a:spLocks/>
          </p:cNvSpPr>
          <p:nvPr/>
        </p:nvSpPr>
        <p:spPr bwMode="auto">
          <a:xfrm>
            <a:off x="1266825" y="252413"/>
            <a:ext cx="10679113" cy="958850"/>
          </a:xfrm>
          <a:custGeom>
            <a:avLst/>
            <a:gdLst>
              <a:gd name="T0" fmla="*/ 0 w 10678795"/>
              <a:gd name="T1" fmla="*/ 958595 h 958850"/>
              <a:gd name="T2" fmla="*/ 10678667 w 10678795"/>
              <a:gd name="T3" fmla="*/ 958595 h 958850"/>
              <a:gd name="T4" fmla="*/ 10678667 w 10678795"/>
              <a:gd name="T5" fmla="*/ 0 h 958850"/>
              <a:gd name="T6" fmla="*/ 0 w 10678795"/>
              <a:gd name="T7" fmla="*/ 0 h 958850"/>
              <a:gd name="T8" fmla="*/ 0 w 10678795"/>
              <a:gd name="T9" fmla="*/ 958595 h 958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78795" h="958850">
                <a:moveTo>
                  <a:pt x="0" y="958595"/>
                </a:moveTo>
                <a:lnTo>
                  <a:pt x="10678667" y="958595"/>
                </a:lnTo>
                <a:lnTo>
                  <a:pt x="10678667" y="0"/>
                </a:lnTo>
                <a:lnTo>
                  <a:pt x="0" y="0"/>
                </a:lnTo>
                <a:lnTo>
                  <a:pt x="0" y="958595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3315" name="object 3">
            <a:extLst>
              <a:ext uri="{FF2B5EF4-FFF2-40B4-BE49-F238E27FC236}">
                <a16:creationId xmlns:a16="http://schemas.microsoft.com/office/drawing/2014/main" id="{B5A83355-B711-41DC-958D-3B35DD3325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700" y="471488"/>
            <a:ext cx="1554163" cy="45878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3316" name="object 4">
            <a:extLst>
              <a:ext uri="{FF2B5EF4-FFF2-40B4-BE49-F238E27FC236}">
                <a16:creationId xmlns:a16="http://schemas.microsoft.com/office/drawing/2014/main" id="{10C53329-D9E4-44D9-A022-CBA674B557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9963" y="5326063"/>
            <a:ext cx="2022475" cy="1936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3317" name="object 5">
            <a:extLst>
              <a:ext uri="{FF2B5EF4-FFF2-40B4-BE49-F238E27FC236}">
                <a16:creationId xmlns:a16="http://schemas.microsoft.com/office/drawing/2014/main" id="{F0A040FB-9F25-4619-8ADC-E256DBA357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6163" y="5661025"/>
            <a:ext cx="1871662" cy="1698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3318" name="object 6">
            <a:extLst>
              <a:ext uri="{FF2B5EF4-FFF2-40B4-BE49-F238E27FC236}">
                <a16:creationId xmlns:a16="http://schemas.microsoft.com/office/drawing/2014/main" id="{C6E69B6D-07FB-4575-854B-3721E1CA0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7550" y="5846763"/>
            <a:ext cx="2530475" cy="1714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3319" name="object 7">
            <a:extLst>
              <a:ext uri="{FF2B5EF4-FFF2-40B4-BE49-F238E27FC236}">
                <a16:creationId xmlns:a16="http://schemas.microsoft.com/office/drawing/2014/main" id="{4F2CDB45-C30A-4232-B089-A422EEAC5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1650" y="3059113"/>
            <a:ext cx="1933575" cy="19367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3320" name="object 8">
            <a:extLst>
              <a:ext uri="{FF2B5EF4-FFF2-40B4-BE49-F238E27FC236}">
                <a16:creationId xmlns:a16="http://schemas.microsoft.com/office/drawing/2014/main" id="{5BC2CEB2-8050-41C0-A730-7590EB32E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6925" y="3343275"/>
            <a:ext cx="1339850" cy="17145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3321" name="object 9">
            <a:extLst>
              <a:ext uri="{FF2B5EF4-FFF2-40B4-BE49-F238E27FC236}">
                <a16:creationId xmlns:a16="http://schemas.microsoft.com/office/drawing/2014/main" id="{D7BC3513-87F7-4D89-92AE-CBA8A7620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8663" y="3533775"/>
            <a:ext cx="1485900" cy="168275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3322" name="object 10">
            <a:extLst>
              <a:ext uri="{FF2B5EF4-FFF2-40B4-BE49-F238E27FC236}">
                <a16:creationId xmlns:a16="http://schemas.microsoft.com/office/drawing/2014/main" id="{33697097-178A-43D6-BCDF-158A3BCA6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4450" y="3059113"/>
            <a:ext cx="2092325" cy="193675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3323" name="object 11">
            <a:extLst>
              <a:ext uri="{FF2B5EF4-FFF2-40B4-BE49-F238E27FC236}">
                <a16:creationId xmlns:a16="http://schemas.microsoft.com/office/drawing/2014/main" id="{CBE07D41-C6EA-421A-A4E5-61D14587B1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2550" y="3346450"/>
            <a:ext cx="2017713" cy="168275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3324" name="object 12">
            <a:extLst>
              <a:ext uri="{FF2B5EF4-FFF2-40B4-BE49-F238E27FC236}">
                <a16:creationId xmlns:a16="http://schemas.microsoft.com/office/drawing/2014/main" id="{DDA2D1BC-5CCD-4838-8172-151958D7B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3175" y="3533775"/>
            <a:ext cx="2181225" cy="168275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3325" name="object 13">
            <a:extLst>
              <a:ext uri="{FF2B5EF4-FFF2-40B4-BE49-F238E27FC236}">
                <a16:creationId xmlns:a16="http://schemas.microsoft.com/office/drawing/2014/main" id="{231B998D-8DBB-419A-A810-ED6883A93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9163" y="3059113"/>
            <a:ext cx="2051050" cy="193675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3326" name="object 14">
            <a:extLst>
              <a:ext uri="{FF2B5EF4-FFF2-40B4-BE49-F238E27FC236}">
                <a16:creationId xmlns:a16="http://schemas.microsoft.com/office/drawing/2014/main" id="{2D8AE46D-3EA7-4CA7-8E5D-5844F44AD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9013" y="3346450"/>
            <a:ext cx="1901825" cy="168275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3327" name="object 15">
            <a:extLst>
              <a:ext uri="{FF2B5EF4-FFF2-40B4-BE49-F238E27FC236}">
                <a16:creationId xmlns:a16="http://schemas.microsoft.com/office/drawing/2014/main" id="{AB2D26D8-D216-4601-BF81-2B6C38B76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8375" y="3533775"/>
            <a:ext cx="1958975" cy="150813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3328" name="object 16">
            <a:extLst>
              <a:ext uri="{FF2B5EF4-FFF2-40B4-BE49-F238E27FC236}">
                <a16:creationId xmlns:a16="http://schemas.microsoft.com/office/drawing/2014/main" id="{11665CAC-E000-452C-87F8-A8C289FE6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463" y="5356225"/>
            <a:ext cx="2017712" cy="193675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3329" name="object 17">
            <a:extLst>
              <a:ext uri="{FF2B5EF4-FFF2-40B4-BE49-F238E27FC236}">
                <a16:creationId xmlns:a16="http://schemas.microsoft.com/office/drawing/2014/main" id="{638425BA-03E3-43D0-8B29-5A522BA258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5691188"/>
            <a:ext cx="1878012" cy="168275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3330" name="object 18">
            <a:extLst>
              <a:ext uri="{FF2B5EF4-FFF2-40B4-BE49-F238E27FC236}">
                <a16:creationId xmlns:a16="http://schemas.microsoft.com/office/drawing/2014/main" id="{C2CF6802-5F78-4055-9964-1024DCF98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913" y="5878513"/>
            <a:ext cx="1933575" cy="168275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3331" name="object 19">
            <a:extLst>
              <a:ext uri="{FF2B5EF4-FFF2-40B4-BE49-F238E27FC236}">
                <a16:creationId xmlns:a16="http://schemas.microsoft.com/office/drawing/2014/main" id="{6E46E2F0-6CBB-4568-B090-A342CF5F3D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48838" y="5691188"/>
            <a:ext cx="1136650" cy="168275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3332" name="object 20">
            <a:extLst>
              <a:ext uri="{FF2B5EF4-FFF2-40B4-BE49-F238E27FC236}">
                <a16:creationId xmlns:a16="http://schemas.microsoft.com/office/drawing/2014/main" id="{DDE7B32E-FF13-41D3-AA1F-7814922D8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98188" y="5765800"/>
            <a:ext cx="46037" cy="11113"/>
          </a:xfrm>
          <a:prstGeom prst="rect">
            <a:avLst/>
          </a:prstGeom>
          <a:blipFill dpi="0" rotWithShape="1">
            <a:blip r:embed="rId2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3333" name="object 21">
            <a:extLst>
              <a:ext uri="{FF2B5EF4-FFF2-40B4-BE49-F238E27FC236}">
                <a16:creationId xmlns:a16="http://schemas.microsoft.com/office/drawing/2014/main" id="{E9017C94-6647-4545-8C06-3AF4C3721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64863" y="5691188"/>
            <a:ext cx="855662" cy="130175"/>
          </a:xfrm>
          <a:prstGeom prst="rect">
            <a:avLst/>
          </a:prstGeom>
          <a:blipFill dpi="0" rotWithShape="1">
            <a:blip r:embed="rId2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3334" name="object 22">
            <a:extLst>
              <a:ext uri="{FF2B5EF4-FFF2-40B4-BE49-F238E27FC236}">
                <a16:creationId xmlns:a16="http://schemas.microsoft.com/office/drawing/2014/main" id="{F9325B44-0B1E-455F-946B-E9D8B953EA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1875" y="5878513"/>
            <a:ext cx="1725613" cy="168275"/>
          </a:xfrm>
          <a:prstGeom prst="rect">
            <a:avLst/>
          </a:prstGeom>
          <a:blipFill dpi="0" rotWithShape="1">
            <a:blip r:embed="rId2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3335" name="object 23">
            <a:extLst>
              <a:ext uri="{FF2B5EF4-FFF2-40B4-BE49-F238E27FC236}">
                <a16:creationId xmlns:a16="http://schemas.microsoft.com/office/drawing/2014/main" id="{497E4117-9F0A-4050-AA3D-5C7037BAF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4725" y="5356225"/>
            <a:ext cx="1847850" cy="193675"/>
          </a:xfrm>
          <a:prstGeom prst="rect">
            <a:avLst/>
          </a:prstGeom>
          <a:blipFill dpi="0" rotWithShape="1">
            <a:blip r:embed="rId2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24902121-2F80-4247-B52F-4C018956FFB2}"/>
              </a:ext>
            </a:extLst>
          </p:cNvPr>
          <p:cNvSpPr txBox="1"/>
          <p:nvPr/>
        </p:nvSpPr>
        <p:spPr>
          <a:xfrm>
            <a:off x="6610350" y="5665788"/>
            <a:ext cx="2439988" cy="39687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 indent="1000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1513"/>
              </a:lnSpc>
            </a:pPr>
            <a:r>
              <a:rPr lang="en-US" altLang="en-US" sz="1400">
                <a:solidFill>
                  <a:srgbClr val="3F3F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Enrich</a:t>
            </a:r>
            <a:r>
              <a:rPr lang="en-US" altLang="en-US" sz="140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rgbClr val="3F3F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</a:t>
            </a:r>
            <a:r>
              <a:rPr lang="en-US" altLang="en-US" sz="140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rgbClr val="3F3F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experiences</a:t>
            </a:r>
            <a:r>
              <a:rPr lang="en-US" altLang="en-US" sz="140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rgbClr val="3F3F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n-US" altLang="en-US" sz="140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rgbClr val="3F3F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contextual</a:t>
            </a:r>
            <a:r>
              <a:rPr lang="en-US" altLang="en-US" sz="140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rgbClr val="3F3F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entity</a:t>
            </a:r>
            <a:r>
              <a:rPr lang="en-US" altLang="en-US" sz="140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rgbClr val="3F3F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  <a:r>
              <a:rPr lang="en-US" altLang="en-US" sz="1400">
                <a:solidFill>
                  <a:srgbClr val="3F3F3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>
                <a:solidFill>
                  <a:srgbClr val="3F3F3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results</a:t>
            </a:r>
            <a:endParaRPr lang="en-US" alt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337" name="object 25">
            <a:extLst>
              <a:ext uri="{FF2B5EF4-FFF2-40B4-BE49-F238E27FC236}">
                <a16:creationId xmlns:a16="http://schemas.microsoft.com/office/drawing/2014/main" id="{C88321A5-425F-4843-984A-AC416FBE84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1350" y="5356225"/>
            <a:ext cx="1679575" cy="193675"/>
          </a:xfrm>
          <a:prstGeom prst="rect">
            <a:avLst/>
          </a:prstGeom>
          <a:blipFill dpi="0" rotWithShape="1">
            <a:blip r:embed="rId2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3338" name="object 26">
            <a:extLst>
              <a:ext uri="{FF2B5EF4-FFF2-40B4-BE49-F238E27FC236}">
                <a16:creationId xmlns:a16="http://schemas.microsoft.com/office/drawing/2014/main" id="{F750018F-11D2-4177-BA73-78E244510500}"/>
              </a:ext>
            </a:extLst>
          </p:cNvPr>
          <p:cNvSpPr>
            <a:spLocks/>
          </p:cNvSpPr>
          <p:nvPr/>
        </p:nvSpPr>
        <p:spPr bwMode="auto">
          <a:xfrm>
            <a:off x="4192588" y="4686300"/>
            <a:ext cx="676275" cy="0"/>
          </a:xfrm>
          <a:custGeom>
            <a:avLst/>
            <a:gdLst>
              <a:gd name="T0" fmla="*/ 0 w 675639"/>
              <a:gd name="T1" fmla="*/ 675131 w 675639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675639">
                <a:moveTo>
                  <a:pt x="0" y="0"/>
                </a:moveTo>
                <a:lnTo>
                  <a:pt x="675131" y="0"/>
                </a:lnTo>
              </a:path>
            </a:pathLst>
          </a:custGeom>
          <a:noFill/>
          <a:ln w="50800">
            <a:solidFill>
              <a:srgbClr val="037BD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3339" name="object 27">
            <a:extLst>
              <a:ext uri="{FF2B5EF4-FFF2-40B4-BE49-F238E27FC236}">
                <a16:creationId xmlns:a16="http://schemas.microsoft.com/office/drawing/2014/main" id="{D1BBB6D1-B99E-4E37-BA4E-FC720ECD53C4}"/>
              </a:ext>
            </a:extLst>
          </p:cNvPr>
          <p:cNvSpPr>
            <a:spLocks/>
          </p:cNvSpPr>
          <p:nvPr/>
        </p:nvSpPr>
        <p:spPr bwMode="auto">
          <a:xfrm>
            <a:off x="4217988" y="4483100"/>
            <a:ext cx="0" cy="177800"/>
          </a:xfrm>
          <a:custGeom>
            <a:avLst/>
            <a:gdLst>
              <a:gd name="T0" fmla="*/ 0 h 177800"/>
              <a:gd name="T1" fmla="*/ 177800 h 17780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7800">
                <a:moveTo>
                  <a:pt x="0" y="0"/>
                </a:moveTo>
                <a:lnTo>
                  <a:pt x="0" y="177800"/>
                </a:lnTo>
              </a:path>
            </a:pathLst>
          </a:custGeom>
          <a:noFill/>
          <a:ln w="51196">
            <a:solidFill>
              <a:srgbClr val="037BD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3340" name="object 28">
            <a:extLst>
              <a:ext uri="{FF2B5EF4-FFF2-40B4-BE49-F238E27FC236}">
                <a16:creationId xmlns:a16="http://schemas.microsoft.com/office/drawing/2014/main" id="{13ACD5A7-C95E-4DF6-AFA4-B51E871A1875}"/>
              </a:ext>
            </a:extLst>
          </p:cNvPr>
          <p:cNvSpPr>
            <a:spLocks/>
          </p:cNvSpPr>
          <p:nvPr/>
        </p:nvSpPr>
        <p:spPr bwMode="auto">
          <a:xfrm>
            <a:off x="4843463" y="4483100"/>
            <a:ext cx="0" cy="177800"/>
          </a:xfrm>
          <a:custGeom>
            <a:avLst/>
            <a:gdLst>
              <a:gd name="T0" fmla="*/ 0 h 177164"/>
              <a:gd name="T1" fmla="*/ 176783 h 177164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7164">
                <a:moveTo>
                  <a:pt x="0" y="0"/>
                </a:moveTo>
                <a:lnTo>
                  <a:pt x="0" y="176783"/>
                </a:lnTo>
              </a:path>
            </a:pathLst>
          </a:custGeom>
          <a:noFill/>
          <a:ln w="51165">
            <a:solidFill>
              <a:srgbClr val="037BD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3341" name="object 29">
            <a:extLst>
              <a:ext uri="{FF2B5EF4-FFF2-40B4-BE49-F238E27FC236}">
                <a16:creationId xmlns:a16="http://schemas.microsoft.com/office/drawing/2014/main" id="{0E24970D-FDD7-4347-97DD-0CBD6959FE1B}"/>
              </a:ext>
            </a:extLst>
          </p:cNvPr>
          <p:cNvSpPr>
            <a:spLocks/>
          </p:cNvSpPr>
          <p:nvPr/>
        </p:nvSpPr>
        <p:spPr bwMode="auto">
          <a:xfrm>
            <a:off x="10482263" y="4314825"/>
            <a:ext cx="571500" cy="587375"/>
          </a:xfrm>
          <a:custGeom>
            <a:avLst/>
            <a:gdLst>
              <a:gd name="T0" fmla="*/ 293259 w 571500"/>
              <a:gd name="T1" fmla="*/ 6568 h 588010"/>
              <a:gd name="T2" fmla="*/ 201017 w 571500"/>
              <a:gd name="T3" fmla="*/ 54359 h 588010"/>
              <a:gd name="T4" fmla="*/ 140282 w 571500"/>
              <a:gd name="T5" fmla="*/ 137799 h 588010"/>
              <a:gd name="T6" fmla="*/ 122661 w 571500"/>
              <a:gd name="T7" fmla="*/ 225420 h 588010"/>
              <a:gd name="T8" fmla="*/ 128984 w 571500"/>
              <a:gd name="T9" fmla="*/ 278190 h 588010"/>
              <a:gd name="T10" fmla="*/ 159611 w 571500"/>
              <a:gd name="T11" fmla="*/ 348714 h 588010"/>
              <a:gd name="T12" fmla="*/ 0 w 571500"/>
              <a:gd name="T13" fmla="*/ 553059 h 588010"/>
              <a:gd name="T14" fmla="*/ 215359 w 571500"/>
              <a:gd name="T15" fmla="*/ 407442 h 588010"/>
              <a:gd name="T16" fmla="*/ 476993 w 571500"/>
              <a:gd name="T17" fmla="*/ 407194 h 588010"/>
              <a:gd name="T18" fmla="*/ 347329 w 571500"/>
              <a:gd name="T19" fmla="*/ 400811 h 588010"/>
              <a:gd name="T20" fmla="*/ 290788 w 571500"/>
              <a:gd name="T21" fmla="*/ 391404 h 588010"/>
              <a:gd name="T22" fmla="*/ 221370 w 571500"/>
              <a:gd name="T23" fmla="*/ 346913 h 588010"/>
              <a:gd name="T24" fmla="*/ 179792 w 571500"/>
              <a:gd name="T25" fmla="*/ 275365 h 588010"/>
              <a:gd name="T26" fmla="*/ 173301 w 571500"/>
              <a:gd name="T27" fmla="*/ 217268 h 588010"/>
              <a:gd name="T28" fmla="*/ 199045 w 571500"/>
              <a:gd name="T29" fmla="*/ 134733 h 588010"/>
              <a:gd name="T30" fmla="*/ 255968 w 571500"/>
              <a:gd name="T31" fmla="*/ 76250 h 588010"/>
              <a:gd name="T32" fmla="*/ 334159 w 571500"/>
              <a:gd name="T33" fmla="*/ 50534 h 588010"/>
              <a:gd name="T34" fmla="*/ 479716 w 571500"/>
              <a:gd name="T35" fmla="*/ 43576 h 588010"/>
              <a:gd name="T36" fmla="*/ 383691 w 571500"/>
              <a:gd name="T37" fmla="*/ 2958 h 588010"/>
              <a:gd name="T38" fmla="*/ 347329 w 571500"/>
              <a:gd name="T39" fmla="*/ 0 h 588010"/>
              <a:gd name="T40" fmla="*/ 215359 w 571500"/>
              <a:gd name="T41" fmla="*/ 407442 h 588010"/>
              <a:gd name="T42" fmla="*/ 271148 w 571500"/>
              <a:gd name="T43" fmla="*/ 437231 h 588010"/>
              <a:gd name="T44" fmla="*/ 334723 w 571500"/>
              <a:gd name="T45" fmla="*/ 450492 h 588010"/>
              <a:gd name="T46" fmla="*/ 393458 w 571500"/>
              <a:gd name="T47" fmla="*/ 444063 h 588010"/>
              <a:gd name="T48" fmla="*/ 476609 w 571500"/>
              <a:gd name="T49" fmla="*/ 407442 h 588010"/>
              <a:gd name="T50" fmla="*/ 334159 w 571500"/>
              <a:gd name="T51" fmla="*/ 50534 h 588010"/>
              <a:gd name="T52" fmla="*/ 366064 w 571500"/>
              <a:gd name="T53" fmla="*/ 52699 h 588010"/>
              <a:gd name="T54" fmla="*/ 447523 w 571500"/>
              <a:gd name="T55" fmla="*/ 84010 h 588010"/>
              <a:gd name="T56" fmla="*/ 501833 w 571500"/>
              <a:gd name="T57" fmla="*/ 144875 h 588010"/>
              <a:gd name="T58" fmla="*/ 521583 w 571500"/>
              <a:gd name="T59" fmla="*/ 225420 h 588010"/>
              <a:gd name="T60" fmla="*/ 512251 w 571500"/>
              <a:gd name="T61" fmla="*/ 282249 h 588010"/>
              <a:gd name="T62" fmla="*/ 468044 w 571500"/>
              <a:gd name="T63" fmla="*/ 351984 h 588010"/>
              <a:gd name="T64" fmla="*/ 396788 w 571500"/>
              <a:gd name="T65" fmla="*/ 393670 h 588010"/>
              <a:gd name="T66" fmla="*/ 347329 w 571500"/>
              <a:gd name="T67" fmla="*/ 400811 h 588010"/>
              <a:gd name="T68" fmla="*/ 516379 w 571500"/>
              <a:gd name="T69" fmla="*/ 371976 h 588010"/>
              <a:gd name="T70" fmla="*/ 564923 w 571500"/>
              <a:gd name="T71" fmla="*/ 279497 h 588010"/>
              <a:gd name="T72" fmla="*/ 570736 w 571500"/>
              <a:gd name="T73" fmla="*/ 206972 h 588010"/>
              <a:gd name="T74" fmla="*/ 537900 w 571500"/>
              <a:gd name="T75" fmla="*/ 106807 h 588010"/>
              <a:gd name="T76" fmla="*/ 493210 w 571500"/>
              <a:gd name="T77" fmla="*/ 54359 h 588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71500" h="588010">
                <a:moveTo>
                  <a:pt x="347329" y="0"/>
                </a:moveTo>
                <a:lnTo>
                  <a:pt x="293259" y="6568"/>
                </a:lnTo>
                <a:lnTo>
                  <a:pt x="243972" y="25215"/>
                </a:lnTo>
                <a:lnTo>
                  <a:pt x="201017" y="54359"/>
                </a:lnTo>
                <a:lnTo>
                  <a:pt x="165938" y="92415"/>
                </a:lnTo>
                <a:lnTo>
                  <a:pt x="140282" y="137799"/>
                </a:lnTo>
                <a:lnTo>
                  <a:pt x="125595" y="188927"/>
                </a:lnTo>
                <a:lnTo>
                  <a:pt x="122661" y="225420"/>
                </a:lnTo>
                <a:lnTo>
                  <a:pt x="123069" y="238932"/>
                </a:lnTo>
                <a:lnTo>
                  <a:pt x="128984" y="278190"/>
                </a:lnTo>
                <a:lnTo>
                  <a:pt x="141396" y="315009"/>
                </a:lnTo>
                <a:lnTo>
                  <a:pt x="159611" y="348714"/>
                </a:lnTo>
                <a:lnTo>
                  <a:pt x="174636" y="369122"/>
                </a:lnTo>
                <a:lnTo>
                  <a:pt x="0" y="553059"/>
                </a:lnTo>
                <a:lnTo>
                  <a:pt x="34589" y="587819"/>
                </a:lnTo>
                <a:lnTo>
                  <a:pt x="215359" y="407442"/>
                </a:lnTo>
                <a:lnTo>
                  <a:pt x="476609" y="407442"/>
                </a:lnTo>
                <a:lnTo>
                  <a:pt x="476993" y="407194"/>
                </a:lnTo>
                <a:lnTo>
                  <a:pt x="485364" y="400811"/>
                </a:lnTo>
                <a:lnTo>
                  <a:pt x="347329" y="400811"/>
                </a:lnTo>
                <a:lnTo>
                  <a:pt x="332644" y="400199"/>
                </a:lnTo>
                <a:lnTo>
                  <a:pt x="290788" y="391404"/>
                </a:lnTo>
                <a:lnTo>
                  <a:pt x="253258" y="373201"/>
                </a:lnTo>
                <a:lnTo>
                  <a:pt x="221370" y="346913"/>
                </a:lnTo>
                <a:lnTo>
                  <a:pt x="196442" y="313860"/>
                </a:lnTo>
                <a:lnTo>
                  <a:pt x="179792" y="275365"/>
                </a:lnTo>
                <a:lnTo>
                  <a:pt x="172738" y="232751"/>
                </a:lnTo>
                <a:lnTo>
                  <a:pt x="173301" y="217268"/>
                </a:lnTo>
                <a:lnTo>
                  <a:pt x="181656" y="173538"/>
                </a:lnTo>
                <a:lnTo>
                  <a:pt x="199045" y="134733"/>
                </a:lnTo>
                <a:lnTo>
                  <a:pt x="224229" y="101940"/>
                </a:lnTo>
                <a:lnTo>
                  <a:pt x="255968" y="76250"/>
                </a:lnTo>
                <a:lnTo>
                  <a:pt x="293025" y="58752"/>
                </a:lnTo>
                <a:lnTo>
                  <a:pt x="334159" y="50534"/>
                </a:lnTo>
                <a:lnTo>
                  <a:pt x="488423" y="50534"/>
                </a:lnTo>
                <a:lnTo>
                  <a:pt x="479716" y="43576"/>
                </a:lnTo>
                <a:lnTo>
                  <a:pt x="434585" y="17755"/>
                </a:lnTo>
                <a:lnTo>
                  <a:pt x="383691" y="2958"/>
                </a:lnTo>
                <a:lnTo>
                  <a:pt x="365715" y="749"/>
                </a:lnTo>
                <a:lnTo>
                  <a:pt x="347329" y="0"/>
                </a:lnTo>
                <a:close/>
              </a:path>
              <a:path w="571500" h="588010">
                <a:moveTo>
                  <a:pt x="476609" y="407442"/>
                </a:moveTo>
                <a:lnTo>
                  <a:pt x="215359" y="407442"/>
                </a:lnTo>
                <a:lnTo>
                  <a:pt x="225774" y="414554"/>
                </a:lnTo>
                <a:lnTo>
                  <a:pt x="271148" y="437231"/>
                </a:lnTo>
                <a:lnTo>
                  <a:pt x="308519" y="447396"/>
                </a:lnTo>
                <a:lnTo>
                  <a:pt x="334723" y="450492"/>
                </a:lnTo>
                <a:lnTo>
                  <a:pt x="354907" y="449794"/>
                </a:lnTo>
                <a:lnTo>
                  <a:pt x="393458" y="444063"/>
                </a:lnTo>
                <a:lnTo>
                  <a:pt x="446022" y="425511"/>
                </a:lnTo>
                <a:lnTo>
                  <a:pt x="476609" y="407442"/>
                </a:lnTo>
                <a:close/>
              </a:path>
              <a:path w="571500" h="588010">
                <a:moveTo>
                  <a:pt x="488423" y="50534"/>
                </a:moveTo>
                <a:lnTo>
                  <a:pt x="334159" y="50534"/>
                </a:lnTo>
                <a:lnTo>
                  <a:pt x="350368" y="51046"/>
                </a:lnTo>
                <a:lnTo>
                  <a:pt x="366064" y="52699"/>
                </a:lnTo>
                <a:lnTo>
                  <a:pt x="409724" y="64044"/>
                </a:lnTo>
                <a:lnTo>
                  <a:pt x="447523" y="84010"/>
                </a:lnTo>
                <a:lnTo>
                  <a:pt x="478535" y="111365"/>
                </a:lnTo>
                <a:lnTo>
                  <a:pt x="501833" y="144875"/>
                </a:lnTo>
                <a:lnTo>
                  <a:pt x="516492" y="183304"/>
                </a:lnTo>
                <a:lnTo>
                  <a:pt x="521583" y="225420"/>
                </a:lnTo>
                <a:lnTo>
                  <a:pt x="520976" y="240182"/>
                </a:lnTo>
                <a:lnTo>
                  <a:pt x="512251" y="282249"/>
                </a:lnTo>
                <a:lnTo>
                  <a:pt x="494175" y="319959"/>
                </a:lnTo>
                <a:lnTo>
                  <a:pt x="468044" y="351984"/>
                </a:lnTo>
                <a:lnTo>
                  <a:pt x="435150" y="376997"/>
                </a:lnTo>
                <a:lnTo>
                  <a:pt x="396788" y="393670"/>
                </a:lnTo>
                <a:lnTo>
                  <a:pt x="354251" y="400676"/>
                </a:lnTo>
                <a:lnTo>
                  <a:pt x="347329" y="400811"/>
                </a:lnTo>
                <a:lnTo>
                  <a:pt x="485364" y="400811"/>
                </a:lnTo>
                <a:lnTo>
                  <a:pt x="516379" y="371976"/>
                </a:lnTo>
                <a:lnTo>
                  <a:pt x="546123" y="328879"/>
                </a:lnTo>
                <a:lnTo>
                  <a:pt x="564923" y="279497"/>
                </a:lnTo>
                <a:lnTo>
                  <a:pt x="571479" y="225420"/>
                </a:lnTo>
                <a:lnTo>
                  <a:pt x="570736" y="206972"/>
                </a:lnTo>
                <a:lnTo>
                  <a:pt x="560053" y="154282"/>
                </a:lnTo>
                <a:lnTo>
                  <a:pt x="537900" y="106807"/>
                </a:lnTo>
                <a:lnTo>
                  <a:pt x="505833" y="66133"/>
                </a:lnTo>
                <a:lnTo>
                  <a:pt x="493210" y="54359"/>
                </a:lnTo>
                <a:lnTo>
                  <a:pt x="488423" y="50534"/>
                </a:lnTo>
                <a:close/>
              </a:path>
            </a:pathLst>
          </a:custGeom>
          <a:solidFill>
            <a:srgbClr val="037B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3342" name="object 30">
            <a:extLst>
              <a:ext uri="{FF2B5EF4-FFF2-40B4-BE49-F238E27FC236}">
                <a16:creationId xmlns:a16="http://schemas.microsoft.com/office/drawing/2014/main" id="{35DCD7DB-5CBD-4BFE-961D-31AA7D36724C}"/>
              </a:ext>
            </a:extLst>
          </p:cNvPr>
          <p:cNvSpPr>
            <a:spLocks/>
          </p:cNvSpPr>
          <p:nvPr/>
        </p:nvSpPr>
        <p:spPr bwMode="auto">
          <a:xfrm>
            <a:off x="10704513" y="4414838"/>
            <a:ext cx="250825" cy="250825"/>
          </a:xfrm>
          <a:custGeom>
            <a:avLst/>
            <a:gdLst>
              <a:gd name="T0" fmla="*/ 76102 w 250190"/>
              <a:gd name="T1" fmla="*/ 210040 h 250189"/>
              <a:gd name="T2" fmla="*/ 91191 w 250190"/>
              <a:gd name="T3" fmla="*/ 217033 h 250189"/>
              <a:gd name="T4" fmla="*/ 107605 w 250190"/>
              <a:gd name="T5" fmla="*/ 249666 h 250189"/>
              <a:gd name="T6" fmla="*/ 150906 w 250190"/>
              <a:gd name="T7" fmla="*/ 219483 h 250189"/>
              <a:gd name="T8" fmla="*/ 166507 w 250190"/>
              <a:gd name="T9" fmla="*/ 214248 h 250189"/>
              <a:gd name="T10" fmla="*/ 216362 w 250190"/>
              <a:gd name="T11" fmla="*/ 209925 h 250189"/>
              <a:gd name="T12" fmla="*/ 200846 w 250190"/>
              <a:gd name="T13" fmla="*/ 225187 h 250189"/>
              <a:gd name="T14" fmla="*/ 49080 w 250190"/>
              <a:gd name="T15" fmla="*/ 24738 h 250189"/>
              <a:gd name="T16" fmla="*/ 39383 w 250190"/>
              <a:gd name="T17" fmla="*/ 76492 h 250189"/>
              <a:gd name="T18" fmla="*/ 32395 w 250190"/>
              <a:gd name="T19" fmla="*/ 90922 h 250189"/>
              <a:gd name="T20" fmla="*/ 213 w 250190"/>
              <a:gd name="T21" fmla="*/ 107373 h 250189"/>
              <a:gd name="T22" fmla="*/ 29995 w 250190"/>
              <a:gd name="T23" fmla="*/ 151177 h 250189"/>
              <a:gd name="T24" fmla="*/ 35687 w 250190"/>
              <a:gd name="T25" fmla="*/ 166623 h 250189"/>
              <a:gd name="T26" fmla="*/ 24244 w 250190"/>
              <a:gd name="T27" fmla="*/ 200456 h 250189"/>
              <a:gd name="T28" fmla="*/ 76102 w 250190"/>
              <a:gd name="T29" fmla="*/ 210040 h 250189"/>
              <a:gd name="T30" fmla="*/ 173609 w 250190"/>
              <a:gd name="T31" fmla="*/ 209925 h 250189"/>
              <a:gd name="T32" fmla="*/ 225277 w 250190"/>
              <a:gd name="T33" fmla="*/ 201156 h 250189"/>
              <a:gd name="T34" fmla="*/ 125207 w 250190"/>
              <a:gd name="T35" fmla="*/ 174873 h 250189"/>
              <a:gd name="T36" fmla="*/ 98118 w 250190"/>
              <a:gd name="T37" fmla="*/ 166955 h 250189"/>
              <a:gd name="T38" fmla="*/ 80134 w 250190"/>
              <a:gd name="T39" fmla="*/ 146469 h 250189"/>
              <a:gd name="T40" fmla="*/ 77412 w 250190"/>
              <a:gd name="T41" fmla="*/ 116564 h 250189"/>
              <a:gd name="T42" fmla="*/ 124417 w 250190"/>
              <a:gd name="T43" fmla="*/ 75057 h 250189"/>
              <a:gd name="T44" fmla="*/ 225682 w 250190"/>
              <a:gd name="T45" fmla="*/ 49469 h 250189"/>
              <a:gd name="T46" fmla="*/ 76317 w 250190"/>
              <a:gd name="T47" fmla="*/ 39999 h 250189"/>
              <a:gd name="T48" fmla="*/ 211352 w 250190"/>
              <a:gd name="T49" fmla="*/ 75057 h 250189"/>
              <a:gd name="T50" fmla="*/ 138878 w 250190"/>
              <a:gd name="T51" fmla="*/ 77098 h 250189"/>
              <a:gd name="T52" fmla="*/ 162282 w 250190"/>
              <a:gd name="T53" fmla="*/ 91657 h 250189"/>
              <a:gd name="T54" fmla="*/ 174475 w 250190"/>
              <a:gd name="T55" fmla="*/ 116212 h 250189"/>
              <a:gd name="T56" fmla="*/ 151150 w 250190"/>
              <a:gd name="T57" fmla="*/ 167185 h 250189"/>
              <a:gd name="T58" fmla="*/ 211308 w 250190"/>
              <a:gd name="T59" fmla="*/ 174873 h 250189"/>
              <a:gd name="T60" fmla="*/ 214239 w 250190"/>
              <a:gd name="T61" fmla="*/ 166623 h 250189"/>
              <a:gd name="T62" fmla="*/ 219695 w 250190"/>
              <a:gd name="T63" fmla="*/ 151251 h 250189"/>
              <a:gd name="T64" fmla="*/ 249926 w 250190"/>
              <a:gd name="T65" fmla="*/ 108180 h 250189"/>
              <a:gd name="T66" fmla="*/ 217561 w 250190"/>
              <a:gd name="T67" fmla="*/ 90922 h 250189"/>
              <a:gd name="T68" fmla="*/ 210429 w 250190"/>
              <a:gd name="T69" fmla="*/ 76707 h 250189"/>
              <a:gd name="T70" fmla="*/ 108338 w 250190"/>
              <a:gd name="T71" fmla="*/ 0 h 250189"/>
              <a:gd name="T72" fmla="*/ 91191 w 250190"/>
              <a:gd name="T73" fmla="*/ 32892 h 250189"/>
              <a:gd name="T74" fmla="*/ 76317 w 250190"/>
              <a:gd name="T75" fmla="*/ 39999 h 250189"/>
              <a:gd name="T76" fmla="*/ 173824 w 250190"/>
              <a:gd name="T77" fmla="*/ 39885 h 250189"/>
              <a:gd name="T78" fmla="*/ 159253 w 250190"/>
              <a:gd name="T79" fmla="*/ 32892 h 250189"/>
              <a:gd name="T80" fmla="*/ 142320 w 250190"/>
              <a:gd name="T81" fmla="*/ 259 h 250189"/>
              <a:gd name="T82" fmla="*/ 201548 w 250190"/>
              <a:gd name="T83" fmla="*/ 25140 h 250189"/>
              <a:gd name="T84" fmla="*/ 216175 w 250190"/>
              <a:gd name="T85" fmla="*/ 39885 h 250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50190" h="250189">
                <a:moveTo>
                  <a:pt x="173421" y="210040"/>
                </a:moveTo>
                <a:lnTo>
                  <a:pt x="76102" y="210040"/>
                </a:lnTo>
                <a:lnTo>
                  <a:pt x="83449" y="214248"/>
                </a:lnTo>
                <a:lnTo>
                  <a:pt x="91191" y="217033"/>
                </a:lnTo>
                <a:lnTo>
                  <a:pt x="98933" y="219201"/>
                </a:lnTo>
                <a:lnTo>
                  <a:pt x="107605" y="249666"/>
                </a:lnTo>
                <a:lnTo>
                  <a:pt x="141587" y="249925"/>
                </a:lnTo>
                <a:lnTo>
                  <a:pt x="150906" y="219483"/>
                </a:lnTo>
                <a:lnTo>
                  <a:pt x="159253" y="217033"/>
                </a:lnTo>
                <a:lnTo>
                  <a:pt x="166507" y="214248"/>
                </a:lnTo>
                <a:lnTo>
                  <a:pt x="173421" y="210040"/>
                </a:lnTo>
                <a:close/>
              </a:path>
              <a:path w="250190" h="250189">
                <a:moveTo>
                  <a:pt x="216362" y="209925"/>
                </a:moveTo>
                <a:lnTo>
                  <a:pt x="173609" y="209925"/>
                </a:lnTo>
                <a:lnTo>
                  <a:pt x="200846" y="225187"/>
                </a:lnTo>
                <a:lnTo>
                  <a:pt x="216362" y="209925"/>
                </a:lnTo>
                <a:close/>
              </a:path>
              <a:path w="250190" h="250189">
                <a:moveTo>
                  <a:pt x="49080" y="24738"/>
                </a:moveTo>
                <a:lnTo>
                  <a:pt x="24649" y="48769"/>
                </a:lnTo>
                <a:lnTo>
                  <a:pt x="39383" y="76492"/>
                </a:lnTo>
                <a:lnTo>
                  <a:pt x="35687" y="83302"/>
                </a:lnTo>
                <a:lnTo>
                  <a:pt x="32395" y="90922"/>
                </a:lnTo>
                <a:lnTo>
                  <a:pt x="30231" y="98673"/>
                </a:lnTo>
                <a:lnTo>
                  <a:pt x="213" y="107373"/>
                </a:lnTo>
                <a:lnTo>
                  <a:pt x="0" y="141745"/>
                </a:lnTo>
                <a:lnTo>
                  <a:pt x="29995" y="151177"/>
                </a:lnTo>
                <a:lnTo>
                  <a:pt x="32395" y="159003"/>
                </a:lnTo>
                <a:lnTo>
                  <a:pt x="35687" y="166623"/>
                </a:lnTo>
                <a:lnTo>
                  <a:pt x="39497" y="173218"/>
                </a:lnTo>
                <a:lnTo>
                  <a:pt x="24244" y="200456"/>
                </a:lnTo>
                <a:lnTo>
                  <a:pt x="48378" y="224785"/>
                </a:lnTo>
                <a:lnTo>
                  <a:pt x="76102" y="210040"/>
                </a:lnTo>
                <a:lnTo>
                  <a:pt x="173421" y="210040"/>
                </a:lnTo>
                <a:lnTo>
                  <a:pt x="173609" y="209925"/>
                </a:lnTo>
                <a:lnTo>
                  <a:pt x="216362" y="209925"/>
                </a:lnTo>
                <a:lnTo>
                  <a:pt x="225277" y="201156"/>
                </a:lnTo>
                <a:lnTo>
                  <a:pt x="211308" y="174873"/>
                </a:lnTo>
                <a:lnTo>
                  <a:pt x="125207" y="174873"/>
                </a:lnTo>
                <a:lnTo>
                  <a:pt x="110805" y="172792"/>
                </a:lnTo>
                <a:lnTo>
                  <a:pt x="98118" y="166955"/>
                </a:lnTo>
                <a:lnTo>
                  <a:pt x="87708" y="157977"/>
                </a:lnTo>
                <a:lnTo>
                  <a:pt x="80134" y="146469"/>
                </a:lnTo>
                <a:lnTo>
                  <a:pt x="75957" y="133045"/>
                </a:lnTo>
                <a:lnTo>
                  <a:pt x="77412" y="116564"/>
                </a:lnTo>
                <a:lnTo>
                  <a:pt x="99470" y="82460"/>
                </a:lnTo>
                <a:lnTo>
                  <a:pt x="124417" y="75057"/>
                </a:lnTo>
                <a:lnTo>
                  <a:pt x="211352" y="75057"/>
                </a:lnTo>
                <a:lnTo>
                  <a:pt x="225682" y="49469"/>
                </a:lnTo>
                <a:lnTo>
                  <a:pt x="216288" y="39999"/>
                </a:lnTo>
                <a:lnTo>
                  <a:pt x="76317" y="39999"/>
                </a:lnTo>
                <a:lnTo>
                  <a:pt x="49080" y="24738"/>
                </a:lnTo>
                <a:close/>
              </a:path>
              <a:path w="250190" h="250189">
                <a:moveTo>
                  <a:pt x="211352" y="75057"/>
                </a:moveTo>
                <a:lnTo>
                  <a:pt x="124417" y="75057"/>
                </a:lnTo>
                <a:lnTo>
                  <a:pt x="138878" y="77098"/>
                </a:lnTo>
                <a:lnTo>
                  <a:pt x="151693" y="82830"/>
                </a:lnTo>
                <a:lnTo>
                  <a:pt x="162282" y="91657"/>
                </a:lnTo>
                <a:lnTo>
                  <a:pt x="170069" y="102983"/>
                </a:lnTo>
                <a:lnTo>
                  <a:pt x="174475" y="116212"/>
                </a:lnTo>
                <a:lnTo>
                  <a:pt x="173060" y="132834"/>
                </a:lnTo>
                <a:lnTo>
                  <a:pt x="151150" y="167185"/>
                </a:lnTo>
                <a:lnTo>
                  <a:pt x="125207" y="174873"/>
                </a:lnTo>
                <a:lnTo>
                  <a:pt x="211308" y="174873"/>
                </a:lnTo>
                <a:lnTo>
                  <a:pt x="210543" y="173433"/>
                </a:lnTo>
                <a:lnTo>
                  <a:pt x="214239" y="166623"/>
                </a:lnTo>
                <a:lnTo>
                  <a:pt x="217561" y="159003"/>
                </a:lnTo>
                <a:lnTo>
                  <a:pt x="219695" y="151251"/>
                </a:lnTo>
                <a:lnTo>
                  <a:pt x="249713" y="142552"/>
                </a:lnTo>
                <a:lnTo>
                  <a:pt x="249926" y="108180"/>
                </a:lnTo>
                <a:lnTo>
                  <a:pt x="219695" y="98673"/>
                </a:lnTo>
                <a:lnTo>
                  <a:pt x="217561" y="90922"/>
                </a:lnTo>
                <a:lnTo>
                  <a:pt x="214239" y="83302"/>
                </a:lnTo>
                <a:lnTo>
                  <a:pt x="210429" y="76707"/>
                </a:lnTo>
                <a:lnTo>
                  <a:pt x="211352" y="75057"/>
                </a:lnTo>
                <a:close/>
              </a:path>
              <a:path w="250190" h="250189">
                <a:moveTo>
                  <a:pt x="108338" y="0"/>
                </a:moveTo>
                <a:lnTo>
                  <a:pt x="99019" y="30442"/>
                </a:lnTo>
                <a:lnTo>
                  <a:pt x="91191" y="32892"/>
                </a:lnTo>
                <a:lnTo>
                  <a:pt x="83449" y="35677"/>
                </a:lnTo>
                <a:lnTo>
                  <a:pt x="76317" y="39999"/>
                </a:lnTo>
                <a:lnTo>
                  <a:pt x="216288" y="39999"/>
                </a:lnTo>
                <a:lnTo>
                  <a:pt x="173824" y="39885"/>
                </a:lnTo>
                <a:lnTo>
                  <a:pt x="166507" y="35677"/>
                </a:lnTo>
                <a:lnTo>
                  <a:pt x="159253" y="32892"/>
                </a:lnTo>
                <a:lnTo>
                  <a:pt x="150993" y="30724"/>
                </a:lnTo>
                <a:lnTo>
                  <a:pt x="142320" y="259"/>
                </a:lnTo>
                <a:lnTo>
                  <a:pt x="108338" y="0"/>
                </a:lnTo>
                <a:close/>
              </a:path>
              <a:path w="250190" h="250189">
                <a:moveTo>
                  <a:pt x="201548" y="25140"/>
                </a:moveTo>
                <a:lnTo>
                  <a:pt x="173824" y="39885"/>
                </a:lnTo>
                <a:lnTo>
                  <a:pt x="216175" y="39885"/>
                </a:lnTo>
                <a:lnTo>
                  <a:pt x="201548" y="25140"/>
                </a:lnTo>
                <a:close/>
              </a:path>
            </a:pathLst>
          </a:custGeom>
          <a:solidFill>
            <a:srgbClr val="037B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3343" name="object 31">
            <a:extLst>
              <a:ext uri="{FF2B5EF4-FFF2-40B4-BE49-F238E27FC236}">
                <a16:creationId xmlns:a16="http://schemas.microsoft.com/office/drawing/2014/main" id="{2F5204B7-CB2B-41F2-918F-83882EF22A46}"/>
              </a:ext>
            </a:extLst>
          </p:cNvPr>
          <p:cNvSpPr>
            <a:spLocks/>
          </p:cNvSpPr>
          <p:nvPr/>
        </p:nvSpPr>
        <p:spPr bwMode="auto">
          <a:xfrm>
            <a:off x="7583488" y="4198938"/>
            <a:ext cx="508000" cy="603250"/>
          </a:xfrm>
          <a:custGeom>
            <a:avLst/>
            <a:gdLst>
              <a:gd name="T0" fmla="*/ 99538 w 507365"/>
              <a:gd name="T1" fmla="*/ 108525 h 603885"/>
              <a:gd name="T2" fmla="*/ 43174 w 507365"/>
              <a:gd name="T3" fmla="*/ 162296 h 603885"/>
              <a:gd name="T4" fmla="*/ 8608 w 507365"/>
              <a:gd name="T5" fmla="*/ 235536 h 603885"/>
              <a:gd name="T6" fmla="*/ 0 w 507365"/>
              <a:gd name="T7" fmla="*/ 291742 h 603885"/>
              <a:gd name="T8" fmla="*/ 8756 w 507365"/>
              <a:gd name="T9" fmla="*/ 363127 h 603885"/>
              <a:gd name="T10" fmla="*/ 51522 w 507365"/>
              <a:gd name="T11" fmla="*/ 453732 h 603885"/>
              <a:gd name="T12" fmla="*/ 122873 w 507365"/>
              <a:gd name="T13" fmla="*/ 518924 h 603885"/>
              <a:gd name="T14" fmla="*/ 182444 w 507365"/>
              <a:gd name="T15" fmla="*/ 545127 h 603885"/>
              <a:gd name="T16" fmla="*/ 211317 w 507365"/>
              <a:gd name="T17" fmla="*/ 589766 h 603885"/>
              <a:gd name="T18" fmla="*/ 265227 w 507365"/>
              <a:gd name="T19" fmla="*/ 601995 h 603885"/>
              <a:gd name="T20" fmla="*/ 324005 w 507365"/>
              <a:gd name="T21" fmla="*/ 548989 h 603885"/>
              <a:gd name="T22" fmla="*/ 324868 w 507365"/>
              <a:gd name="T23" fmla="*/ 519728 h 603885"/>
              <a:gd name="T24" fmla="*/ 315516 w 507365"/>
              <a:gd name="T25" fmla="*/ 494689 h 603885"/>
              <a:gd name="T26" fmla="*/ 177755 w 507365"/>
              <a:gd name="T27" fmla="*/ 490305 h 603885"/>
              <a:gd name="T28" fmla="*/ 110358 w 507365"/>
              <a:gd name="T29" fmla="*/ 447829 h 603885"/>
              <a:gd name="T30" fmla="*/ 65012 w 507365"/>
              <a:gd name="T31" fmla="*/ 382738 h 603885"/>
              <a:gd name="T32" fmla="*/ 50280 w 507365"/>
              <a:gd name="T33" fmla="*/ 330278 h 603885"/>
              <a:gd name="T34" fmla="*/ 506137 w 507365"/>
              <a:gd name="T35" fmla="*/ 326052 h 603885"/>
              <a:gd name="T36" fmla="*/ 506565 w 507365"/>
              <a:gd name="T37" fmla="*/ 293061 h 603885"/>
              <a:gd name="T38" fmla="*/ 49734 w 507365"/>
              <a:gd name="T39" fmla="*/ 277284 h 603885"/>
              <a:gd name="T40" fmla="*/ 62847 w 507365"/>
              <a:gd name="T41" fmla="*/ 225383 h 603885"/>
              <a:gd name="T42" fmla="*/ 105072 w 507365"/>
              <a:gd name="T43" fmla="*/ 159946 h 603885"/>
              <a:gd name="T44" fmla="*/ 145403 w 507365"/>
              <a:gd name="T45" fmla="*/ 127381 h 603885"/>
              <a:gd name="T46" fmla="*/ 136970 w 507365"/>
              <a:gd name="T47" fmla="*/ 103675 h 603885"/>
              <a:gd name="T48" fmla="*/ 506137 w 507365"/>
              <a:gd name="T49" fmla="*/ 326052 h 603885"/>
              <a:gd name="T50" fmla="*/ 455385 w 507365"/>
              <a:gd name="T51" fmla="*/ 339514 h 603885"/>
              <a:gd name="T52" fmla="*/ 438985 w 507365"/>
              <a:gd name="T53" fmla="*/ 390019 h 603885"/>
              <a:gd name="T54" fmla="*/ 392775 w 507365"/>
              <a:gd name="T55" fmla="*/ 452466 h 603885"/>
              <a:gd name="T56" fmla="*/ 366483 w 507365"/>
              <a:gd name="T57" fmla="*/ 487569 h 603885"/>
              <a:gd name="T58" fmla="*/ 372688 w 507365"/>
              <a:gd name="T59" fmla="*/ 512227 h 603885"/>
              <a:gd name="T60" fmla="*/ 418278 w 507365"/>
              <a:gd name="T61" fmla="*/ 487500 h 603885"/>
              <a:gd name="T62" fmla="*/ 471335 w 507365"/>
              <a:gd name="T63" fmla="*/ 430001 h 603885"/>
              <a:gd name="T64" fmla="*/ 501811 w 507365"/>
              <a:gd name="T65" fmla="*/ 354194 h 603885"/>
              <a:gd name="T66" fmla="*/ 506137 w 507365"/>
              <a:gd name="T67" fmla="*/ 326052 h 603885"/>
              <a:gd name="T68" fmla="*/ 217341 w 507365"/>
              <a:gd name="T69" fmla="*/ 468664 h 603885"/>
              <a:gd name="T70" fmla="*/ 315516 w 507365"/>
              <a:gd name="T71" fmla="*/ 494689 h 603885"/>
              <a:gd name="T72" fmla="*/ 258075 w 507365"/>
              <a:gd name="T73" fmla="*/ 458781 h 603885"/>
              <a:gd name="T74" fmla="*/ 316423 w 507365"/>
              <a:gd name="T75" fmla="*/ 108555 h 603885"/>
              <a:gd name="T76" fmla="*/ 341816 w 507365"/>
              <a:gd name="T77" fmla="*/ 118171 h 603885"/>
              <a:gd name="T78" fmla="*/ 405985 w 507365"/>
              <a:gd name="T79" fmla="*/ 164927 h 603885"/>
              <a:gd name="T80" fmla="*/ 447035 w 507365"/>
              <a:gd name="T81" fmla="*/ 233066 h 603885"/>
              <a:gd name="T82" fmla="*/ 49734 w 507365"/>
              <a:gd name="T83" fmla="*/ 277284 h 603885"/>
              <a:gd name="T84" fmla="*/ 493543 w 507365"/>
              <a:gd name="T85" fmla="*/ 223615 h 603885"/>
              <a:gd name="T86" fmla="*/ 445467 w 507365"/>
              <a:gd name="T87" fmla="*/ 136803 h 603885"/>
              <a:gd name="T88" fmla="*/ 417289 w 507365"/>
              <a:gd name="T89" fmla="*/ 108555 h 603885"/>
              <a:gd name="T90" fmla="*/ 215166 w 507365"/>
              <a:gd name="T91" fmla="*/ 11485 h 603885"/>
              <a:gd name="T92" fmla="*/ 180922 w 507365"/>
              <a:gd name="T93" fmla="*/ 68287 h 603885"/>
              <a:gd name="T94" fmla="*/ 200767 w 507365"/>
              <a:gd name="T95" fmla="*/ 121435 h 603885"/>
              <a:gd name="T96" fmla="*/ 249063 w 507365"/>
              <a:gd name="T97" fmla="*/ 144559 h 603885"/>
              <a:gd name="T98" fmla="*/ 300331 w 507365"/>
              <a:gd name="T99" fmla="*/ 127471 h 603885"/>
              <a:gd name="T100" fmla="*/ 417289 w 507365"/>
              <a:gd name="T101" fmla="*/ 108555 h 603885"/>
              <a:gd name="T102" fmla="*/ 340294 w 507365"/>
              <a:gd name="T103" fmla="*/ 63334 h 603885"/>
              <a:gd name="T104" fmla="*/ 320747 w 507365"/>
              <a:gd name="T105" fmla="*/ 45055 h 603885"/>
              <a:gd name="T106" fmla="*/ 271005 w 507365"/>
              <a:gd name="T107" fmla="*/ 2062 h 603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07365" h="603885">
                <a:moveTo>
                  <a:pt x="134422" y="91116"/>
                </a:moveTo>
                <a:lnTo>
                  <a:pt x="99538" y="108525"/>
                </a:lnTo>
                <a:lnTo>
                  <a:pt x="68926" y="132542"/>
                </a:lnTo>
                <a:lnTo>
                  <a:pt x="43174" y="162296"/>
                </a:lnTo>
                <a:lnTo>
                  <a:pt x="22872" y="196917"/>
                </a:lnTo>
                <a:lnTo>
                  <a:pt x="8608" y="235536"/>
                </a:lnTo>
                <a:lnTo>
                  <a:pt x="971" y="277284"/>
                </a:lnTo>
                <a:lnTo>
                  <a:pt x="0" y="291742"/>
                </a:lnTo>
                <a:lnTo>
                  <a:pt x="543" y="310280"/>
                </a:lnTo>
                <a:lnTo>
                  <a:pt x="8756" y="363127"/>
                </a:lnTo>
                <a:lnTo>
                  <a:pt x="26076" y="411209"/>
                </a:lnTo>
                <a:lnTo>
                  <a:pt x="51522" y="453732"/>
                </a:lnTo>
                <a:lnTo>
                  <a:pt x="84115" y="489902"/>
                </a:lnTo>
                <a:lnTo>
                  <a:pt x="122873" y="518924"/>
                </a:lnTo>
                <a:lnTo>
                  <a:pt x="166815" y="540003"/>
                </a:lnTo>
                <a:lnTo>
                  <a:pt x="182444" y="545127"/>
                </a:lnTo>
                <a:lnTo>
                  <a:pt x="186362" y="558282"/>
                </a:lnTo>
                <a:lnTo>
                  <a:pt x="211317" y="589766"/>
                </a:lnTo>
                <a:lnTo>
                  <a:pt x="250085" y="603337"/>
                </a:lnTo>
                <a:lnTo>
                  <a:pt x="265227" y="601995"/>
                </a:lnTo>
                <a:lnTo>
                  <a:pt x="302930" y="583575"/>
                </a:lnTo>
                <a:lnTo>
                  <a:pt x="324005" y="548989"/>
                </a:lnTo>
                <a:lnTo>
                  <a:pt x="326214" y="535073"/>
                </a:lnTo>
                <a:lnTo>
                  <a:pt x="324868" y="519728"/>
                </a:lnTo>
                <a:lnTo>
                  <a:pt x="320920" y="505610"/>
                </a:lnTo>
                <a:lnTo>
                  <a:pt x="315516" y="494689"/>
                </a:lnTo>
                <a:lnTo>
                  <a:pt x="190670" y="494689"/>
                </a:lnTo>
                <a:lnTo>
                  <a:pt x="177755" y="490305"/>
                </a:lnTo>
                <a:lnTo>
                  <a:pt x="141712" y="472336"/>
                </a:lnTo>
                <a:lnTo>
                  <a:pt x="110358" y="447829"/>
                </a:lnTo>
                <a:lnTo>
                  <a:pt x="84518" y="417667"/>
                </a:lnTo>
                <a:lnTo>
                  <a:pt x="65012" y="382738"/>
                </a:lnTo>
                <a:lnTo>
                  <a:pt x="52664" y="343926"/>
                </a:lnTo>
                <a:lnTo>
                  <a:pt x="50280" y="330278"/>
                </a:lnTo>
                <a:lnTo>
                  <a:pt x="457404" y="326052"/>
                </a:lnTo>
                <a:lnTo>
                  <a:pt x="506137" y="326052"/>
                </a:lnTo>
                <a:lnTo>
                  <a:pt x="507109" y="311599"/>
                </a:lnTo>
                <a:lnTo>
                  <a:pt x="506565" y="293061"/>
                </a:lnTo>
                <a:lnTo>
                  <a:pt x="505113" y="277284"/>
                </a:lnTo>
                <a:lnTo>
                  <a:pt x="49734" y="277284"/>
                </a:lnTo>
                <a:lnTo>
                  <a:pt x="51747" y="263822"/>
                </a:lnTo>
                <a:lnTo>
                  <a:pt x="62847" y="225383"/>
                </a:lnTo>
                <a:lnTo>
                  <a:pt x="80897" y="190489"/>
                </a:lnTo>
                <a:lnTo>
                  <a:pt x="105072" y="159946"/>
                </a:lnTo>
                <a:lnTo>
                  <a:pt x="134544" y="134559"/>
                </a:lnTo>
                <a:lnTo>
                  <a:pt x="145403" y="127381"/>
                </a:lnTo>
                <a:lnTo>
                  <a:pt x="140639" y="115769"/>
                </a:lnTo>
                <a:lnTo>
                  <a:pt x="136970" y="103675"/>
                </a:lnTo>
                <a:lnTo>
                  <a:pt x="134422" y="91116"/>
                </a:lnTo>
                <a:close/>
              </a:path>
              <a:path w="507365" h="603885">
                <a:moveTo>
                  <a:pt x="506137" y="326052"/>
                </a:moveTo>
                <a:lnTo>
                  <a:pt x="457404" y="326052"/>
                </a:lnTo>
                <a:lnTo>
                  <a:pt x="455385" y="339514"/>
                </a:lnTo>
                <a:lnTo>
                  <a:pt x="452504" y="352672"/>
                </a:lnTo>
                <a:lnTo>
                  <a:pt x="438985" y="390019"/>
                </a:lnTo>
                <a:lnTo>
                  <a:pt x="418801" y="423552"/>
                </a:lnTo>
                <a:lnTo>
                  <a:pt x="392775" y="452466"/>
                </a:lnTo>
                <a:lnTo>
                  <a:pt x="361735" y="475955"/>
                </a:lnTo>
                <a:lnTo>
                  <a:pt x="366483" y="487569"/>
                </a:lnTo>
                <a:lnTo>
                  <a:pt x="370142" y="499665"/>
                </a:lnTo>
                <a:lnTo>
                  <a:pt x="372688" y="512227"/>
                </a:lnTo>
                <a:lnTo>
                  <a:pt x="384754" y="507211"/>
                </a:lnTo>
                <a:lnTo>
                  <a:pt x="418278" y="487500"/>
                </a:lnTo>
                <a:lnTo>
                  <a:pt x="447335" y="461474"/>
                </a:lnTo>
                <a:lnTo>
                  <a:pt x="471335" y="430001"/>
                </a:lnTo>
                <a:lnTo>
                  <a:pt x="489690" y="393951"/>
                </a:lnTo>
                <a:lnTo>
                  <a:pt x="501811" y="354194"/>
                </a:lnTo>
                <a:lnTo>
                  <a:pt x="504364" y="340268"/>
                </a:lnTo>
                <a:lnTo>
                  <a:pt x="506137" y="326052"/>
                </a:lnTo>
                <a:close/>
              </a:path>
              <a:path w="507365" h="603885">
                <a:moveTo>
                  <a:pt x="258075" y="458781"/>
                </a:moveTo>
                <a:lnTo>
                  <a:pt x="217341" y="468664"/>
                </a:lnTo>
                <a:lnTo>
                  <a:pt x="190670" y="494689"/>
                </a:lnTo>
                <a:lnTo>
                  <a:pt x="315516" y="494689"/>
                </a:lnTo>
                <a:lnTo>
                  <a:pt x="284643" y="465735"/>
                </a:lnTo>
                <a:lnTo>
                  <a:pt x="258075" y="458781"/>
                </a:lnTo>
                <a:close/>
              </a:path>
              <a:path w="507365" h="603885">
                <a:moveTo>
                  <a:pt x="417289" y="108555"/>
                </a:moveTo>
                <a:lnTo>
                  <a:pt x="316423" y="108555"/>
                </a:lnTo>
                <a:lnTo>
                  <a:pt x="329334" y="112952"/>
                </a:lnTo>
                <a:lnTo>
                  <a:pt x="341816" y="118171"/>
                </a:lnTo>
                <a:lnTo>
                  <a:pt x="376380" y="138436"/>
                </a:lnTo>
                <a:lnTo>
                  <a:pt x="405985" y="164927"/>
                </a:lnTo>
                <a:lnTo>
                  <a:pt x="429810" y="196765"/>
                </a:lnTo>
                <a:lnTo>
                  <a:pt x="447035" y="233066"/>
                </a:lnTo>
                <a:lnTo>
                  <a:pt x="456842" y="272952"/>
                </a:lnTo>
                <a:lnTo>
                  <a:pt x="49734" y="277284"/>
                </a:lnTo>
                <a:lnTo>
                  <a:pt x="505113" y="277284"/>
                </a:lnTo>
                <a:lnTo>
                  <a:pt x="493543" y="223615"/>
                </a:lnTo>
                <a:lnTo>
                  <a:pt x="473405" y="177297"/>
                </a:lnTo>
                <a:lnTo>
                  <a:pt x="445467" y="136803"/>
                </a:lnTo>
                <a:lnTo>
                  <a:pt x="422993" y="113435"/>
                </a:lnTo>
                <a:lnTo>
                  <a:pt x="417289" y="108555"/>
                </a:lnTo>
                <a:close/>
              </a:path>
              <a:path w="507365" h="603885">
                <a:moveTo>
                  <a:pt x="257023" y="0"/>
                </a:moveTo>
                <a:lnTo>
                  <a:pt x="215166" y="11485"/>
                </a:lnTo>
                <a:lnTo>
                  <a:pt x="187877" y="41469"/>
                </a:lnTo>
                <a:lnTo>
                  <a:pt x="180922" y="68287"/>
                </a:lnTo>
                <a:lnTo>
                  <a:pt x="182265" y="83631"/>
                </a:lnTo>
                <a:lnTo>
                  <a:pt x="200767" y="121435"/>
                </a:lnTo>
                <a:lnTo>
                  <a:pt x="235273" y="142350"/>
                </a:lnTo>
                <a:lnTo>
                  <a:pt x="249063" y="144559"/>
                </a:lnTo>
                <a:lnTo>
                  <a:pt x="264044" y="143431"/>
                </a:lnTo>
                <a:lnTo>
                  <a:pt x="300331" y="127471"/>
                </a:lnTo>
                <a:lnTo>
                  <a:pt x="316423" y="108555"/>
                </a:lnTo>
                <a:lnTo>
                  <a:pt x="417289" y="108555"/>
                </a:lnTo>
                <a:lnTo>
                  <a:pt x="384235" y="84413"/>
                </a:lnTo>
                <a:lnTo>
                  <a:pt x="340294" y="63334"/>
                </a:lnTo>
                <a:lnTo>
                  <a:pt x="324664" y="58209"/>
                </a:lnTo>
                <a:lnTo>
                  <a:pt x="320747" y="45055"/>
                </a:lnTo>
                <a:lnTo>
                  <a:pt x="295792" y="13571"/>
                </a:lnTo>
                <a:lnTo>
                  <a:pt x="271005" y="2062"/>
                </a:lnTo>
                <a:lnTo>
                  <a:pt x="257023" y="0"/>
                </a:lnTo>
                <a:close/>
              </a:path>
            </a:pathLst>
          </a:custGeom>
          <a:solidFill>
            <a:srgbClr val="037B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3344" name="object 32">
            <a:extLst>
              <a:ext uri="{FF2B5EF4-FFF2-40B4-BE49-F238E27FC236}">
                <a16:creationId xmlns:a16="http://schemas.microsoft.com/office/drawing/2014/main" id="{E9E04CF7-FDA7-427A-AE91-B00750AECED9}"/>
              </a:ext>
            </a:extLst>
          </p:cNvPr>
          <p:cNvSpPr>
            <a:spLocks/>
          </p:cNvSpPr>
          <p:nvPr/>
        </p:nvSpPr>
        <p:spPr bwMode="auto">
          <a:xfrm>
            <a:off x="6235700" y="2370138"/>
            <a:ext cx="168275" cy="166687"/>
          </a:xfrm>
          <a:custGeom>
            <a:avLst/>
            <a:gdLst>
              <a:gd name="T0" fmla="*/ 0 w 167639"/>
              <a:gd name="T1" fmla="*/ 167639 h 167639"/>
              <a:gd name="T2" fmla="*/ 167639 w 167639"/>
              <a:gd name="T3" fmla="*/ 167639 h 167639"/>
              <a:gd name="T4" fmla="*/ 167639 w 167639"/>
              <a:gd name="T5" fmla="*/ 0 h 167639"/>
              <a:gd name="T6" fmla="*/ 0 w 167639"/>
              <a:gd name="T7" fmla="*/ 0 h 167639"/>
              <a:gd name="T8" fmla="*/ 0 w 167639"/>
              <a:gd name="T9" fmla="*/ 167639 h 167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7639" h="167639">
                <a:moveTo>
                  <a:pt x="0" y="167639"/>
                </a:moveTo>
                <a:lnTo>
                  <a:pt x="167639" y="167639"/>
                </a:lnTo>
                <a:lnTo>
                  <a:pt x="167639" y="0"/>
                </a:lnTo>
                <a:lnTo>
                  <a:pt x="0" y="0"/>
                </a:lnTo>
                <a:lnTo>
                  <a:pt x="0" y="167639"/>
                </a:lnTo>
                <a:close/>
              </a:path>
            </a:pathLst>
          </a:custGeom>
          <a:solidFill>
            <a:srgbClr val="037B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3345" name="object 33">
            <a:extLst>
              <a:ext uri="{FF2B5EF4-FFF2-40B4-BE49-F238E27FC236}">
                <a16:creationId xmlns:a16="http://schemas.microsoft.com/office/drawing/2014/main" id="{891DEB40-BDF6-4CAD-85C5-1B86686D7AFD}"/>
              </a:ext>
            </a:extLst>
          </p:cNvPr>
          <p:cNvSpPr>
            <a:spLocks/>
          </p:cNvSpPr>
          <p:nvPr/>
        </p:nvSpPr>
        <p:spPr bwMode="auto">
          <a:xfrm>
            <a:off x="6235700" y="2081213"/>
            <a:ext cx="168275" cy="168275"/>
          </a:xfrm>
          <a:custGeom>
            <a:avLst/>
            <a:gdLst>
              <a:gd name="T0" fmla="*/ 0 w 167639"/>
              <a:gd name="T1" fmla="*/ 167639 h 167639"/>
              <a:gd name="T2" fmla="*/ 167639 w 167639"/>
              <a:gd name="T3" fmla="*/ 167639 h 167639"/>
              <a:gd name="T4" fmla="*/ 167639 w 167639"/>
              <a:gd name="T5" fmla="*/ 0 h 167639"/>
              <a:gd name="T6" fmla="*/ 0 w 167639"/>
              <a:gd name="T7" fmla="*/ 0 h 167639"/>
              <a:gd name="T8" fmla="*/ 0 w 167639"/>
              <a:gd name="T9" fmla="*/ 167639 h 167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7639" h="167639">
                <a:moveTo>
                  <a:pt x="0" y="167639"/>
                </a:moveTo>
                <a:lnTo>
                  <a:pt x="167639" y="167639"/>
                </a:lnTo>
                <a:lnTo>
                  <a:pt x="167639" y="0"/>
                </a:lnTo>
                <a:lnTo>
                  <a:pt x="0" y="0"/>
                </a:lnTo>
                <a:lnTo>
                  <a:pt x="0" y="167639"/>
                </a:lnTo>
                <a:close/>
              </a:path>
            </a:pathLst>
          </a:custGeom>
          <a:solidFill>
            <a:srgbClr val="037B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3346" name="object 34">
            <a:extLst>
              <a:ext uri="{FF2B5EF4-FFF2-40B4-BE49-F238E27FC236}">
                <a16:creationId xmlns:a16="http://schemas.microsoft.com/office/drawing/2014/main" id="{F887BD34-0D06-47D9-B547-DDBADFAA24B6}"/>
              </a:ext>
            </a:extLst>
          </p:cNvPr>
          <p:cNvSpPr>
            <a:spLocks/>
          </p:cNvSpPr>
          <p:nvPr/>
        </p:nvSpPr>
        <p:spPr bwMode="auto">
          <a:xfrm>
            <a:off x="5949950" y="2081213"/>
            <a:ext cx="166688" cy="168275"/>
          </a:xfrm>
          <a:custGeom>
            <a:avLst/>
            <a:gdLst>
              <a:gd name="T0" fmla="*/ 0 w 166370"/>
              <a:gd name="T1" fmla="*/ 167639 h 167639"/>
              <a:gd name="T2" fmla="*/ 166115 w 166370"/>
              <a:gd name="T3" fmla="*/ 167639 h 167639"/>
              <a:gd name="T4" fmla="*/ 166115 w 166370"/>
              <a:gd name="T5" fmla="*/ 0 h 167639"/>
              <a:gd name="T6" fmla="*/ 0 w 166370"/>
              <a:gd name="T7" fmla="*/ 0 h 167639"/>
              <a:gd name="T8" fmla="*/ 0 w 166370"/>
              <a:gd name="T9" fmla="*/ 167639 h 167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6370" h="167639">
                <a:moveTo>
                  <a:pt x="0" y="167639"/>
                </a:moveTo>
                <a:lnTo>
                  <a:pt x="166115" y="167639"/>
                </a:lnTo>
                <a:lnTo>
                  <a:pt x="166115" y="0"/>
                </a:lnTo>
                <a:lnTo>
                  <a:pt x="0" y="0"/>
                </a:lnTo>
                <a:lnTo>
                  <a:pt x="0" y="167639"/>
                </a:lnTo>
                <a:close/>
              </a:path>
            </a:pathLst>
          </a:custGeom>
          <a:solidFill>
            <a:srgbClr val="037B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3347" name="object 35">
            <a:extLst>
              <a:ext uri="{FF2B5EF4-FFF2-40B4-BE49-F238E27FC236}">
                <a16:creationId xmlns:a16="http://schemas.microsoft.com/office/drawing/2014/main" id="{2098C22B-BAA9-491C-836C-F32B129BD3C9}"/>
              </a:ext>
            </a:extLst>
          </p:cNvPr>
          <p:cNvSpPr>
            <a:spLocks/>
          </p:cNvSpPr>
          <p:nvPr/>
        </p:nvSpPr>
        <p:spPr bwMode="auto">
          <a:xfrm>
            <a:off x="5842000" y="2335213"/>
            <a:ext cx="309563" cy="307975"/>
          </a:xfrm>
          <a:custGeom>
            <a:avLst/>
            <a:gdLst>
              <a:gd name="T0" fmla="*/ 189499 w 309879"/>
              <a:gd name="T1" fmla="*/ 0 h 309244"/>
              <a:gd name="T2" fmla="*/ 143242 w 309879"/>
              <a:gd name="T3" fmla="*/ 9767 h 309244"/>
              <a:gd name="T4" fmla="*/ 107075 w 309879"/>
              <a:gd name="T5" fmla="*/ 34578 h 309244"/>
              <a:gd name="T6" fmla="*/ 79618 w 309879"/>
              <a:gd name="T7" fmla="*/ 76504 h 309244"/>
              <a:gd name="T8" fmla="*/ 71561 w 309879"/>
              <a:gd name="T9" fmla="*/ 123933 h 309244"/>
              <a:gd name="T10" fmla="*/ 72596 w 309879"/>
              <a:gd name="T11" fmla="*/ 135924 h 309244"/>
              <a:gd name="T12" fmla="*/ 74855 w 309879"/>
              <a:gd name="T13" fmla="*/ 147774 h 309244"/>
              <a:gd name="T14" fmla="*/ 78341 w 309879"/>
              <a:gd name="T15" fmla="*/ 159387 h 309244"/>
              <a:gd name="T16" fmla="*/ 83055 w 309879"/>
              <a:gd name="T17" fmla="*/ 170666 h 309244"/>
              <a:gd name="T18" fmla="*/ 89001 w 309879"/>
              <a:gd name="T19" fmla="*/ 181514 h 309244"/>
              <a:gd name="T20" fmla="*/ 0 w 309879"/>
              <a:gd name="T21" fmla="*/ 275248 h 309244"/>
              <a:gd name="T22" fmla="*/ 33242 w 309879"/>
              <a:gd name="T23" fmla="*/ 309126 h 309244"/>
              <a:gd name="T24" fmla="*/ 124327 w 309879"/>
              <a:gd name="T25" fmla="*/ 218495 h 309244"/>
              <a:gd name="T26" fmla="*/ 254768 w 309879"/>
              <a:gd name="T27" fmla="*/ 218495 h 309244"/>
              <a:gd name="T28" fmla="*/ 261721 w 309879"/>
              <a:gd name="T29" fmla="*/ 213758 h 309244"/>
              <a:gd name="T30" fmla="*/ 271511 w 309879"/>
              <a:gd name="T31" fmla="*/ 205465 h 309244"/>
              <a:gd name="T32" fmla="*/ 280589 w 309879"/>
              <a:gd name="T33" fmla="*/ 195562 h 309244"/>
              <a:gd name="T34" fmla="*/ 285308 w 309879"/>
              <a:gd name="T35" fmla="*/ 189253 h 309244"/>
              <a:gd name="T36" fmla="*/ 184033 w 309879"/>
              <a:gd name="T37" fmla="*/ 189253 h 309244"/>
              <a:gd name="T38" fmla="*/ 172147 w 309879"/>
              <a:gd name="T39" fmla="*/ 187211 h 309244"/>
              <a:gd name="T40" fmla="*/ 139984 w 309879"/>
              <a:gd name="T41" fmla="*/ 166037 h 309244"/>
              <a:gd name="T42" fmla="*/ 122884 w 309879"/>
              <a:gd name="T43" fmla="*/ 131366 h 309244"/>
              <a:gd name="T44" fmla="*/ 121322 w 309879"/>
              <a:gd name="T45" fmla="*/ 119735 h 309244"/>
              <a:gd name="T46" fmla="*/ 121737 w 309879"/>
              <a:gd name="T47" fmla="*/ 108337 h 309244"/>
              <a:gd name="T48" fmla="*/ 145237 w 309879"/>
              <a:gd name="T49" fmla="*/ 67279 h 309244"/>
              <a:gd name="T50" fmla="*/ 180076 w 309879"/>
              <a:gd name="T51" fmla="*/ 50643 h 309244"/>
              <a:gd name="T52" fmla="*/ 191769 w 309879"/>
              <a:gd name="T53" fmla="*/ 49249 h 309244"/>
              <a:gd name="T54" fmla="*/ 288166 w 309879"/>
              <a:gd name="T55" fmla="*/ 49249 h 309244"/>
              <a:gd name="T56" fmla="*/ 287379 w 309879"/>
              <a:gd name="T57" fmla="*/ 48036 h 309244"/>
              <a:gd name="T58" fmla="*/ 259072 w 309879"/>
              <a:gd name="T59" fmla="*/ 21439 h 309244"/>
              <a:gd name="T60" fmla="*/ 213351 w 309879"/>
              <a:gd name="T61" fmla="*/ 2285 h 309244"/>
              <a:gd name="T62" fmla="*/ 201436 w 309879"/>
              <a:gd name="T63" fmla="*/ 540 h 309244"/>
              <a:gd name="T64" fmla="*/ 189499 w 309879"/>
              <a:gd name="T65" fmla="*/ 0 h 309244"/>
              <a:gd name="T66" fmla="*/ 254768 w 309879"/>
              <a:gd name="T67" fmla="*/ 218495 h 309244"/>
              <a:gd name="T68" fmla="*/ 124327 w 309879"/>
              <a:gd name="T69" fmla="*/ 218495 h 309244"/>
              <a:gd name="T70" fmla="*/ 134998 w 309879"/>
              <a:gd name="T71" fmla="*/ 224858 h 309244"/>
              <a:gd name="T72" fmla="*/ 181413 w 309879"/>
              <a:gd name="T73" fmla="*/ 237945 h 309244"/>
              <a:gd name="T74" fmla="*/ 193453 w 309879"/>
              <a:gd name="T75" fmla="*/ 238142 h 309244"/>
              <a:gd name="T76" fmla="*/ 205470 w 309879"/>
              <a:gd name="T77" fmla="*/ 237116 h 309244"/>
              <a:gd name="T78" fmla="*/ 251313 w 309879"/>
              <a:gd name="T79" fmla="*/ 220849 h 309244"/>
              <a:gd name="T80" fmla="*/ 254768 w 309879"/>
              <a:gd name="T81" fmla="*/ 218495 h 309244"/>
              <a:gd name="T82" fmla="*/ 288166 w 309879"/>
              <a:gd name="T83" fmla="*/ 49249 h 309244"/>
              <a:gd name="T84" fmla="*/ 191769 w 309879"/>
              <a:gd name="T85" fmla="*/ 49249 h 309244"/>
              <a:gd name="T86" fmla="*/ 203209 w 309879"/>
              <a:gd name="T87" fmla="*/ 49839 h 309244"/>
              <a:gd name="T88" fmla="*/ 214218 w 309879"/>
              <a:gd name="T89" fmla="*/ 52358 h 309244"/>
              <a:gd name="T90" fmla="*/ 251011 w 309879"/>
              <a:gd name="T91" fmla="*/ 84834 h 309244"/>
              <a:gd name="T92" fmla="*/ 260443 w 309879"/>
              <a:gd name="T93" fmla="*/ 119917 h 309244"/>
              <a:gd name="T94" fmla="*/ 259557 w 309879"/>
              <a:gd name="T95" fmla="*/ 131454 h 309244"/>
              <a:gd name="T96" fmla="*/ 240273 w 309879"/>
              <a:gd name="T97" fmla="*/ 168568 h 309244"/>
              <a:gd name="T98" fmla="*/ 196085 w 309879"/>
              <a:gd name="T99" fmla="*/ 189242 h 309244"/>
              <a:gd name="T100" fmla="*/ 184033 w 309879"/>
              <a:gd name="T101" fmla="*/ 189253 h 309244"/>
              <a:gd name="T102" fmla="*/ 285308 w 309879"/>
              <a:gd name="T103" fmla="*/ 189253 h 309244"/>
              <a:gd name="T104" fmla="*/ 304488 w 309879"/>
              <a:gd name="T105" fmla="*/ 151176 h 309244"/>
              <a:gd name="T106" fmla="*/ 309555 w 309879"/>
              <a:gd name="T107" fmla="*/ 115402 h 309244"/>
              <a:gd name="T108" fmla="*/ 308829 w 309879"/>
              <a:gd name="T109" fmla="*/ 103486 h 309244"/>
              <a:gd name="T110" fmla="*/ 306906 w 309879"/>
              <a:gd name="T111" fmla="*/ 91725 h 309244"/>
              <a:gd name="T112" fmla="*/ 303794 w 309879"/>
              <a:gd name="T113" fmla="*/ 80209 h 309244"/>
              <a:gd name="T114" fmla="*/ 299497 w 309879"/>
              <a:gd name="T115" fmla="*/ 69029 h 309244"/>
              <a:gd name="T116" fmla="*/ 294023 w 309879"/>
              <a:gd name="T117" fmla="*/ 58274 h 309244"/>
              <a:gd name="T118" fmla="*/ 288166 w 309879"/>
              <a:gd name="T119" fmla="*/ 49249 h 309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09879" h="309244">
                <a:moveTo>
                  <a:pt x="189499" y="0"/>
                </a:moveTo>
                <a:lnTo>
                  <a:pt x="143242" y="9767"/>
                </a:lnTo>
                <a:lnTo>
                  <a:pt x="107075" y="34578"/>
                </a:lnTo>
                <a:lnTo>
                  <a:pt x="79618" y="76504"/>
                </a:lnTo>
                <a:lnTo>
                  <a:pt x="71561" y="123933"/>
                </a:lnTo>
                <a:lnTo>
                  <a:pt x="72596" y="135924"/>
                </a:lnTo>
                <a:lnTo>
                  <a:pt x="74855" y="147774"/>
                </a:lnTo>
                <a:lnTo>
                  <a:pt x="78341" y="159387"/>
                </a:lnTo>
                <a:lnTo>
                  <a:pt x="83055" y="170666"/>
                </a:lnTo>
                <a:lnTo>
                  <a:pt x="89001" y="181514"/>
                </a:lnTo>
                <a:lnTo>
                  <a:pt x="0" y="275248"/>
                </a:lnTo>
                <a:lnTo>
                  <a:pt x="33242" y="309126"/>
                </a:lnTo>
                <a:lnTo>
                  <a:pt x="124327" y="218495"/>
                </a:lnTo>
                <a:lnTo>
                  <a:pt x="254768" y="218495"/>
                </a:lnTo>
                <a:lnTo>
                  <a:pt x="261721" y="213758"/>
                </a:lnTo>
                <a:lnTo>
                  <a:pt x="271511" y="205465"/>
                </a:lnTo>
                <a:lnTo>
                  <a:pt x="280589" y="195562"/>
                </a:lnTo>
                <a:lnTo>
                  <a:pt x="285308" y="189253"/>
                </a:lnTo>
                <a:lnTo>
                  <a:pt x="184033" y="189253"/>
                </a:lnTo>
                <a:lnTo>
                  <a:pt x="172147" y="187211"/>
                </a:lnTo>
                <a:lnTo>
                  <a:pt x="139984" y="166037"/>
                </a:lnTo>
                <a:lnTo>
                  <a:pt x="122884" y="131366"/>
                </a:lnTo>
                <a:lnTo>
                  <a:pt x="121322" y="119735"/>
                </a:lnTo>
                <a:lnTo>
                  <a:pt x="121737" y="108337"/>
                </a:lnTo>
                <a:lnTo>
                  <a:pt x="145237" y="67279"/>
                </a:lnTo>
                <a:lnTo>
                  <a:pt x="180076" y="50643"/>
                </a:lnTo>
                <a:lnTo>
                  <a:pt x="191769" y="49249"/>
                </a:lnTo>
                <a:lnTo>
                  <a:pt x="288166" y="49249"/>
                </a:lnTo>
                <a:lnTo>
                  <a:pt x="287379" y="48036"/>
                </a:lnTo>
                <a:lnTo>
                  <a:pt x="259072" y="21439"/>
                </a:lnTo>
                <a:lnTo>
                  <a:pt x="213351" y="2285"/>
                </a:lnTo>
                <a:lnTo>
                  <a:pt x="201436" y="540"/>
                </a:lnTo>
                <a:lnTo>
                  <a:pt x="189499" y="0"/>
                </a:lnTo>
                <a:close/>
              </a:path>
              <a:path w="309879" h="309244">
                <a:moveTo>
                  <a:pt x="254768" y="218495"/>
                </a:moveTo>
                <a:lnTo>
                  <a:pt x="124327" y="218495"/>
                </a:lnTo>
                <a:lnTo>
                  <a:pt x="134998" y="224858"/>
                </a:lnTo>
                <a:lnTo>
                  <a:pt x="181413" y="237945"/>
                </a:lnTo>
                <a:lnTo>
                  <a:pt x="193453" y="238142"/>
                </a:lnTo>
                <a:lnTo>
                  <a:pt x="205470" y="237116"/>
                </a:lnTo>
                <a:lnTo>
                  <a:pt x="251313" y="220849"/>
                </a:lnTo>
                <a:lnTo>
                  <a:pt x="254768" y="218495"/>
                </a:lnTo>
                <a:close/>
              </a:path>
              <a:path w="309879" h="309244">
                <a:moveTo>
                  <a:pt x="288166" y="49249"/>
                </a:moveTo>
                <a:lnTo>
                  <a:pt x="191769" y="49249"/>
                </a:lnTo>
                <a:lnTo>
                  <a:pt x="203209" y="49839"/>
                </a:lnTo>
                <a:lnTo>
                  <a:pt x="214218" y="52358"/>
                </a:lnTo>
                <a:lnTo>
                  <a:pt x="251011" y="84834"/>
                </a:lnTo>
                <a:lnTo>
                  <a:pt x="260443" y="119917"/>
                </a:lnTo>
                <a:lnTo>
                  <a:pt x="259557" y="131454"/>
                </a:lnTo>
                <a:lnTo>
                  <a:pt x="240273" y="168568"/>
                </a:lnTo>
                <a:lnTo>
                  <a:pt x="196085" y="189242"/>
                </a:lnTo>
                <a:lnTo>
                  <a:pt x="184033" y="189253"/>
                </a:lnTo>
                <a:lnTo>
                  <a:pt x="285308" y="189253"/>
                </a:lnTo>
                <a:lnTo>
                  <a:pt x="304488" y="151176"/>
                </a:lnTo>
                <a:lnTo>
                  <a:pt x="309555" y="115402"/>
                </a:lnTo>
                <a:lnTo>
                  <a:pt x="308829" y="103486"/>
                </a:lnTo>
                <a:lnTo>
                  <a:pt x="306906" y="91725"/>
                </a:lnTo>
                <a:lnTo>
                  <a:pt x="303794" y="80209"/>
                </a:lnTo>
                <a:lnTo>
                  <a:pt x="299497" y="69029"/>
                </a:lnTo>
                <a:lnTo>
                  <a:pt x="294023" y="58274"/>
                </a:lnTo>
                <a:lnTo>
                  <a:pt x="288166" y="49249"/>
                </a:lnTo>
                <a:close/>
              </a:path>
            </a:pathLst>
          </a:custGeom>
          <a:solidFill>
            <a:srgbClr val="037B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3348" name="object 36">
            <a:extLst>
              <a:ext uri="{FF2B5EF4-FFF2-40B4-BE49-F238E27FC236}">
                <a16:creationId xmlns:a16="http://schemas.microsoft.com/office/drawing/2014/main" id="{35E3709B-67D0-4F14-A380-68F6B8B15131}"/>
              </a:ext>
            </a:extLst>
          </p:cNvPr>
          <p:cNvSpPr>
            <a:spLocks/>
          </p:cNvSpPr>
          <p:nvPr/>
        </p:nvSpPr>
        <p:spPr bwMode="auto">
          <a:xfrm>
            <a:off x="1065213" y="4354513"/>
            <a:ext cx="581025" cy="557212"/>
          </a:xfrm>
          <a:custGeom>
            <a:avLst/>
            <a:gdLst>
              <a:gd name="T0" fmla="*/ 142011 w 580389"/>
              <a:gd name="T1" fmla="*/ 259590 h 558164"/>
              <a:gd name="T2" fmla="*/ 84030 w 580389"/>
              <a:gd name="T3" fmla="*/ 315895 h 558164"/>
              <a:gd name="T4" fmla="*/ 71182 w 580389"/>
              <a:gd name="T5" fmla="*/ 372973 h 558164"/>
              <a:gd name="T6" fmla="*/ 74935 w 580389"/>
              <a:gd name="T7" fmla="*/ 398800 h 558164"/>
              <a:gd name="T8" fmla="*/ 83963 w 580389"/>
              <a:gd name="T9" fmla="*/ 422556 h 558164"/>
              <a:gd name="T10" fmla="*/ 0 w 580389"/>
              <a:gd name="T11" fmla="*/ 524140 h 558164"/>
              <a:gd name="T12" fmla="*/ 132133 w 580389"/>
              <a:gd name="T13" fmla="*/ 472601 h 558164"/>
              <a:gd name="T14" fmla="*/ 279720 w 580389"/>
              <a:gd name="T15" fmla="*/ 444820 h 558164"/>
              <a:gd name="T16" fmla="*/ 189295 w 580389"/>
              <a:gd name="T17" fmla="*/ 438661 h 558164"/>
              <a:gd name="T18" fmla="*/ 139040 w 580389"/>
              <a:gd name="T19" fmla="*/ 417197 h 558164"/>
              <a:gd name="T20" fmla="*/ 121434 w 580389"/>
              <a:gd name="T21" fmla="*/ 363160 h 558164"/>
              <a:gd name="T22" fmla="*/ 169177 w 580389"/>
              <a:gd name="T23" fmla="*/ 300764 h 558164"/>
              <a:gd name="T24" fmla="*/ 284864 w 580389"/>
              <a:gd name="T25" fmla="*/ 298087 h 558164"/>
              <a:gd name="T26" fmla="*/ 244327 w 580389"/>
              <a:gd name="T27" fmla="*/ 263190 h 558164"/>
              <a:gd name="T28" fmla="*/ 189296 w 580389"/>
              <a:gd name="T29" fmla="*/ 249686 h 558164"/>
              <a:gd name="T30" fmla="*/ 132133 w 580389"/>
              <a:gd name="T31" fmla="*/ 472601 h 558164"/>
              <a:gd name="T32" fmla="*/ 154213 w 580389"/>
              <a:gd name="T33" fmla="*/ 481784 h 558164"/>
              <a:gd name="T34" fmla="*/ 180365 w 580389"/>
              <a:gd name="T35" fmla="*/ 486579 h 558164"/>
              <a:gd name="T36" fmla="*/ 209543 w 580389"/>
              <a:gd name="T37" fmla="*/ 485570 h 558164"/>
              <a:gd name="T38" fmla="*/ 236251 w 580389"/>
              <a:gd name="T39" fmla="*/ 477567 h 558164"/>
              <a:gd name="T40" fmla="*/ 284864 w 580389"/>
              <a:gd name="T41" fmla="*/ 298087 h 558164"/>
              <a:gd name="T42" fmla="*/ 197940 w 580389"/>
              <a:gd name="T43" fmla="*/ 299321 h 558164"/>
              <a:gd name="T44" fmla="*/ 245541 w 580389"/>
              <a:gd name="T45" fmla="*/ 327248 h 558164"/>
              <a:gd name="T46" fmla="*/ 257597 w 580389"/>
              <a:gd name="T47" fmla="*/ 380121 h 558164"/>
              <a:gd name="T48" fmla="*/ 203486 w 580389"/>
              <a:gd name="T49" fmla="*/ 437209 h 558164"/>
              <a:gd name="T50" fmla="*/ 284262 w 580389"/>
              <a:gd name="T51" fmla="*/ 438661 h 558164"/>
              <a:gd name="T52" fmla="*/ 307929 w 580389"/>
              <a:gd name="T53" fmla="*/ 365150 h 558164"/>
              <a:gd name="T54" fmla="*/ 303716 w 580389"/>
              <a:gd name="T55" fmla="*/ 336679 h 558164"/>
              <a:gd name="T56" fmla="*/ 293129 w 580389"/>
              <a:gd name="T57" fmla="*/ 310815 h 558164"/>
              <a:gd name="T58" fmla="*/ 284864 w 580389"/>
              <a:gd name="T59" fmla="*/ 298087 h 558164"/>
              <a:gd name="T60" fmla="*/ 106488 w 580389"/>
              <a:gd name="T61" fmla="*/ 367 h 558164"/>
              <a:gd name="T62" fmla="*/ 580382 w 580389"/>
              <a:gd name="T63" fmla="*/ 47126 h 558164"/>
              <a:gd name="T64" fmla="*/ 580382 w 580389"/>
              <a:gd name="T65" fmla="*/ 130551 h 558164"/>
              <a:gd name="T66" fmla="*/ 106488 w 580389"/>
              <a:gd name="T67" fmla="*/ 178058 h 558164"/>
              <a:gd name="T68" fmla="*/ 580382 w 580389"/>
              <a:gd name="T69" fmla="*/ 130551 h 558164"/>
              <a:gd name="T70" fmla="*/ 319455 w 580389"/>
              <a:gd name="T71" fmla="*/ 264790 h 558164"/>
              <a:gd name="T72" fmla="*/ 333453 w 580389"/>
              <a:gd name="T73" fmla="*/ 285707 h 558164"/>
              <a:gd name="T74" fmla="*/ 344412 w 580389"/>
              <a:gd name="T75" fmla="*/ 309240 h 558164"/>
              <a:gd name="T76" fmla="*/ 580382 w 580389"/>
              <a:gd name="T77" fmla="*/ 261615 h 558164"/>
              <a:gd name="T78" fmla="*/ 351658 w 580389"/>
              <a:gd name="T79" fmla="*/ 403891 h 558164"/>
              <a:gd name="T80" fmla="*/ 344333 w 580389"/>
              <a:gd name="T81" fmla="*/ 428274 h 558164"/>
              <a:gd name="T82" fmla="*/ 580382 w 580389"/>
              <a:gd name="T83" fmla="*/ 439424 h 558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580389" h="558164">
                <a:moveTo>
                  <a:pt x="189296" y="249686"/>
                </a:moveTo>
                <a:lnTo>
                  <a:pt x="142011" y="259590"/>
                </a:lnTo>
                <a:lnTo>
                  <a:pt x="108240" y="282406"/>
                </a:lnTo>
                <a:lnTo>
                  <a:pt x="84030" y="315895"/>
                </a:lnTo>
                <a:lnTo>
                  <a:pt x="72019" y="357641"/>
                </a:lnTo>
                <a:lnTo>
                  <a:pt x="71182" y="372973"/>
                </a:lnTo>
                <a:lnTo>
                  <a:pt x="72379" y="386103"/>
                </a:lnTo>
                <a:lnTo>
                  <a:pt x="74935" y="398800"/>
                </a:lnTo>
                <a:lnTo>
                  <a:pt x="78810" y="410980"/>
                </a:lnTo>
                <a:lnTo>
                  <a:pt x="83963" y="422556"/>
                </a:lnTo>
                <a:lnTo>
                  <a:pt x="90355" y="433446"/>
                </a:lnTo>
                <a:lnTo>
                  <a:pt x="0" y="524140"/>
                </a:lnTo>
                <a:lnTo>
                  <a:pt x="33067" y="557782"/>
                </a:lnTo>
                <a:lnTo>
                  <a:pt x="132133" y="472601"/>
                </a:lnTo>
                <a:lnTo>
                  <a:pt x="246016" y="472601"/>
                </a:lnTo>
                <a:lnTo>
                  <a:pt x="279720" y="444820"/>
                </a:lnTo>
                <a:lnTo>
                  <a:pt x="284262" y="438662"/>
                </a:lnTo>
                <a:lnTo>
                  <a:pt x="189295" y="438661"/>
                </a:lnTo>
                <a:lnTo>
                  <a:pt x="174901" y="437174"/>
                </a:lnTo>
                <a:lnTo>
                  <a:pt x="139040" y="417197"/>
                </a:lnTo>
                <a:lnTo>
                  <a:pt x="120496" y="380100"/>
                </a:lnTo>
                <a:lnTo>
                  <a:pt x="121434" y="363160"/>
                </a:lnTo>
                <a:lnTo>
                  <a:pt x="137715" y="322793"/>
                </a:lnTo>
                <a:lnTo>
                  <a:pt x="169177" y="300764"/>
                </a:lnTo>
                <a:lnTo>
                  <a:pt x="181922" y="298087"/>
                </a:lnTo>
                <a:lnTo>
                  <a:pt x="284864" y="298087"/>
                </a:lnTo>
                <a:lnTo>
                  <a:pt x="277014" y="288416"/>
                </a:lnTo>
                <a:lnTo>
                  <a:pt x="244327" y="263190"/>
                </a:lnTo>
                <a:lnTo>
                  <a:pt x="203963" y="250583"/>
                </a:lnTo>
                <a:lnTo>
                  <a:pt x="189296" y="249686"/>
                </a:lnTo>
                <a:close/>
              </a:path>
              <a:path w="580389" h="558164">
                <a:moveTo>
                  <a:pt x="246016" y="472601"/>
                </a:moveTo>
                <a:lnTo>
                  <a:pt x="132133" y="472601"/>
                </a:lnTo>
                <a:lnTo>
                  <a:pt x="142730" y="477704"/>
                </a:lnTo>
                <a:lnTo>
                  <a:pt x="154213" y="481784"/>
                </a:lnTo>
                <a:lnTo>
                  <a:pt x="166714" y="484767"/>
                </a:lnTo>
                <a:lnTo>
                  <a:pt x="180365" y="486579"/>
                </a:lnTo>
                <a:lnTo>
                  <a:pt x="195300" y="487149"/>
                </a:lnTo>
                <a:lnTo>
                  <a:pt x="209543" y="485570"/>
                </a:lnTo>
                <a:lnTo>
                  <a:pt x="223227" y="482344"/>
                </a:lnTo>
                <a:lnTo>
                  <a:pt x="236251" y="477567"/>
                </a:lnTo>
                <a:lnTo>
                  <a:pt x="246016" y="472601"/>
                </a:lnTo>
                <a:close/>
              </a:path>
              <a:path w="580389" h="558164">
                <a:moveTo>
                  <a:pt x="284864" y="298087"/>
                </a:moveTo>
                <a:lnTo>
                  <a:pt x="181922" y="298087"/>
                </a:lnTo>
                <a:lnTo>
                  <a:pt x="197940" y="299321"/>
                </a:lnTo>
                <a:lnTo>
                  <a:pt x="212488" y="303126"/>
                </a:lnTo>
                <a:lnTo>
                  <a:pt x="245541" y="327248"/>
                </a:lnTo>
                <a:lnTo>
                  <a:pt x="258983" y="364697"/>
                </a:lnTo>
                <a:lnTo>
                  <a:pt x="257597" y="380121"/>
                </a:lnTo>
                <a:lnTo>
                  <a:pt x="238672" y="417646"/>
                </a:lnTo>
                <a:lnTo>
                  <a:pt x="203486" y="437209"/>
                </a:lnTo>
                <a:lnTo>
                  <a:pt x="189296" y="438662"/>
                </a:lnTo>
                <a:lnTo>
                  <a:pt x="284262" y="438661"/>
                </a:lnTo>
                <a:lnTo>
                  <a:pt x="304537" y="394776"/>
                </a:lnTo>
                <a:lnTo>
                  <a:pt x="307929" y="365150"/>
                </a:lnTo>
                <a:lnTo>
                  <a:pt x="306673" y="350643"/>
                </a:lnTo>
                <a:lnTo>
                  <a:pt x="303716" y="336679"/>
                </a:lnTo>
                <a:lnTo>
                  <a:pt x="299167" y="323368"/>
                </a:lnTo>
                <a:lnTo>
                  <a:pt x="293129" y="310815"/>
                </a:lnTo>
                <a:lnTo>
                  <a:pt x="285710" y="299129"/>
                </a:lnTo>
                <a:lnTo>
                  <a:pt x="284864" y="298087"/>
                </a:lnTo>
                <a:close/>
              </a:path>
              <a:path w="580389" h="558164">
                <a:moveTo>
                  <a:pt x="580382" y="0"/>
                </a:moveTo>
                <a:lnTo>
                  <a:pt x="106488" y="367"/>
                </a:lnTo>
                <a:lnTo>
                  <a:pt x="106488" y="47493"/>
                </a:lnTo>
                <a:lnTo>
                  <a:pt x="580382" y="47126"/>
                </a:lnTo>
                <a:lnTo>
                  <a:pt x="580382" y="0"/>
                </a:lnTo>
                <a:close/>
              </a:path>
              <a:path w="580389" h="558164">
                <a:moveTo>
                  <a:pt x="580382" y="130551"/>
                </a:moveTo>
                <a:lnTo>
                  <a:pt x="106488" y="130920"/>
                </a:lnTo>
                <a:lnTo>
                  <a:pt x="106488" y="178058"/>
                </a:lnTo>
                <a:lnTo>
                  <a:pt x="580382" y="177689"/>
                </a:lnTo>
                <a:lnTo>
                  <a:pt x="580382" y="130551"/>
                </a:lnTo>
                <a:close/>
              </a:path>
              <a:path w="580389" h="558164">
                <a:moveTo>
                  <a:pt x="580382" y="261615"/>
                </a:moveTo>
                <a:lnTo>
                  <a:pt x="319455" y="264790"/>
                </a:lnTo>
                <a:lnTo>
                  <a:pt x="326810" y="274880"/>
                </a:lnTo>
                <a:lnTo>
                  <a:pt x="333453" y="285707"/>
                </a:lnTo>
                <a:lnTo>
                  <a:pt x="339335" y="297189"/>
                </a:lnTo>
                <a:lnTo>
                  <a:pt x="344412" y="309240"/>
                </a:lnTo>
                <a:lnTo>
                  <a:pt x="580382" y="308859"/>
                </a:lnTo>
                <a:lnTo>
                  <a:pt x="580382" y="261615"/>
                </a:lnTo>
                <a:close/>
              </a:path>
              <a:path w="580389" h="558164">
                <a:moveTo>
                  <a:pt x="580382" y="392180"/>
                </a:moveTo>
                <a:lnTo>
                  <a:pt x="351658" y="403891"/>
                </a:lnTo>
                <a:lnTo>
                  <a:pt x="348464" y="416278"/>
                </a:lnTo>
                <a:lnTo>
                  <a:pt x="344333" y="428274"/>
                </a:lnTo>
                <a:lnTo>
                  <a:pt x="339209" y="439805"/>
                </a:lnTo>
                <a:lnTo>
                  <a:pt x="580382" y="439424"/>
                </a:lnTo>
                <a:lnTo>
                  <a:pt x="580382" y="392180"/>
                </a:lnTo>
                <a:close/>
              </a:path>
            </a:pathLst>
          </a:custGeom>
          <a:solidFill>
            <a:srgbClr val="037B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3349" name="object 37">
            <a:extLst>
              <a:ext uri="{FF2B5EF4-FFF2-40B4-BE49-F238E27FC236}">
                <a16:creationId xmlns:a16="http://schemas.microsoft.com/office/drawing/2014/main" id="{34F18091-AAC2-4AB7-A38F-0B3C7E83AF18}"/>
              </a:ext>
            </a:extLst>
          </p:cNvPr>
          <p:cNvSpPr>
            <a:spLocks/>
          </p:cNvSpPr>
          <p:nvPr/>
        </p:nvSpPr>
        <p:spPr bwMode="auto">
          <a:xfrm>
            <a:off x="9323388" y="2058988"/>
            <a:ext cx="490537" cy="492125"/>
          </a:xfrm>
          <a:custGeom>
            <a:avLst/>
            <a:gdLst>
              <a:gd name="T0" fmla="*/ 490727 w 490854"/>
              <a:gd name="T1" fmla="*/ 49286 h 492760"/>
              <a:gd name="T2" fmla="*/ 441716 w 490854"/>
              <a:gd name="T3" fmla="*/ 49286 h 492760"/>
              <a:gd name="T4" fmla="*/ 441707 w 490854"/>
              <a:gd name="T5" fmla="*/ 442966 h 492760"/>
              <a:gd name="T6" fmla="*/ 218728 w 490854"/>
              <a:gd name="T7" fmla="*/ 455600 h 492760"/>
              <a:gd name="T8" fmla="*/ 216474 w 490854"/>
              <a:gd name="T9" fmla="*/ 468283 h 492760"/>
              <a:gd name="T10" fmla="*/ 213309 w 490854"/>
              <a:gd name="T11" fmla="*/ 480532 h 492760"/>
              <a:gd name="T12" fmla="*/ 209306 w 490854"/>
              <a:gd name="T13" fmla="*/ 492251 h 492760"/>
              <a:gd name="T14" fmla="*/ 490727 w 490854"/>
              <a:gd name="T15" fmla="*/ 492251 h 492760"/>
              <a:gd name="T16" fmla="*/ 490727 w 490854"/>
              <a:gd name="T17" fmla="*/ 49286 h 492760"/>
              <a:gd name="T18" fmla="*/ 183885 w 490854"/>
              <a:gd name="T19" fmla="*/ 147712 h 492760"/>
              <a:gd name="T20" fmla="*/ 183886 w 490854"/>
              <a:gd name="T21" fmla="*/ 344545 h 492760"/>
              <a:gd name="T22" fmla="*/ 334914 w 490854"/>
              <a:gd name="T23" fmla="*/ 246125 h 492760"/>
              <a:gd name="T24" fmla="*/ 183885 w 490854"/>
              <a:gd name="T25" fmla="*/ 147712 h 492760"/>
              <a:gd name="T26" fmla="*/ 490727 w 490854"/>
              <a:gd name="T27" fmla="*/ 0 h 492760"/>
              <a:gd name="T28" fmla="*/ 0 w 490854"/>
              <a:gd name="T29" fmla="*/ 0 h 492760"/>
              <a:gd name="T30" fmla="*/ 10908 w 490854"/>
              <a:gd name="T31" fmla="*/ 262841 h 492760"/>
              <a:gd name="T32" fmla="*/ 23307 w 490854"/>
              <a:gd name="T33" fmla="*/ 260535 h 492760"/>
              <a:gd name="T34" fmla="*/ 35998 w 490854"/>
              <a:gd name="T35" fmla="*/ 259071 h 492760"/>
              <a:gd name="T36" fmla="*/ 49011 w 490854"/>
              <a:gd name="T37" fmla="*/ 258556 h 492760"/>
              <a:gd name="T38" fmla="*/ 49011 w 490854"/>
              <a:gd name="T39" fmla="*/ 49286 h 492760"/>
              <a:gd name="T40" fmla="*/ 490727 w 490854"/>
              <a:gd name="T41" fmla="*/ 49286 h 492760"/>
              <a:gd name="T42" fmla="*/ 490727 w 490854"/>
              <a:gd name="T43" fmla="*/ 0 h 492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90854" h="492760">
                <a:moveTo>
                  <a:pt x="490727" y="49286"/>
                </a:moveTo>
                <a:lnTo>
                  <a:pt x="441716" y="49286"/>
                </a:lnTo>
                <a:lnTo>
                  <a:pt x="441707" y="442966"/>
                </a:lnTo>
                <a:lnTo>
                  <a:pt x="218728" y="455600"/>
                </a:lnTo>
                <a:lnTo>
                  <a:pt x="216474" y="468283"/>
                </a:lnTo>
                <a:lnTo>
                  <a:pt x="213309" y="480532"/>
                </a:lnTo>
                <a:lnTo>
                  <a:pt x="209306" y="492251"/>
                </a:lnTo>
                <a:lnTo>
                  <a:pt x="490727" y="492251"/>
                </a:lnTo>
                <a:lnTo>
                  <a:pt x="490727" y="49286"/>
                </a:lnTo>
                <a:close/>
              </a:path>
              <a:path w="490854" h="492760">
                <a:moveTo>
                  <a:pt x="183885" y="147712"/>
                </a:moveTo>
                <a:lnTo>
                  <a:pt x="183886" y="344545"/>
                </a:lnTo>
                <a:lnTo>
                  <a:pt x="334914" y="246125"/>
                </a:lnTo>
                <a:lnTo>
                  <a:pt x="183885" y="147712"/>
                </a:lnTo>
                <a:close/>
              </a:path>
              <a:path w="490854" h="492760">
                <a:moveTo>
                  <a:pt x="490727" y="0"/>
                </a:moveTo>
                <a:lnTo>
                  <a:pt x="0" y="0"/>
                </a:lnTo>
                <a:lnTo>
                  <a:pt x="10908" y="262841"/>
                </a:lnTo>
                <a:lnTo>
                  <a:pt x="23307" y="260535"/>
                </a:lnTo>
                <a:lnTo>
                  <a:pt x="35998" y="259071"/>
                </a:lnTo>
                <a:lnTo>
                  <a:pt x="49011" y="258556"/>
                </a:lnTo>
                <a:lnTo>
                  <a:pt x="49011" y="49286"/>
                </a:lnTo>
                <a:lnTo>
                  <a:pt x="490727" y="49286"/>
                </a:lnTo>
                <a:lnTo>
                  <a:pt x="490727" y="0"/>
                </a:lnTo>
                <a:close/>
              </a:path>
            </a:pathLst>
          </a:custGeom>
          <a:solidFill>
            <a:srgbClr val="037B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3350" name="object 38">
            <a:extLst>
              <a:ext uri="{FF2B5EF4-FFF2-40B4-BE49-F238E27FC236}">
                <a16:creationId xmlns:a16="http://schemas.microsoft.com/office/drawing/2014/main" id="{BA33B530-F371-4A5E-A715-38FAEA78D986}"/>
              </a:ext>
            </a:extLst>
          </p:cNvPr>
          <p:cNvSpPr>
            <a:spLocks/>
          </p:cNvSpPr>
          <p:nvPr/>
        </p:nvSpPr>
        <p:spPr bwMode="auto">
          <a:xfrm>
            <a:off x="9177338" y="2366963"/>
            <a:ext cx="317500" cy="319087"/>
          </a:xfrm>
          <a:custGeom>
            <a:avLst/>
            <a:gdLst>
              <a:gd name="T0" fmla="*/ 204870 w 317500"/>
              <a:gd name="T1" fmla="*/ 0 h 318135"/>
              <a:gd name="T2" fmla="*/ 159241 w 317500"/>
              <a:gd name="T3" fmla="*/ 6779 h 318135"/>
              <a:gd name="T4" fmla="*/ 121457 w 317500"/>
              <a:gd name="T5" fmla="*/ 25975 h 318135"/>
              <a:gd name="T6" fmla="*/ 93343 w 317500"/>
              <a:gd name="T7" fmla="*/ 55147 h 318135"/>
              <a:gd name="T8" fmla="*/ 76722 w 317500"/>
              <a:gd name="T9" fmla="*/ 91854 h 318135"/>
              <a:gd name="T10" fmla="*/ 72894 w 317500"/>
              <a:gd name="T11" fmla="*/ 122179 h 318135"/>
              <a:gd name="T12" fmla="*/ 73613 w 317500"/>
              <a:gd name="T13" fmla="*/ 135403 h 318135"/>
              <a:gd name="T14" fmla="*/ 75722 w 317500"/>
              <a:gd name="T15" fmla="*/ 148254 h 318135"/>
              <a:gd name="T16" fmla="*/ 79149 w 317500"/>
              <a:gd name="T17" fmla="*/ 160649 h 318135"/>
              <a:gd name="T18" fmla="*/ 83822 w 317500"/>
              <a:gd name="T19" fmla="*/ 172505 h 318135"/>
              <a:gd name="T20" fmla="*/ 89671 w 317500"/>
              <a:gd name="T21" fmla="*/ 183740 h 318135"/>
              <a:gd name="T22" fmla="*/ 0 w 317500"/>
              <a:gd name="T23" fmla="*/ 283585 h 318135"/>
              <a:gd name="T24" fmla="*/ 33925 w 317500"/>
              <a:gd name="T25" fmla="*/ 317781 h 318135"/>
              <a:gd name="T26" fmla="*/ 127631 w 317500"/>
              <a:gd name="T27" fmla="*/ 224780 h 318135"/>
              <a:gd name="T28" fmla="*/ 260432 w 317500"/>
              <a:gd name="T29" fmla="*/ 224780 h 318135"/>
              <a:gd name="T30" fmla="*/ 269777 w 317500"/>
              <a:gd name="T31" fmla="*/ 218424 h 318135"/>
              <a:gd name="T32" fmla="*/ 280155 w 317500"/>
              <a:gd name="T33" fmla="*/ 209513 h 318135"/>
              <a:gd name="T34" fmla="*/ 289398 w 317500"/>
              <a:gd name="T35" fmla="*/ 199563 h 318135"/>
              <a:gd name="T36" fmla="*/ 292747 w 317500"/>
              <a:gd name="T37" fmla="*/ 195021 h 318135"/>
              <a:gd name="T38" fmla="*/ 197458 w 317500"/>
              <a:gd name="T39" fmla="*/ 195021 h 318135"/>
              <a:gd name="T40" fmla="*/ 182579 w 317500"/>
              <a:gd name="T41" fmla="*/ 193628 h 318135"/>
              <a:gd name="T42" fmla="*/ 145596 w 317500"/>
              <a:gd name="T43" fmla="*/ 174704 h 318135"/>
              <a:gd name="T44" fmla="*/ 125276 w 317500"/>
              <a:gd name="T45" fmla="*/ 139228 h 318135"/>
              <a:gd name="T46" fmla="*/ 123308 w 317500"/>
              <a:gd name="T47" fmla="*/ 122179 h 318135"/>
              <a:gd name="T48" fmla="*/ 124749 w 317500"/>
              <a:gd name="T49" fmla="*/ 107664 h 318135"/>
              <a:gd name="T50" fmla="*/ 144089 w 317500"/>
              <a:gd name="T51" fmla="*/ 71019 h 318135"/>
              <a:gd name="T52" fmla="*/ 179971 w 317500"/>
              <a:gd name="T53" fmla="*/ 50922 h 318135"/>
              <a:gd name="T54" fmla="*/ 194278 w 317500"/>
              <a:gd name="T55" fmla="*/ 49276 h 318135"/>
              <a:gd name="T56" fmla="*/ 292723 w 317500"/>
              <a:gd name="T57" fmla="*/ 49276 h 318135"/>
              <a:gd name="T58" fmla="*/ 289054 w 317500"/>
              <a:gd name="T59" fmla="*/ 44233 h 318135"/>
              <a:gd name="T60" fmla="*/ 258049 w 317500"/>
              <a:gd name="T61" fmla="*/ 17197 h 318135"/>
              <a:gd name="T62" fmla="*/ 219144 w 317500"/>
              <a:gd name="T63" fmla="*/ 1984 h 318135"/>
              <a:gd name="T64" fmla="*/ 204870 w 317500"/>
              <a:gd name="T65" fmla="*/ 0 h 318135"/>
              <a:gd name="T66" fmla="*/ 260432 w 317500"/>
              <a:gd name="T67" fmla="*/ 224780 h 318135"/>
              <a:gd name="T68" fmla="*/ 127631 w 317500"/>
              <a:gd name="T69" fmla="*/ 224780 h 318135"/>
              <a:gd name="T70" fmla="*/ 138408 w 317500"/>
              <a:gd name="T71" fmla="*/ 231229 h 318135"/>
              <a:gd name="T72" fmla="*/ 149864 w 317500"/>
              <a:gd name="T73" fmla="*/ 236547 h 318135"/>
              <a:gd name="T74" fmla="*/ 161935 w 317500"/>
              <a:gd name="T75" fmla="*/ 240663 h 318135"/>
              <a:gd name="T76" fmla="*/ 174561 w 317500"/>
              <a:gd name="T77" fmla="*/ 243506 h 318135"/>
              <a:gd name="T78" fmla="*/ 187680 w 317500"/>
              <a:gd name="T79" fmla="*/ 245003 h 318135"/>
              <a:gd name="T80" fmla="*/ 203363 w 317500"/>
              <a:gd name="T81" fmla="*/ 244228 h 318135"/>
              <a:gd name="T82" fmla="*/ 245899 w 317500"/>
              <a:gd name="T83" fmla="*/ 232769 h 318135"/>
              <a:gd name="T84" fmla="*/ 260432 w 317500"/>
              <a:gd name="T85" fmla="*/ 224780 h 318135"/>
              <a:gd name="T86" fmla="*/ 292723 w 317500"/>
              <a:gd name="T87" fmla="*/ 49276 h 318135"/>
              <a:gd name="T88" fmla="*/ 194278 w 317500"/>
              <a:gd name="T89" fmla="*/ 49276 h 318135"/>
              <a:gd name="T90" fmla="*/ 208877 w 317500"/>
              <a:gd name="T91" fmla="*/ 50725 h 318135"/>
              <a:gd name="T92" fmla="*/ 222436 w 317500"/>
              <a:gd name="T93" fmla="*/ 54883 h 318135"/>
              <a:gd name="T94" fmla="*/ 254214 w 317500"/>
              <a:gd name="T95" fmla="*/ 80715 h 318135"/>
              <a:gd name="T96" fmla="*/ 267063 w 317500"/>
              <a:gd name="T97" fmla="*/ 120508 h 318135"/>
              <a:gd name="T98" fmla="*/ 265664 w 317500"/>
              <a:gd name="T99" fmla="*/ 135537 h 318135"/>
              <a:gd name="T100" fmla="*/ 246776 w 317500"/>
              <a:gd name="T101" fmla="*/ 172825 h 318135"/>
              <a:gd name="T102" fmla="*/ 211557 w 317500"/>
              <a:gd name="T103" fmla="*/ 193169 h 318135"/>
              <a:gd name="T104" fmla="*/ 197458 w 317500"/>
              <a:gd name="T105" fmla="*/ 195021 h 318135"/>
              <a:gd name="T106" fmla="*/ 292747 w 317500"/>
              <a:gd name="T107" fmla="*/ 195021 h 318135"/>
              <a:gd name="T108" fmla="*/ 313572 w 317500"/>
              <a:gd name="T109" fmla="*/ 151195 h 318135"/>
              <a:gd name="T110" fmla="*/ 316974 w 317500"/>
              <a:gd name="T111" fmla="*/ 123143 h 318135"/>
              <a:gd name="T112" fmla="*/ 316119 w 317500"/>
              <a:gd name="T113" fmla="*/ 108348 h 318135"/>
              <a:gd name="T114" fmla="*/ 313616 w 317500"/>
              <a:gd name="T115" fmla="*/ 94078 h 318135"/>
              <a:gd name="T116" fmla="*/ 309562 w 317500"/>
              <a:gd name="T117" fmla="*/ 80434 h 318135"/>
              <a:gd name="T118" fmla="*/ 304053 w 317500"/>
              <a:gd name="T119" fmla="*/ 67512 h 318135"/>
              <a:gd name="T120" fmla="*/ 297185 w 317500"/>
              <a:gd name="T121" fmla="*/ 55412 h 318135"/>
              <a:gd name="T122" fmla="*/ 292723 w 317500"/>
              <a:gd name="T123" fmla="*/ 49276 h 318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7500" h="318135">
                <a:moveTo>
                  <a:pt x="204870" y="0"/>
                </a:moveTo>
                <a:lnTo>
                  <a:pt x="159241" y="6779"/>
                </a:lnTo>
                <a:lnTo>
                  <a:pt x="121457" y="25975"/>
                </a:lnTo>
                <a:lnTo>
                  <a:pt x="93343" y="55147"/>
                </a:lnTo>
                <a:lnTo>
                  <a:pt x="76722" y="91854"/>
                </a:lnTo>
                <a:lnTo>
                  <a:pt x="72894" y="122179"/>
                </a:lnTo>
                <a:lnTo>
                  <a:pt x="73613" y="135403"/>
                </a:lnTo>
                <a:lnTo>
                  <a:pt x="75722" y="148254"/>
                </a:lnTo>
                <a:lnTo>
                  <a:pt x="79149" y="160649"/>
                </a:lnTo>
                <a:lnTo>
                  <a:pt x="83822" y="172505"/>
                </a:lnTo>
                <a:lnTo>
                  <a:pt x="89671" y="183740"/>
                </a:lnTo>
                <a:lnTo>
                  <a:pt x="0" y="283585"/>
                </a:lnTo>
                <a:lnTo>
                  <a:pt x="33925" y="317781"/>
                </a:lnTo>
                <a:lnTo>
                  <a:pt x="127631" y="224780"/>
                </a:lnTo>
                <a:lnTo>
                  <a:pt x="260432" y="224780"/>
                </a:lnTo>
                <a:lnTo>
                  <a:pt x="269777" y="218424"/>
                </a:lnTo>
                <a:lnTo>
                  <a:pt x="280155" y="209513"/>
                </a:lnTo>
                <a:lnTo>
                  <a:pt x="289398" y="199563"/>
                </a:lnTo>
                <a:lnTo>
                  <a:pt x="292747" y="195021"/>
                </a:lnTo>
                <a:lnTo>
                  <a:pt x="197458" y="195021"/>
                </a:lnTo>
                <a:lnTo>
                  <a:pt x="182579" y="193628"/>
                </a:lnTo>
                <a:lnTo>
                  <a:pt x="145596" y="174704"/>
                </a:lnTo>
                <a:lnTo>
                  <a:pt x="125276" y="139228"/>
                </a:lnTo>
                <a:lnTo>
                  <a:pt x="123308" y="122179"/>
                </a:lnTo>
                <a:lnTo>
                  <a:pt x="124749" y="107664"/>
                </a:lnTo>
                <a:lnTo>
                  <a:pt x="144089" y="71019"/>
                </a:lnTo>
                <a:lnTo>
                  <a:pt x="179971" y="50922"/>
                </a:lnTo>
                <a:lnTo>
                  <a:pt x="194278" y="49276"/>
                </a:lnTo>
                <a:lnTo>
                  <a:pt x="292723" y="49276"/>
                </a:lnTo>
                <a:lnTo>
                  <a:pt x="289054" y="44233"/>
                </a:lnTo>
                <a:lnTo>
                  <a:pt x="258049" y="17197"/>
                </a:lnTo>
                <a:lnTo>
                  <a:pt x="219144" y="1984"/>
                </a:lnTo>
                <a:lnTo>
                  <a:pt x="204870" y="0"/>
                </a:lnTo>
                <a:close/>
              </a:path>
              <a:path w="317500" h="318135">
                <a:moveTo>
                  <a:pt x="260432" y="224780"/>
                </a:moveTo>
                <a:lnTo>
                  <a:pt x="127631" y="224780"/>
                </a:lnTo>
                <a:lnTo>
                  <a:pt x="138408" y="231229"/>
                </a:lnTo>
                <a:lnTo>
                  <a:pt x="149864" y="236547"/>
                </a:lnTo>
                <a:lnTo>
                  <a:pt x="161935" y="240663"/>
                </a:lnTo>
                <a:lnTo>
                  <a:pt x="174561" y="243506"/>
                </a:lnTo>
                <a:lnTo>
                  <a:pt x="187680" y="245003"/>
                </a:lnTo>
                <a:lnTo>
                  <a:pt x="203363" y="244228"/>
                </a:lnTo>
                <a:lnTo>
                  <a:pt x="245899" y="232769"/>
                </a:lnTo>
                <a:lnTo>
                  <a:pt x="260432" y="224780"/>
                </a:lnTo>
                <a:close/>
              </a:path>
              <a:path w="317500" h="318135">
                <a:moveTo>
                  <a:pt x="292723" y="49276"/>
                </a:moveTo>
                <a:lnTo>
                  <a:pt x="194278" y="49276"/>
                </a:lnTo>
                <a:lnTo>
                  <a:pt x="208877" y="50725"/>
                </a:lnTo>
                <a:lnTo>
                  <a:pt x="222436" y="54883"/>
                </a:lnTo>
                <a:lnTo>
                  <a:pt x="254214" y="80715"/>
                </a:lnTo>
                <a:lnTo>
                  <a:pt x="267063" y="120508"/>
                </a:lnTo>
                <a:lnTo>
                  <a:pt x="265664" y="135537"/>
                </a:lnTo>
                <a:lnTo>
                  <a:pt x="246776" y="172825"/>
                </a:lnTo>
                <a:lnTo>
                  <a:pt x="211557" y="193169"/>
                </a:lnTo>
                <a:lnTo>
                  <a:pt x="197458" y="195021"/>
                </a:lnTo>
                <a:lnTo>
                  <a:pt x="292747" y="195021"/>
                </a:lnTo>
                <a:lnTo>
                  <a:pt x="313572" y="151195"/>
                </a:lnTo>
                <a:lnTo>
                  <a:pt x="316974" y="123143"/>
                </a:lnTo>
                <a:lnTo>
                  <a:pt x="316119" y="108348"/>
                </a:lnTo>
                <a:lnTo>
                  <a:pt x="313616" y="94078"/>
                </a:lnTo>
                <a:lnTo>
                  <a:pt x="309562" y="80434"/>
                </a:lnTo>
                <a:lnTo>
                  <a:pt x="304053" y="67512"/>
                </a:lnTo>
                <a:lnTo>
                  <a:pt x="297185" y="55412"/>
                </a:lnTo>
                <a:lnTo>
                  <a:pt x="292723" y="49276"/>
                </a:lnTo>
                <a:close/>
              </a:path>
            </a:pathLst>
          </a:custGeom>
          <a:solidFill>
            <a:srgbClr val="037B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3351" name="object 39">
            <a:extLst>
              <a:ext uri="{FF2B5EF4-FFF2-40B4-BE49-F238E27FC236}">
                <a16:creationId xmlns:a16="http://schemas.microsoft.com/office/drawing/2014/main" id="{EB456382-40C2-4D96-AEFC-4E18CE6B6667}"/>
              </a:ext>
            </a:extLst>
          </p:cNvPr>
          <p:cNvSpPr>
            <a:spLocks/>
          </p:cNvSpPr>
          <p:nvPr/>
        </p:nvSpPr>
        <p:spPr bwMode="auto">
          <a:xfrm>
            <a:off x="2447925" y="2051050"/>
            <a:ext cx="538163" cy="554038"/>
          </a:xfrm>
          <a:custGeom>
            <a:avLst/>
            <a:gdLst>
              <a:gd name="T0" fmla="*/ 276097 w 538480"/>
              <a:gd name="T1" fmla="*/ 6173 h 553085"/>
              <a:gd name="T2" fmla="*/ 189274 w 538480"/>
              <a:gd name="T3" fmla="*/ 51099 h 553085"/>
              <a:gd name="T4" fmla="*/ 132133 w 538480"/>
              <a:gd name="T5" fmla="*/ 129551 h 553085"/>
              <a:gd name="T6" fmla="*/ 115560 w 538480"/>
              <a:gd name="T7" fmla="*/ 211957 h 553085"/>
              <a:gd name="T8" fmla="*/ 122242 w 538480"/>
              <a:gd name="T9" fmla="*/ 264607 h 553085"/>
              <a:gd name="T10" fmla="*/ 154503 w 538480"/>
              <a:gd name="T11" fmla="*/ 334187 h 553085"/>
              <a:gd name="T12" fmla="*/ 0 w 538480"/>
              <a:gd name="T13" fmla="*/ 520034 h 553085"/>
              <a:gd name="T14" fmla="*/ 202659 w 538480"/>
              <a:gd name="T15" fmla="*/ 383183 h 553085"/>
              <a:gd name="T16" fmla="*/ 450746 w 538480"/>
              <a:gd name="T17" fmla="*/ 382944 h 553085"/>
              <a:gd name="T18" fmla="*/ 326998 w 538480"/>
              <a:gd name="T19" fmla="*/ 376945 h 553085"/>
              <a:gd name="T20" fmla="*/ 270646 w 538480"/>
              <a:gd name="T21" fmla="*/ 366997 h 553085"/>
              <a:gd name="T22" fmla="*/ 202909 w 538480"/>
              <a:gd name="T23" fmla="*/ 320279 h 553085"/>
              <a:gd name="T24" fmla="*/ 165935 w 538480"/>
              <a:gd name="T25" fmla="*/ 245988 h 553085"/>
              <a:gd name="T26" fmla="*/ 163119 w 538480"/>
              <a:gd name="T27" fmla="*/ 201887 h 553085"/>
              <a:gd name="T28" fmla="*/ 190639 w 538480"/>
              <a:gd name="T29" fmla="*/ 120981 h 553085"/>
              <a:gd name="T30" fmla="*/ 250795 w 538480"/>
              <a:gd name="T31" fmla="*/ 65917 h 553085"/>
              <a:gd name="T32" fmla="*/ 317656 w 538480"/>
              <a:gd name="T33" fmla="*/ 47263 h 553085"/>
              <a:gd name="T34" fmla="*/ 451632 w 538480"/>
              <a:gd name="T35" fmla="*/ 40962 h 553085"/>
              <a:gd name="T36" fmla="*/ 361252 w 538480"/>
              <a:gd name="T37" fmla="*/ 2780 h 553085"/>
              <a:gd name="T38" fmla="*/ 327015 w 538480"/>
              <a:gd name="T39" fmla="*/ 0 h 553085"/>
              <a:gd name="T40" fmla="*/ 202659 w 538480"/>
              <a:gd name="T41" fmla="*/ 383183 h 553085"/>
              <a:gd name="T42" fmla="*/ 258714 w 538480"/>
              <a:gd name="T43" fmla="*/ 412388 h 553085"/>
              <a:gd name="T44" fmla="*/ 322914 w 538480"/>
              <a:gd name="T45" fmla="*/ 423875 h 553085"/>
              <a:gd name="T46" fmla="*/ 391622 w 538480"/>
              <a:gd name="T47" fmla="*/ 413067 h 553085"/>
              <a:gd name="T48" fmla="*/ 450389 w 538480"/>
              <a:gd name="T49" fmla="*/ 383183 h 553085"/>
              <a:gd name="T50" fmla="*/ 317656 w 538480"/>
              <a:gd name="T51" fmla="*/ 47263 h 553085"/>
              <a:gd name="T52" fmla="*/ 348563 w 538480"/>
              <a:gd name="T53" fmla="*/ 49619 h 553085"/>
              <a:gd name="T54" fmla="*/ 427038 w 538480"/>
              <a:gd name="T55" fmla="*/ 82673 h 553085"/>
              <a:gd name="T56" fmla="*/ 477206 w 538480"/>
              <a:gd name="T57" fmla="*/ 146072 h 553085"/>
              <a:gd name="T58" fmla="*/ 490518 w 538480"/>
              <a:gd name="T59" fmla="*/ 199713 h 553085"/>
              <a:gd name="T60" fmla="*/ 481568 w 538480"/>
              <a:gd name="T61" fmla="*/ 260540 h 553085"/>
              <a:gd name="T62" fmla="*/ 438393 w 538480"/>
              <a:gd name="T63" fmla="*/ 331751 h 553085"/>
              <a:gd name="T64" fmla="*/ 368867 w 538480"/>
              <a:gd name="T65" fmla="*/ 371491 h 553085"/>
              <a:gd name="T66" fmla="*/ 327015 w 538480"/>
              <a:gd name="T67" fmla="*/ 376946 h 553085"/>
              <a:gd name="T68" fmla="*/ 486835 w 538480"/>
              <a:gd name="T69" fmla="*/ 349799 h 553085"/>
              <a:gd name="T70" fmla="*/ 531818 w 538480"/>
              <a:gd name="T71" fmla="*/ 262818 h 553085"/>
              <a:gd name="T72" fmla="*/ 537259 w 538480"/>
              <a:gd name="T73" fmla="*/ 194605 h 553085"/>
              <a:gd name="T74" fmla="*/ 506374 w 538480"/>
              <a:gd name="T75" fmla="*/ 100410 h 553085"/>
              <a:gd name="T76" fmla="*/ 464329 w 538480"/>
              <a:gd name="T77" fmla="*/ 51099 h 5530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38480" h="553085">
                <a:moveTo>
                  <a:pt x="327015" y="0"/>
                </a:moveTo>
                <a:lnTo>
                  <a:pt x="276097" y="6173"/>
                </a:lnTo>
                <a:lnTo>
                  <a:pt x="229700" y="23702"/>
                </a:lnTo>
                <a:lnTo>
                  <a:pt x="189274" y="51099"/>
                </a:lnTo>
                <a:lnTo>
                  <a:pt x="156268" y="86878"/>
                </a:lnTo>
                <a:lnTo>
                  <a:pt x="132133" y="129551"/>
                </a:lnTo>
                <a:lnTo>
                  <a:pt x="118319" y="177633"/>
                </a:lnTo>
                <a:lnTo>
                  <a:pt x="115560" y="211957"/>
                </a:lnTo>
                <a:lnTo>
                  <a:pt x="115992" y="225459"/>
                </a:lnTo>
                <a:lnTo>
                  <a:pt x="122242" y="264607"/>
                </a:lnTo>
                <a:lnTo>
                  <a:pt x="135333" y="301110"/>
                </a:lnTo>
                <a:lnTo>
                  <a:pt x="154503" y="334187"/>
                </a:lnTo>
                <a:lnTo>
                  <a:pt x="162113" y="344315"/>
                </a:lnTo>
                <a:lnTo>
                  <a:pt x="0" y="520034"/>
                </a:lnTo>
                <a:lnTo>
                  <a:pt x="32790" y="552999"/>
                </a:lnTo>
                <a:lnTo>
                  <a:pt x="202659" y="383183"/>
                </a:lnTo>
                <a:lnTo>
                  <a:pt x="450389" y="383183"/>
                </a:lnTo>
                <a:lnTo>
                  <a:pt x="450746" y="382944"/>
                </a:lnTo>
                <a:lnTo>
                  <a:pt x="458382" y="376946"/>
                </a:lnTo>
                <a:lnTo>
                  <a:pt x="326998" y="376945"/>
                </a:lnTo>
                <a:lnTo>
                  <a:pt x="312330" y="376296"/>
                </a:lnTo>
                <a:lnTo>
                  <a:pt x="270646" y="366997"/>
                </a:lnTo>
                <a:lnTo>
                  <a:pt x="233677" y="347829"/>
                </a:lnTo>
                <a:lnTo>
                  <a:pt x="202909" y="320279"/>
                </a:lnTo>
                <a:lnTo>
                  <a:pt x="179833" y="285836"/>
                </a:lnTo>
                <a:lnTo>
                  <a:pt x="165935" y="245988"/>
                </a:lnTo>
                <a:lnTo>
                  <a:pt x="162503" y="217154"/>
                </a:lnTo>
                <a:lnTo>
                  <a:pt x="163119" y="201887"/>
                </a:lnTo>
                <a:lnTo>
                  <a:pt x="172089" y="158853"/>
                </a:lnTo>
                <a:lnTo>
                  <a:pt x="190639" y="120981"/>
                </a:lnTo>
                <a:lnTo>
                  <a:pt x="217348" y="89570"/>
                </a:lnTo>
                <a:lnTo>
                  <a:pt x="250795" y="65917"/>
                </a:lnTo>
                <a:lnTo>
                  <a:pt x="289560" y="51321"/>
                </a:lnTo>
                <a:lnTo>
                  <a:pt x="317656" y="47263"/>
                </a:lnTo>
                <a:lnTo>
                  <a:pt x="459525" y="47263"/>
                </a:lnTo>
                <a:lnTo>
                  <a:pt x="451632" y="40962"/>
                </a:lnTo>
                <a:lnTo>
                  <a:pt x="409159" y="16689"/>
                </a:lnTo>
                <a:lnTo>
                  <a:pt x="361252" y="2780"/>
                </a:lnTo>
                <a:lnTo>
                  <a:pt x="344327" y="704"/>
                </a:lnTo>
                <a:lnTo>
                  <a:pt x="327015" y="0"/>
                </a:lnTo>
                <a:close/>
              </a:path>
              <a:path w="538480" h="553085">
                <a:moveTo>
                  <a:pt x="450389" y="383183"/>
                </a:moveTo>
                <a:lnTo>
                  <a:pt x="202659" y="383183"/>
                </a:lnTo>
                <a:lnTo>
                  <a:pt x="213085" y="390253"/>
                </a:lnTo>
                <a:lnTo>
                  <a:pt x="258714" y="412388"/>
                </a:lnTo>
                <a:lnTo>
                  <a:pt x="296434" y="421657"/>
                </a:lnTo>
                <a:lnTo>
                  <a:pt x="322914" y="423875"/>
                </a:lnTo>
                <a:lnTo>
                  <a:pt x="340811" y="423177"/>
                </a:lnTo>
                <a:lnTo>
                  <a:pt x="391622" y="413067"/>
                </a:lnTo>
                <a:lnTo>
                  <a:pt x="437042" y="392093"/>
                </a:lnTo>
                <a:lnTo>
                  <a:pt x="450389" y="383183"/>
                </a:lnTo>
                <a:close/>
              </a:path>
              <a:path w="538480" h="553085">
                <a:moveTo>
                  <a:pt x="459525" y="47263"/>
                </a:moveTo>
                <a:lnTo>
                  <a:pt x="317656" y="47263"/>
                </a:lnTo>
                <a:lnTo>
                  <a:pt x="333358" y="47840"/>
                </a:lnTo>
                <a:lnTo>
                  <a:pt x="348563" y="49619"/>
                </a:lnTo>
                <a:lnTo>
                  <a:pt x="390781" y="61659"/>
                </a:lnTo>
                <a:lnTo>
                  <a:pt x="427038" y="82673"/>
                </a:lnTo>
                <a:lnTo>
                  <a:pt x="456218" y="111273"/>
                </a:lnTo>
                <a:lnTo>
                  <a:pt x="477206" y="146072"/>
                </a:lnTo>
                <a:lnTo>
                  <a:pt x="488886" y="185681"/>
                </a:lnTo>
                <a:lnTo>
                  <a:pt x="490518" y="199713"/>
                </a:lnTo>
                <a:lnTo>
                  <a:pt x="489987" y="215747"/>
                </a:lnTo>
                <a:lnTo>
                  <a:pt x="481568" y="260540"/>
                </a:lnTo>
                <a:lnTo>
                  <a:pt x="463932" y="299557"/>
                </a:lnTo>
                <a:lnTo>
                  <a:pt x="438393" y="331751"/>
                </a:lnTo>
                <a:lnTo>
                  <a:pt x="406267" y="356077"/>
                </a:lnTo>
                <a:lnTo>
                  <a:pt x="368867" y="371491"/>
                </a:lnTo>
                <a:lnTo>
                  <a:pt x="327508" y="376945"/>
                </a:lnTo>
                <a:lnTo>
                  <a:pt x="327015" y="376946"/>
                </a:lnTo>
                <a:lnTo>
                  <a:pt x="458383" y="376945"/>
                </a:lnTo>
                <a:lnTo>
                  <a:pt x="486835" y="349799"/>
                </a:lnTo>
                <a:lnTo>
                  <a:pt x="514318" y="309261"/>
                </a:lnTo>
                <a:lnTo>
                  <a:pt x="531818" y="262818"/>
                </a:lnTo>
                <a:lnTo>
                  <a:pt x="537958" y="211957"/>
                </a:lnTo>
                <a:lnTo>
                  <a:pt x="537259" y="194605"/>
                </a:lnTo>
                <a:lnTo>
                  <a:pt x="527212" y="145051"/>
                </a:lnTo>
                <a:lnTo>
                  <a:pt x="506374" y="100410"/>
                </a:lnTo>
                <a:lnTo>
                  <a:pt x="476206" y="62167"/>
                </a:lnTo>
                <a:lnTo>
                  <a:pt x="464329" y="51099"/>
                </a:lnTo>
                <a:lnTo>
                  <a:pt x="459525" y="47263"/>
                </a:lnTo>
                <a:close/>
              </a:path>
            </a:pathLst>
          </a:custGeom>
          <a:solidFill>
            <a:srgbClr val="037B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3352" name="object 40">
            <a:extLst>
              <a:ext uri="{FF2B5EF4-FFF2-40B4-BE49-F238E27FC236}">
                <a16:creationId xmlns:a16="http://schemas.microsoft.com/office/drawing/2014/main" id="{5739479E-893C-4223-9DEB-D4B58026EA54}"/>
              </a:ext>
            </a:extLst>
          </p:cNvPr>
          <p:cNvSpPr>
            <a:spLocks/>
          </p:cNvSpPr>
          <p:nvPr/>
        </p:nvSpPr>
        <p:spPr bwMode="auto">
          <a:xfrm>
            <a:off x="1588" y="254000"/>
            <a:ext cx="1189037" cy="958850"/>
          </a:xfrm>
          <a:custGeom>
            <a:avLst/>
            <a:gdLst>
              <a:gd name="T0" fmla="*/ 0 w 1188720"/>
              <a:gd name="T1" fmla="*/ 957071 h 957580"/>
              <a:gd name="T2" fmla="*/ 1188719 w 1188720"/>
              <a:gd name="T3" fmla="*/ 957071 h 957580"/>
              <a:gd name="T4" fmla="*/ 1188719 w 1188720"/>
              <a:gd name="T5" fmla="*/ 0 h 957580"/>
              <a:gd name="T6" fmla="*/ 0 w 1188720"/>
              <a:gd name="T7" fmla="*/ 0 h 957580"/>
              <a:gd name="T8" fmla="*/ 0 w 1188720"/>
              <a:gd name="T9" fmla="*/ 957071 h 957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88720" h="957580">
                <a:moveTo>
                  <a:pt x="0" y="957071"/>
                </a:moveTo>
                <a:lnTo>
                  <a:pt x="1188719" y="957071"/>
                </a:lnTo>
                <a:lnTo>
                  <a:pt x="1188719" y="0"/>
                </a:lnTo>
                <a:lnTo>
                  <a:pt x="0" y="0"/>
                </a:lnTo>
                <a:lnTo>
                  <a:pt x="0" y="957071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3353" name="object 41">
            <a:extLst>
              <a:ext uri="{FF2B5EF4-FFF2-40B4-BE49-F238E27FC236}">
                <a16:creationId xmlns:a16="http://schemas.microsoft.com/office/drawing/2014/main" id="{1A99BF2D-C860-480A-A6D3-BB8CC40F7781}"/>
              </a:ext>
            </a:extLst>
          </p:cNvPr>
          <p:cNvSpPr>
            <a:spLocks/>
          </p:cNvSpPr>
          <p:nvPr/>
        </p:nvSpPr>
        <p:spPr bwMode="auto">
          <a:xfrm>
            <a:off x="360363" y="511175"/>
            <a:ext cx="439737" cy="454025"/>
          </a:xfrm>
          <a:custGeom>
            <a:avLst/>
            <a:gdLst>
              <a:gd name="T0" fmla="*/ 224646 w 440690"/>
              <a:gd name="T1" fmla="*/ 5419 h 454659"/>
              <a:gd name="T2" fmla="*/ 151822 w 440690"/>
              <a:gd name="T3" fmla="*/ 44715 h 454659"/>
              <a:gd name="T4" fmla="*/ 105551 w 440690"/>
              <a:gd name="T5" fmla="*/ 112935 h 454659"/>
              <a:gd name="T6" fmla="*/ 94658 w 440690"/>
              <a:gd name="T7" fmla="*/ 169138 h 454659"/>
              <a:gd name="T8" fmla="*/ 102097 w 440690"/>
              <a:gd name="T9" fmla="*/ 223342 h 454659"/>
              <a:gd name="T10" fmla="*/ 137616 w 440690"/>
              <a:gd name="T11" fmla="*/ 288614 h 454659"/>
              <a:gd name="T12" fmla="*/ 27024 w 440690"/>
              <a:gd name="T13" fmla="*/ 454151 h 454659"/>
              <a:gd name="T14" fmla="*/ 368202 w 440690"/>
              <a:gd name="T15" fmla="*/ 314467 h 454659"/>
              <a:gd name="T16" fmla="*/ 374880 w 440690"/>
              <a:gd name="T17" fmla="*/ 309371 h 454659"/>
              <a:gd name="T18" fmla="*/ 253094 w 440690"/>
              <a:gd name="T19" fmla="*/ 308580 h 454659"/>
              <a:gd name="T20" fmla="*/ 177682 w 440690"/>
              <a:gd name="T21" fmla="*/ 274622 h 454659"/>
              <a:gd name="T22" fmla="*/ 136228 w 440690"/>
              <a:gd name="T23" fmla="*/ 203461 h 454659"/>
              <a:gd name="T24" fmla="*/ 133801 w 440690"/>
              <a:gd name="T25" fmla="*/ 159778 h 454659"/>
              <a:gd name="T26" fmla="*/ 167452 w 440690"/>
              <a:gd name="T27" fmla="*/ 83737 h 454659"/>
              <a:gd name="T28" fmla="*/ 238018 w 440690"/>
              <a:gd name="T29" fmla="*/ 41930 h 454659"/>
              <a:gd name="T30" fmla="*/ 375065 w 440690"/>
              <a:gd name="T31" fmla="*/ 38621 h 454659"/>
              <a:gd name="T32" fmla="*/ 333500 w 440690"/>
              <a:gd name="T33" fmla="*/ 13218 h 454659"/>
              <a:gd name="T34" fmla="*/ 279798 w 440690"/>
              <a:gd name="T35" fmla="*/ 420 h 454659"/>
              <a:gd name="T36" fmla="*/ 368202 w 440690"/>
              <a:gd name="T37" fmla="*/ 314467 h 454659"/>
              <a:gd name="T38" fmla="*/ 176414 w 440690"/>
              <a:gd name="T39" fmla="*/ 321517 h 454659"/>
              <a:gd name="T40" fmla="*/ 261831 w 440690"/>
              <a:gd name="T41" fmla="*/ 347888 h 454659"/>
              <a:gd name="T42" fmla="*/ 320297 w 440690"/>
              <a:gd name="T43" fmla="*/ 338739 h 454659"/>
              <a:gd name="T44" fmla="*/ 368202 w 440690"/>
              <a:gd name="T45" fmla="*/ 314467 h 454659"/>
              <a:gd name="T46" fmla="*/ 266703 w 440690"/>
              <a:gd name="T47" fmla="*/ 38621 h 454659"/>
              <a:gd name="T48" fmla="*/ 295785 w 440690"/>
              <a:gd name="T49" fmla="*/ 41718 h 454659"/>
              <a:gd name="T50" fmla="*/ 367018 w 440690"/>
              <a:gd name="T51" fmla="*/ 82938 h 454659"/>
              <a:gd name="T52" fmla="*/ 401111 w 440690"/>
              <a:gd name="T53" fmla="*/ 158302 h 454659"/>
              <a:gd name="T54" fmla="*/ 401220 w 440690"/>
              <a:gd name="T55" fmla="*/ 187798 h 454659"/>
              <a:gd name="T56" fmla="*/ 367778 w 440690"/>
              <a:gd name="T57" fmla="*/ 264143 h 454659"/>
              <a:gd name="T58" fmla="*/ 297458 w 440690"/>
              <a:gd name="T59" fmla="*/ 306044 h 454659"/>
              <a:gd name="T60" fmla="*/ 374880 w 440690"/>
              <a:gd name="T61" fmla="*/ 309371 h 454659"/>
              <a:gd name="T62" fmla="*/ 428195 w 440690"/>
              <a:gd name="T63" fmla="*/ 238219 h 454659"/>
              <a:gd name="T64" fmla="*/ 440189 w 440690"/>
              <a:gd name="T65" fmla="*/ 183305 h 454659"/>
              <a:gd name="T66" fmla="*/ 431374 w 440690"/>
              <a:gd name="T67" fmla="*/ 123404 h 454659"/>
              <a:gd name="T68" fmla="*/ 389096 w 440690"/>
              <a:gd name="T69" fmla="*/ 51429 h 454659"/>
              <a:gd name="T70" fmla="*/ 375065 w 440690"/>
              <a:gd name="T71" fmla="*/ 38621 h 454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40690" h="454659">
                <a:moveTo>
                  <a:pt x="267722" y="0"/>
                </a:moveTo>
                <a:lnTo>
                  <a:pt x="224646" y="5419"/>
                </a:lnTo>
                <a:lnTo>
                  <a:pt x="185573" y="20775"/>
                </a:lnTo>
                <a:lnTo>
                  <a:pt x="151822" y="44715"/>
                </a:lnTo>
                <a:lnTo>
                  <a:pt x="124709" y="75886"/>
                </a:lnTo>
                <a:lnTo>
                  <a:pt x="105551" y="112935"/>
                </a:lnTo>
                <a:lnTo>
                  <a:pt x="95665" y="154508"/>
                </a:lnTo>
                <a:lnTo>
                  <a:pt x="94658" y="169138"/>
                </a:lnTo>
                <a:lnTo>
                  <a:pt x="95127" y="183447"/>
                </a:lnTo>
                <a:lnTo>
                  <a:pt x="102097" y="223342"/>
                </a:lnTo>
                <a:lnTo>
                  <a:pt x="122937" y="269098"/>
                </a:lnTo>
                <a:lnTo>
                  <a:pt x="137616" y="288614"/>
                </a:lnTo>
                <a:lnTo>
                  <a:pt x="0" y="426961"/>
                </a:lnTo>
                <a:lnTo>
                  <a:pt x="27024" y="454151"/>
                </a:lnTo>
                <a:lnTo>
                  <a:pt x="165941" y="314467"/>
                </a:lnTo>
                <a:lnTo>
                  <a:pt x="368202" y="314467"/>
                </a:lnTo>
                <a:lnTo>
                  <a:pt x="370081" y="313198"/>
                </a:lnTo>
                <a:lnTo>
                  <a:pt x="374880" y="309371"/>
                </a:lnTo>
                <a:lnTo>
                  <a:pt x="267722" y="309371"/>
                </a:lnTo>
                <a:lnTo>
                  <a:pt x="253094" y="308580"/>
                </a:lnTo>
                <a:lnTo>
                  <a:pt x="212250" y="297365"/>
                </a:lnTo>
                <a:lnTo>
                  <a:pt x="177682" y="274622"/>
                </a:lnTo>
                <a:lnTo>
                  <a:pt x="151604" y="242578"/>
                </a:lnTo>
                <a:lnTo>
                  <a:pt x="136228" y="203461"/>
                </a:lnTo>
                <a:lnTo>
                  <a:pt x="133017" y="174553"/>
                </a:lnTo>
                <a:lnTo>
                  <a:pt x="133801" y="159778"/>
                </a:lnTo>
                <a:lnTo>
                  <a:pt x="144912" y="118570"/>
                </a:lnTo>
                <a:lnTo>
                  <a:pt x="167452" y="83737"/>
                </a:lnTo>
                <a:lnTo>
                  <a:pt x="199220" y="57462"/>
                </a:lnTo>
                <a:lnTo>
                  <a:pt x="238018" y="41930"/>
                </a:lnTo>
                <a:lnTo>
                  <a:pt x="266703" y="38621"/>
                </a:lnTo>
                <a:lnTo>
                  <a:pt x="375065" y="38621"/>
                </a:lnTo>
                <a:lnTo>
                  <a:pt x="368714" y="33457"/>
                </a:lnTo>
                <a:lnTo>
                  <a:pt x="333500" y="13218"/>
                </a:lnTo>
                <a:lnTo>
                  <a:pt x="293810" y="1982"/>
                </a:lnTo>
                <a:lnTo>
                  <a:pt x="279798" y="420"/>
                </a:lnTo>
                <a:lnTo>
                  <a:pt x="267722" y="0"/>
                </a:lnTo>
                <a:close/>
              </a:path>
              <a:path w="440690" h="454659">
                <a:moveTo>
                  <a:pt x="368202" y="314467"/>
                </a:moveTo>
                <a:lnTo>
                  <a:pt x="165941" y="314467"/>
                </a:lnTo>
                <a:lnTo>
                  <a:pt x="176414" y="321517"/>
                </a:lnTo>
                <a:lnTo>
                  <a:pt x="222968" y="341972"/>
                </a:lnTo>
                <a:lnTo>
                  <a:pt x="261831" y="347888"/>
                </a:lnTo>
                <a:lnTo>
                  <a:pt x="277114" y="347304"/>
                </a:lnTo>
                <a:lnTo>
                  <a:pt x="320297" y="338739"/>
                </a:lnTo>
                <a:lnTo>
                  <a:pt x="358596" y="320953"/>
                </a:lnTo>
                <a:lnTo>
                  <a:pt x="368202" y="314467"/>
                </a:lnTo>
                <a:close/>
              </a:path>
              <a:path w="440690" h="454659">
                <a:moveTo>
                  <a:pt x="375065" y="38621"/>
                </a:moveTo>
                <a:lnTo>
                  <a:pt x="266703" y="38621"/>
                </a:lnTo>
                <a:lnTo>
                  <a:pt x="281487" y="39409"/>
                </a:lnTo>
                <a:lnTo>
                  <a:pt x="295785" y="41718"/>
                </a:lnTo>
                <a:lnTo>
                  <a:pt x="334990" y="56955"/>
                </a:lnTo>
                <a:lnTo>
                  <a:pt x="367018" y="82938"/>
                </a:lnTo>
                <a:lnTo>
                  <a:pt x="389761" y="117457"/>
                </a:lnTo>
                <a:lnTo>
                  <a:pt x="401111" y="158302"/>
                </a:lnTo>
                <a:lnTo>
                  <a:pt x="401998" y="172940"/>
                </a:lnTo>
                <a:lnTo>
                  <a:pt x="401220" y="187798"/>
                </a:lnTo>
                <a:lnTo>
                  <a:pt x="390186" y="229195"/>
                </a:lnTo>
                <a:lnTo>
                  <a:pt x="367778" y="264143"/>
                </a:lnTo>
                <a:lnTo>
                  <a:pt x="336150" y="290481"/>
                </a:lnTo>
                <a:lnTo>
                  <a:pt x="297458" y="306044"/>
                </a:lnTo>
                <a:lnTo>
                  <a:pt x="267722" y="309371"/>
                </a:lnTo>
                <a:lnTo>
                  <a:pt x="374880" y="309371"/>
                </a:lnTo>
                <a:lnTo>
                  <a:pt x="408485" y="274311"/>
                </a:lnTo>
                <a:lnTo>
                  <a:pt x="428195" y="238219"/>
                </a:lnTo>
                <a:lnTo>
                  <a:pt x="438848" y="197619"/>
                </a:lnTo>
                <a:lnTo>
                  <a:pt x="440189" y="183305"/>
                </a:lnTo>
                <a:lnTo>
                  <a:pt x="439643" y="167612"/>
                </a:lnTo>
                <a:lnTo>
                  <a:pt x="431374" y="123404"/>
                </a:lnTo>
                <a:lnTo>
                  <a:pt x="414114" y="84324"/>
                </a:lnTo>
                <a:lnTo>
                  <a:pt x="389096" y="51429"/>
                </a:lnTo>
                <a:lnTo>
                  <a:pt x="379245" y="42021"/>
                </a:lnTo>
                <a:lnTo>
                  <a:pt x="375065" y="386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object 2">
            <a:extLst>
              <a:ext uri="{FF2B5EF4-FFF2-40B4-BE49-F238E27FC236}">
                <a16:creationId xmlns:a16="http://schemas.microsoft.com/office/drawing/2014/main" id="{64F96299-B501-4D7C-8573-C860D1D51A62}"/>
              </a:ext>
            </a:extLst>
          </p:cNvPr>
          <p:cNvSpPr>
            <a:spLocks/>
          </p:cNvSpPr>
          <p:nvPr/>
        </p:nvSpPr>
        <p:spPr bwMode="auto">
          <a:xfrm>
            <a:off x="1266825" y="252413"/>
            <a:ext cx="10679113" cy="958850"/>
          </a:xfrm>
          <a:custGeom>
            <a:avLst/>
            <a:gdLst>
              <a:gd name="T0" fmla="*/ 0 w 10678795"/>
              <a:gd name="T1" fmla="*/ 958595 h 958850"/>
              <a:gd name="T2" fmla="*/ 10678667 w 10678795"/>
              <a:gd name="T3" fmla="*/ 958595 h 958850"/>
              <a:gd name="T4" fmla="*/ 10678667 w 10678795"/>
              <a:gd name="T5" fmla="*/ 0 h 958850"/>
              <a:gd name="T6" fmla="*/ 0 w 10678795"/>
              <a:gd name="T7" fmla="*/ 0 h 958850"/>
              <a:gd name="T8" fmla="*/ 0 w 10678795"/>
              <a:gd name="T9" fmla="*/ 958595 h 958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78795" h="958850">
                <a:moveTo>
                  <a:pt x="0" y="958595"/>
                </a:moveTo>
                <a:lnTo>
                  <a:pt x="10678667" y="958595"/>
                </a:lnTo>
                <a:lnTo>
                  <a:pt x="10678667" y="0"/>
                </a:lnTo>
                <a:lnTo>
                  <a:pt x="0" y="0"/>
                </a:lnTo>
                <a:lnTo>
                  <a:pt x="0" y="958595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4339" name="object 3">
            <a:extLst>
              <a:ext uri="{FF2B5EF4-FFF2-40B4-BE49-F238E27FC236}">
                <a16:creationId xmlns:a16="http://schemas.microsoft.com/office/drawing/2014/main" id="{F40AECC7-8F0A-4CE0-8EBF-917178E8B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3988" y="466725"/>
            <a:ext cx="8004175" cy="59848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4340" name="object 4">
            <a:extLst>
              <a:ext uri="{FF2B5EF4-FFF2-40B4-BE49-F238E27FC236}">
                <a16:creationId xmlns:a16="http://schemas.microsoft.com/office/drawing/2014/main" id="{AE387ED3-51F9-43EE-A420-4CF1AA06A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560513"/>
            <a:ext cx="6411913" cy="242887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4341" name="object 5">
            <a:extLst>
              <a:ext uri="{FF2B5EF4-FFF2-40B4-BE49-F238E27FC236}">
                <a16:creationId xmlns:a16="http://schemas.microsoft.com/office/drawing/2014/main" id="{C86B6046-F694-4207-948D-D79949CFB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25" y="1827213"/>
            <a:ext cx="8636000" cy="246062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4342" name="object 6">
            <a:extLst>
              <a:ext uri="{FF2B5EF4-FFF2-40B4-BE49-F238E27FC236}">
                <a16:creationId xmlns:a16="http://schemas.microsoft.com/office/drawing/2014/main" id="{74E0D705-1CFE-470C-9284-9284708373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9238" y="5781675"/>
            <a:ext cx="1685925" cy="19367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4343" name="object 7">
            <a:extLst>
              <a:ext uri="{FF2B5EF4-FFF2-40B4-BE49-F238E27FC236}">
                <a16:creationId xmlns:a16="http://schemas.microsoft.com/office/drawing/2014/main" id="{D9880255-8FAD-4A48-9841-0E7502B49C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1800" y="6089650"/>
            <a:ext cx="1327150" cy="128588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4344" name="object 8">
            <a:extLst>
              <a:ext uri="{FF2B5EF4-FFF2-40B4-BE49-F238E27FC236}">
                <a16:creationId xmlns:a16="http://schemas.microsoft.com/office/drawing/2014/main" id="{606373CB-5139-42B7-81F9-B11C206A0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8513" y="3760788"/>
            <a:ext cx="1354137" cy="195262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4345" name="object 9">
            <a:extLst>
              <a:ext uri="{FF2B5EF4-FFF2-40B4-BE49-F238E27FC236}">
                <a16:creationId xmlns:a16="http://schemas.microsoft.com/office/drawing/2014/main" id="{6F7CD7C8-B49B-41AC-BD82-B2ADED574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8488" y="4048125"/>
            <a:ext cx="1744662" cy="130175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4346" name="object 10">
            <a:extLst>
              <a:ext uri="{FF2B5EF4-FFF2-40B4-BE49-F238E27FC236}">
                <a16:creationId xmlns:a16="http://schemas.microsoft.com/office/drawing/2014/main" id="{ADF09B2C-C1BE-4EA1-88D3-F84F2B55C6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8313" y="3760788"/>
            <a:ext cx="1252537" cy="195262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4347" name="object 11">
            <a:extLst>
              <a:ext uri="{FF2B5EF4-FFF2-40B4-BE49-F238E27FC236}">
                <a16:creationId xmlns:a16="http://schemas.microsoft.com/office/drawing/2014/main" id="{ACA611B7-8407-4964-9FA0-763D5B918A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0938" y="4048125"/>
            <a:ext cx="2422525" cy="168275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4348" name="object 12">
            <a:extLst>
              <a:ext uri="{FF2B5EF4-FFF2-40B4-BE49-F238E27FC236}">
                <a16:creationId xmlns:a16="http://schemas.microsoft.com/office/drawing/2014/main" id="{0CF6C83C-CF09-4AF4-9EFF-536DC1F2D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1388" y="3760788"/>
            <a:ext cx="2008187" cy="195262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4349" name="object 13">
            <a:extLst>
              <a:ext uri="{FF2B5EF4-FFF2-40B4-BE49-F238E27FC236}">
                <a16:creationId xmlns:a16="http://schemas.microsoft.com/office/drawing/2014/main" id="{FC50667D-12F4-4FCE-B3C0-2EABDD9ED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23350" y="4048125"/>
            <a:ext cx="1090613" cy="168275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4350" name="object 14">
            <a:extLst>
              <a:ext uri="{FF2B5EF4-FFF2-40B4-BE49-F238E27FC236}">
                <a16:creationId xmlns:a16="http://schemas.microsoft.com/office/drawing/2014/main" id="{F18E20F6-A214-41FF-BF71-246158A10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7238" y="5781675"/>
            <a:ext cx="1427162" cy="193675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4351" name="object 15">
            <a:extLst>
              <a:ext uri="{FF2B5EF4-FFF2-40B4-BE49-F238E27FC236}">
                <a16:creationId xmlns:a16="http://schemas.microsoft.com/office/drawing/2014/main" id="{8662D0EF-C5FF-456F-94E6-AA2A4D06B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1663" y="6088063"/>
            <a:ext cx="1747837" cy="130175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4352" name="object 16">
            <a:extLst>
              <a:ext uri="{FF2B5EF4-FFF2-40B4-BE49-F238E27FC236}">
                <a16:creationId xmlns:a16="http://schemas.microsoft.com/office/drawing/2014/main" id="{E1509D2F-B99A-4E47-812F-21AB4AF7D4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2013" y="6088063"/>
            <a:ext cx="2166937" cy="130175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4353" name="object 17">
            <a:extLst>
              <a:ext uri="{FF2B5EF4-FFF2-40B4-BE49-F238E27FC236}">
                <a16:creationId xmlns:a16="http://schemas.microsoft.com/office/drawing/2014/main" id="{114A37AE-952F-42BB-9C2C-D34EB8850D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0763" y="5781675"/>
            <a:ext cx="1851025" cy="193675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4354" name="object 18">
            <a:extLst>
              <a:ext uri="{FF2B5EF4-FFF2-40B4-BE49-F238E27FC236}">
                <a16:creationId xmlns:a16="http://schemas.microsoft.com/office/drawing/2014/main" id="{F3040215-1AC8-4935-935D-752AB08B4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1413" y="2767013"/>
            <a:ext cx="657225" cy="581025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4355" name="object 19">
            <a:extLst>
              <a:ext uri="{FF2B5EF4-FFF2-40B4-BE49-F238E27FC236}">
                <a16:creationId xmlns:a16="http://schemas.microsoft.com/office/drawing/2014/main" id="{33D8EE72-12A8-4FC3-99F3-EA9CE49550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7713" y="2767013"/>
            <a:ext cx="658812" cy="581025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4356" name="object 20">
            <a:extLst>
              <a:ext uri="{FF2B5EF4-FFF2-40B4-BE49-F238E27FC236}">
                <a16:creationId xmlns:a16="http://schemas.microsoft.com/office/drawing/2014/main" id="{2EAAEB3C-BD44-43E7-A9F9-AB61DA339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8138" y="2767013"/>
            <a:ext cx="658812" cy="581025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4357" name="object 21">
            <a:extLst>
              <a:ext uri="{FF2B5EF4-FFF2-40B4-BE49-F238E27FC236}">
                <a16:creationId xmlns:a16="http://schemas.microsoft.com/office/drawing/2014/main" id="{52640C52-672C-474C-BE8E-0A8EE66E7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1413" y="4743450"/>
            <a:ext cx="657225" cy="581025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4358" name="object 22">
            <a:extLst>
              <a:ext uri="{FF2B5EF4-FFF2-40B4-BE49-F238E27FC236}">
                <a16:creationId xmlns:a16="http://schemas.microsoft.com/office/drawing/2014/main" id="{A5B42E28-653D-4BC3-B664-61FA21786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7713" y="4743450"/>
            <a:ext cx="658812" cy="581025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4359" name="object 23">
            <a:extLst>
              <a:ext uri="{FF2B5EF4-FFF2-40B4-BE49-F238E27FC236}">
                <a16:creationId xmlns:a16="http://schemas.microsoft.com/office/drawing/2014/main" id="{1D254128-22C6-4886-9888-BC72C1FA78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8138" y="4743450"/>
            <a:ext cx="658812" cy="581025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4360" name="object 24">
            <a:extLst>
              <a:ext uri="{FF2B5EF4-FFF2-40B4-BE49-F238E27FC236}">
                <a16:creationId xmlns:a16="http://schemas.microsoft.com/office/drawing/2014/main" id="{72436859-4614-4448-BA1D-06370204F6AF}"/>
              </a:ext>
            </a:extLst>
          </p:cNvPr>
          <p:cNvSpPr>
            <a:spLocks/>
          </p:cNvSpPr>
          <p:nvPr/>
        </p:nvSpPr>
        <p:spPr bwMode="auto">
          <a:xfrm>
            <a:off x="1588" y="254000"/>
            <a:ext cx="1189037" cy="958850"/>
          </a:xfrm>
          <a:custGeom>
            <a:avLst/>
            <a:gdLst>
              <a:gd name="T0" fmla="*/ 0 w 1188720"/>
              <a:gd name="T1" fmla="*/ 957071 h 957580"/>
              <a:gd name="T2" fmla="*/ 1188719 w 1188720"/>
              <a:gd name="T3" fmla="*/ 957071 h 957580"/>
              <a:gd name="T4" fmla="*/ 1188719 w 1188720"/>
              <a:gd name="T5" fmla="*/ 0 h 957580"/>
              <a:gd name="T6" fmla="*/ 0 w 1188720"/>
              <a:gd name="T7" fmla="*/ 0 h 957580"/>
              <a:gd name="T8" fmla="*/ 0 w 1188720"/>
              <a:gd name="T9" fmla="*/ 957071 h 957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88720" h="957580">
                <a:moveTo>
                  <a:pt x="0" y="957071"/>
                </a:moveTo>
                <a:lnTo>
                  <a:pt x="1188719" y="957071"/>
                </a:lnTo>
                <a:lnTo>
                  <a:pt x="1188719" y="0"/>
                </a:lnTo>
                <a:lnTo>
                  <a:pt x="0" y="0"/>
                </a:lnTo>
                <a:lnTo>
                  <a:pt x="0" y="957071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4361" name="object 25">
            <a:extLst>
              <a:ext uri="{FF2B5EF4-FFF2-40B4-BE49-F238E27FC236}">
                <a16:creationId xmlns:a16="http://schemas.microsoft.com/office/drawing/2014/main" id="{28A1CE69-BE35-486A-B2FE-F2E9EC06C4DC}"/>
              </a:ext>
            </a:extLst>
          </p:cNvPr>
          <p:cNvSpPr>
            <a:spLocks/>
          </p:cNvSpPr>
          <p:nvPr/>
        </p:nvSpPr>
        <p:spPr bwMode="auto">
          <a:xfrm>
            <a:off x="395288" y="515938"/>
            <a:ext cx="401637" cy="485775"/>
          </a:xfrm>
          <a:custGeom>
            <a:avLst/>
            <a:gdLst>
              <a:gd name="T0" fmla="*/ 132531 w 402590"/>
              <a:gd name="T1" fmla="*/ 0 h 485140"/>
              <a:gd name="T2" fmla="*/ 151495 w 402590"/>
              <a:gd name="T3" fmla="*/ 0 h 485140"/>
              <a:gd name="T4" fmla="*/ 151677 w 402590"/>
              <a:gd name="T5" fmla="*/ 65284 h 485140"/>
              <a:gd name="T6" fmla="*/ 151804 w 402590"/>
              <a:gd name="T7" fmla="*/ 111049 h 485140"/>
              <a:gd name="T8" fmla="*/ 151886 w 402590"/>
              <a:gd name="T9" fmla="*/ 140762 h 485140"/>
              <a:gd name="T10" fmla="*/ 151934 w 402590"/>
              <a:gd name="T11" fmla="*/ 157890 h 485140"/>
              <a:gd name="T12" fmla="*/ 151956 w 402590"/>
              <a:gd name="T13" fmla="*/ 165899 h 485140"/>
              <a:gd name="T14" fmla="*/ 151963 w 402590"/>
              <a:gd name="T15" fmla="*/ 168257 h 485140"/>
              <a:gd name="T16" fmla="*/ 151963 w 402590"/>
              <a:gd name="T17" fmla="*/ 174741 h 485140"/>
              <a:gd name="T18" fmla="*/ 148129 w 402590"/>
              <a:gd name="T19" fmla="*/ 186171 h 485140"/>
              <a:gd name="T20" fmla="*/ 109123 w 402590"/>
              <a:gd name="T21" fmla="*/ 253565 h 485140"/>
              <a:gd name="T22" fmla="*/ 77889 w 402590"/>
              <a:gd name="T23" fmla="*/ 307530 h 485140"/>
              <a:gd name="T24" fmla="*/ 53565 w 402590"/>
              <a:gd name="T25" fmla="*/ 349558 h 485140"/>
              <a:gd name="T26" fmla="*/ 35285 w 402590"/>
              <a:gd name="T27" fmla="*/ 381141 h 485140"/>
              <a:gd name="T28" fmla="*/ 22188 w 402590"/>
              <a:gd name="T29" fmla="*/ 403772 h 485140"/>
              <a:gd name="T30" fmla="*/ 13408 w 402590"/>
              <a:gd name="T31" fmla="*/ 418942 h 485140"/>
              <a:gd name="T32" fmla="*/ 8082 w 402590"/>
              <a:gd name="T33" fmla="*/ 428143 h 485140"/>
              <a:gd name="T34" fmla="*/ 5347 w 402590"/>
              <a:gd name="T35" fmla="*/ 432868 h 485140"/>
              <a:gd name="T36" fmla="*/ 4340 w 402590"/>
              <a:gd name="T37" fmla="*/ 434609 h 485140"/>
              <a:gd name="T38" fmla="*/ 0 w 402590"/>
              <a:gd name="T39" fmla="*/ 446568 h 485140"/>
              <a:gd name="T40" fmla="*/ 72446 w 402590"/>
              <a:gd name="T41" fmla="*/ 483457 h 485140"/>
              <a:gd name="T42" fmla="*/ 157171 w 402590"/>
              <a:gd name="T43" fmla="*/ 483791 h 485140"/>
              <a:gd name="T44" fmla="*/ 224133 w 402590"/>
              <a:gd name="T45" fmla="*/ 484054 h 485140"/>
              <a:gd name="T46" fmla="*/ 275421 w 402590"/>
              <a:gd name="T47" fmla="*/ 484255 h 485140"/>
              <a:gd name="T48" fmla="*/ 313125 w 402590"/>
              <a:gd name="T49" fmla="*/ 484404 h 485140"/>
              <a:gd name="T50" fmla="*/ 339335 w 402590"/>
              <a:gd name="T51" fmla="*/ 484507 h 485140"/>
              <a:gd name="T52" fmla="*/ 356141 w 402590"/>
              <a:gd name="T53" fmla="*/ 484573 h 485140"/>
              <a:gd name="T54" fmla="*/ 365632 w 402590"/>
              <a:gd name="T55" fmla="*/ 484610 h 485140"/>
              <a:gd name="T56" fmla="*/ 369899 w 402590"/>
              <a:gd name="T57" fmla="*/ 484627 h 485140"/>
              <a:gd name="T58" fmla="*/ 371031 w 402590"/>
              <a:gd name="T59" fmla="*/ 484631 h 485140"/>
              <a:gd name="T60" fmla="*/ 392678 w 402590"/>
              <a:gd name="T61" fmla="*/ 475554 h 485140"/>
              <a:gd name="T62" fmla="*/ 402308 w 402590"/>
              <a:gd name="T63" fmla="*/ 454780 h 485140"/>
              <a:gd name="T64" fmla="*/ 380027 w 402590"/>
              <a:gd name="T65" fmla="*/ 406400 h 485140"/>
              <a:gd name="T66" fmla="*/ 344238 w 402590"/>
              <a:gd name="T67" fmla="*/ 343918 h 485140"/>
              <a:gd name="T68" fmla="*/ 315952 w 402590"/>
              <a:gd name="T69" fmla="*/ 294536 h 485140"/>
              <a:gd name="T70" fmla="*/ 294287 w 402590"/>
              <a:gd name="T71" fmla="*/ 256712 h 485140"/>
              <a:gd name="T72" fmla="*/ 278361 w 402590"/>
              <a:gd name="T73" fmla="*/ 228907 h 485140"/>
              <a:gd name="T74" fmla="*/ 267289 w 402590"/>
              <a:gd name="T75" fmla="*/ 209578 h 485140"/>
              <a:gd name="T76" fmla="*/ 260190 w 402590"/>
              <a:gd name="T77" fmla="*/ 197184 h 485140"/>
              <a:gd name="T78" fmla="*/ 256181 w 402590"/>
              <a:gd name="T79" fmla="*/ 190185 h 485140"/>
              <a:gd name="T80" fmla="*/ 254379 w 402590"/>
              <a:gd name="T81" fmla="*/ 187038 h 485140"/>
              <a:gd name="T82" fmla="*/ 253900 w 402590"/>
              <a:gd name="T83" fmla="*/ 186203 h 485140"/>
              <a:gd name="T84" fmla="*/ 250048 w 402590"/>
              <a:gd name="T85" fmla="*/ 174741 h 485140"/>
              <a:gd name="T86" fmla="*/ 250048 w 402590"/>
              <a:gd name="T87" fmla="*/ 133103 h 485140"/>
              <a:gd name="T88" fmla="*/ 250048 w 402590"/>
              <a:gd name="T89" fmla="*/ 78011 h 485140"/>
              <a:gd name="T90" fmla="*/ 250048 w 402590"/>
              <a:gd name="T91" fmla="*/ 40705 h 485140"/>
              <a:gd name="T92" fmla="*/ 250048 w 402590"/>
              <a:gd name="T93" fmla="*/ 17719 h 485140"/>
              <a:gd name="T94" fmla="*/ 250048 w 402590"/>
              <a:gd name="T95" fmla="*/ 5583 h 485140"/>
              <a:gd name="T96" fmla="*/ 250048 w 402590"/>
              <a:gd name="T97" fmla="*/ 833 h 485140"/>
              <a:gd name="T98" fmla="*/ 250048 w 402590"/>
              <a:gd name="T99" fmla="*/ 1 h 485140"/>
              <a:gd name="T100" fmla="*/ 293260 w 402590"/>
              <a:gd name="T101" fmla="*/ 0 h 485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02590" h="485140">
                <a:moveTo>
                  <a:pt x="103552" y="0"/>
                </a:moveTo>
                <a:lnTo>
                  <a:pt x="132531" y="0"/>
                </a:lnTo>
                <a:lnTo>
                  <a:pt x="146764" y="0"/>
                </a:lnTo>
                <a:lnTo>
                  <a:pt x="151495" y="0"/>
                </a:lnTo>
                <a:lnTo>
                  <a:pt x="151593" y="35298"/>
                </a:lnTo>
                <a:lnTo>
                  <a:pt x="151677" y="65284"/>
                </a:lnTo>
                <a:lnTo>
                  <a:pt x="151746" y="90390"/>
                </a:lnTo>
                <a:lnTo>
                  <a:pt x="151804" y="111049"/>
                </a:lnTo>
                <a:lnTo>
                  <a:pt x="151850" y="127695"/>
                </a:lnTo>
                <a:lnTo>
                  <a:pt x="151886" y="140762"/>
                </a:lnTo>
                <a:lnTo>
                  <a:pt x="151914" y="150682"/>
                </a:lnTo>
                <a:lnTo>
                  <a:pt x="151934" y="157890"/>
                </a:lnTo>
                <a:lnTo>
                  <a:pt x="151947" y="162817"/>
                </a:lnTo>
                <a:lnTo>
                  <a:pt x="151956" y="165899"/>
                </a:lnTo>
                <a:lnTo>
                  <a:pt x="151961" y="167568"/>
                </a:lnTo>
                <a:lnTo>
                  <a:pt x="151963" y="168257"/>
                </a:lnTo>
                <a:lnTo>
                  <a:pt x="151963" y="168400"/>
                </a:lnTo>
                <a:lnTo>
                  <a:pt x="151963" y="174741"/>
                </a:lnTo>
                <a:lnTo>
                  <a:pt x="150689" y="181112"/>
                </a:lnTo>
                <a:lnTo>
                  <a:pt x="148129" y="186171"/>
                </a:lnTo>
                <a:lnTo>
                  <a:pt x="127600" y="221640"/>
                </a:lnTo>
                <a:lnTo>
                  <a:pt x="109123" y="253565"/>
                </a:lnTo>
                <a:lnTo>
                  <a:pt x="92589" y="282133"/>
                </a:lnTo>
                <a:lnTo>
                  <a:pt x="77889" y="307530"/>
                </a:lnTo>
                <a:lnTo>
                  <a:pt x="64918" y="329943"/>
                </a:lnTo>
                <a:lnTo>
                  <a:pt x="53565" y="349558"/>
                </a:lnTo>
                <a:lnTo>
                  <a:pt x="43723" y="366562"/>
                </a:lnTo>
                <a:lnTo>
                  <a:pt x="35285" y="381141"/>
                </a:lnTo>
                <a:lnTo>
                  <a:pt x="28143" y="393482"/>
                </a:lnTo>
                <a:lnTo>
                  <a:pt x="22188" y="403772"/>
                </a:lnTo>
                <a:lnTo>
                  <a:pt x="17312" y="412196"/>
                </a:lnTo>
                <a:lnTo>
                  <a:pt x="13408" y="418942"/>
                </a:lnTo>
                <a:lnTo>
                  <a:pt x="10367" y="424195"/>
                </a:lnTo>
                <a:lnTo>
                  <a:pt x="8082" y="428143"/>
                </a:lnTo>
                <a:lnTo>
                  <a:pt x="6445" y="430972"/>
                </a:lnTo>
                <a:lnTo>
                  <a:pt x="5347" y="432868"/>
                </a:lnTo>
                <a:lnTo>
                  <a:pt x="4682" y="434018"/>
                </a:lnTo>
                <a:lnTo>
                  <a:pt x="4340" y="434609"/>
                </a:lnTo>
                <a:lnTo>
                  <a:pt x="4214" y="434827"/>
                </a:lnTo>
                <a:lnTo>
                  <a:pt x="0" y="446568"/>
                </a:lnTo>
                <a:lnTo>
                  <a:pt x="22769" y="483262"/>
                </a:lnTo>
                <a:lnTo>
                  <a:pt x="72446" y="483457"/>
                </a:lnTo>
                <a:lnTo>
                  <a:pt x="117160" y="483633"/>
                </a:lnTo>
                <a:lnTo>
                  <a:pt x="157171" y="483791"/>
                </a:lnTo>
                <a:lnTo>
                  <a:pt x="192742" y="483930"/>
                </a:lnTo>
                <a:lnTo>
                  <a:pt x="224133" y="484054"/>
                </a:lnTo>
                <a:lnTo>
                  <a:pt x="251606" y="484162"/>
                </a:lnTo>
                <a:lnTo>
                  <a:pt x="275421" y="484255"/>
                </a:lnTo>
                <a:lnTo>
                  <a:pt x="295841" y="484336"/>
                </a:lnTo>
                <a:lnTo>
                  <a:pt x="313125" y="484404"/>
                </a:lnTo>
                <a:lnTo>
                  <a:pt x="327536" y="484460"/>
                </a:lnTo>
                <a:lnTo>
                  <a:pt x="339335" y="484507"/>
                </a:lnTo>
                <a:lnTo>
                  <a:pt x="348783" y="484544"/>
                </a:lnTo>
                <a:lnTo>
                  <a:pt x="356141" y="484573"/>
                </a:lnTo>
                <a:lnTo>
                  <a:pt x="361670" y="484595"/>
                </a:lnTo>
                <a:lnTo>
                  <a:pt x="365632" y="484610"/>
                </a:lnTo>
                <a:lnTo>
                  <a:pt x="368288" y="484621"/>
                </a:lnTo>
                <a:lnTo>
                  <a:pt x="369899" y="484627"/>
                </a:lnTo>
                <a:lnTo>
                  <a:pt x="370726" y="484630"/>
                </a:lnTo>
                <a:lnTo>
                  <a:pt x="371031" y="484631"/>
                </a:lnTo>
                <a:lnTo>
                  <a:pt x="383049" y="482160"/>
                </a:lnTo>
                <a:lnTo>
                  <a:pt x="392678" y="475554"/>
                </a:lnTo>
                <a:lnTo>
                  <a:pt x="399314" y="466024"/>
                </a:lnTo>
                <a:lnTo>
                  <a:pt x="402308" y="454780"/>
                </a:lnTo>
                <a:lnTo>
                  <a:pt x="401011" y="443035"/>
                </a:lnTo>
                <a:lnTo>
                  <a:pt x="380027" y="406400"/>
                </a:lnTo>
                <a:lnTo>
                  <a:pt x="361139" y="373425"/>
                </a:lnTo>
                <a:lnTo>
                  <a:pt x="344238" y="343918"/>
                </a:lnTo>
                <a:lnTo>
                  <a:pt x="329212" y="317685"/>
                </a:lnTo>
                <a:lnTo>
                  <a:pt x="315952" y="294536"/>
                </a:lnTo>
                <a:lnTo>
                  <a:pt x="304347" y="274276"/>
                </a:lnTo>
                <a:lnTo>
                  <a:pt x="294287" y="256712"/>
                </a:lnTo>
                <a:lnTo>
                  <a:pt x="285662" y="241654"/>
                </a:lnTo>
                <a:lnTo>
                  <a:pt x="278361" y="228907"/>
                </a:lnTo>
                <a:lnTo>
                  <a:pt x="272273" y="218279"/>
                </a:lnTo>
                <a:lnTo>
                  <a:pt x="267289" y="209578"/>
                </a:lnTo>
                <a:lnTo>
                  <a:pt x="263298" y="202611"/>
                </a:lnTo>
                <a:lnTo>
                  <a:pt x="260190" y="197184"/>
                </a:lnTo>
                <a:lnTo>
                  <a:pt x="257855" y="193107"/>
                </a:lnTo>
                <a:lnTo>
                  <a:pt x="256181" y="190185"/>
                </a:lnTo>
                <a:lnTo>
                  <a:pt x="255059" y="188226"/>
                </a:lnTo>
                <a:lnTo>
                  <a:pt x="254379" y="187038"/>
                </a:lnTo>
                <a:lnTo>
                  <a:pt x="254029" y="186428"/>
                </a:lnTo>
                <a:lnTo>
                  <a:pt x="253900" y="186203"/>
                </a:lnTo>
                <a:lnTo>
                  <a:pt x="251322" y="181112"/>
                </a:lnTo>
                <a:lnTo>
                  <a:pt x="250048" y="174741"/>
                </a:lnTo>
                <a:lnTo>
                  <a:pt x="250048" y="168401"/>
                </a:lnTo>
                <a:lnTo>
                  <a:pt x="250048" y="133103"/>
                </a:lnTo>
                <a:lnTo>
                  <a:pt x="250048" y="103117"/>
                </a:lnTo>
                <a:lnTo>
                  <a:pt x="250048" y="78011"/>
                </a:lnTo>
                <a:lnTo>
                  <a:pt x="250048" y="57352"/>
                </a:lnTo>
                <a:lnTo>
                  <a:pt x="250048" y="40705"/>
                </a:lnTo>
                <a:lnTo>
                  <a:pt x="250048" y="27639"/>
                </a:lnTo>
                <a:lnTo>
                  <a:pt x="250048" y="17719"/>
                </a:lnTo>
                <a:lnTo>
                  <a:pt x="250048" y="10511"/>
                </a:lnTo>
                <a:lnTo>
                  <a:pt x="250048" y="5583"/>
                </a:lnTo>
                <a:lnTo>
                  <a:pt x="250048" y="2502"/>
                </a:lnTo>
                <a:lnTo>
                  <a:pt x="250048" y="833"/>
                </a:lnTo>
                <a:lnTo>
                  <a:pt x="250048" y="144"/>
                </a:lnTo>
                <a:lnTo>
                  <a:pt x="250048" y="1"/>
                </a:lnTo>
                <a:lnTo>
                  <a:pt x="279027" y="0"/>
                </a:lnTo>
                <a:lnTo>
                  <a:pt x="293260" y="0"/>
                </a:lnTo>
                <a:lnTo>
                  <a:pt x="297991" y="0"/>
                </a:lnTo>
              </a:path>
            </a:pathLst>
          </a:custGeom>
          <a:noFill/>
          <a:ln w="50291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object 2">
            <a:extLst>
              <a:ext uri="{FF2B5EF4-FFF2-40B4-BE49-F238E27FC236}">
                <a16:creationId xmlns:a16="http://schemas.microsoft.com/office/drawing/2014/main" id="{CD479252-D206-4140-A470-D3C26C9A8DE2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T0" fmla="*/ 0 w 12192000"/>
              <a:gd name="T1" fmla="*/ 6857999 h 6858000"/>
              <a:gd name="T2" fmla="*/ 12191999 w 12192000"/>
              <a:gd name="T3" fmla="*/ 6857999 h 6858000"/>
              <a:gd name="T4" fmla="*/ 12191999 w 12192000"/>
              <a:gd name="T5" fmla="*/ 0 h 6858000"/>
              <a:gd name="T6" fmla="*/ 0 w 12192000"/>
              <a:gd name="T7" fmla="*/ 0 h 6858000"/>
              <a:gd name="T8" fmla="*/ 0 w 1219200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92000" h="6858000">
                <a:moveTo>
                  <a:pt x="0" y="6857999"/>
                </a:moveTo>
                <a:lnTo>
                  <a:pt x="12191999" y="6857999"/>
                </a:lnTo>
                <a:lnTo>
                  <a:pt x="121919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5363" name="object 3">
            <a:extLst>
              <a:ext uri="{FF2B5EF4-FFF2-40B4-BE49-F238E27FC236}">
                <a16:creationId xmlns:a16="http://schemas.microsoft.com/office/drawing/2014/main" id="{3E0852ED-8978-4787-8CAD-A2A28066A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4463" y="3983038"/>
            <a:ext cx="5199062" cy="35083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5364" name="object 4">
            <a:extLst>
              <a:ext uri="{FF2B5EF4-FFF2-40B4-BE49-F238E27FC236}">
                <a16:creationId xmlns:a16="http://schemas.microsoft.com/office/drawing/2014/main" id="{F8C1852C-5D7C-4DE5-9DCB-C25BADA8C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8588" y="4370388"/>
            <a:ext cx="5886450" cy="3460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5365" name="object 5">
            <a:extLst>
              <a:ext uri="{FF2B5EF4-FFF2-40B4-BE49-F238E27FC236}">
                <a16:creationId xmlns:a16="http://schemas.microsoft.com/office/drawing/2014/main" id="{47C2BF01-D43B-4441-B416-6020564A3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3825" y="5143500"/>
            <a:ext cx="6904038" cy="255588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5366" name="object 6">
            <a:extLst>
              <a:ext uri="{FF2B5EF4-FFF2-40B4-BE49-F238E27FC236}">
                <a16:creationId xmlns:a16="http://schemas.microsoft.com/office/drawing/2014/main" id="{7ECCB702-5E09-4589-BDA0-E4011A568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4938" y="5418138"/>
            <a:ext cx="3482975" cy="255587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5367" name="object 7">
            <a:extLst>
              <a:ext uri="{FF2B5EF4-FFF2-40B4-BE49-F238E27FC236}">
                <a16:creationId xmlns:a16="http://schemas.microsoft.com/office/drawing/2014/main" id="{C92F01C4-D0B6-4E10-B4C3-395CE56D02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25" y="4079875"/>
            <a:ext cx="1943100" cy="496888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5368" name="object 8">
            <a:extLst>
              <a:ext uri="{FF2B5EF4-FFF2-40B4-BE49-F238E27FC236}">
                <a16:creationId xmlns:a16="http://schemas.microsoft.com/office/drawing/2014/main" id="{5FE3B7D7-0300-4CA9-B409-E66923C9C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875" y="2982913"/>
            <a:ext cx="838200" cy="83820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object 2">
            <a:extLst>
              <a:ext uri="{FF2B5EF4-FFF2-40B4-BE49-F238E27FC236}">
                <a16:creationId xmlns:a16="http://schemas.microsoft.com/office/drawing/2014/main" id="{25BDFA6A-DB46-441C-A541-5F50CDB1D89B}"/>
              </a:ext>
            </a:extLst>
          </p:cNvPr>
          <p:cNvSpPr>
            <a:spLocks/>
          </p:cNvSpPr>
          <p:nvPr/>
        </p:nvSpPr>
        <p:spPr bwMode="auto">
          <a:xfrm>
            <a:off x="5638800" y="0"/>
            <a:ext cx="6553200" cy="6858000"/>
          </a:xfrm>
          <a:custGeom>
            <a:avLst/>
            <a:gdLst>
              <a:gd name="T0" fmla="*/ 0 w 6553200"/>
              <a:gd name="T1" fmla="*/ 6857999 h 6858000"/>
              <a:gd name="T2" fmla="*/ 6553199 w 6553200"/>
              <a:gd name="T3" fmla="*/ 6857999 h 6858000"/>
              <a:gd name="T4" fmla="*/ 6553199 w 6553200"/>
              <a:gd name="T5" fmla="*/ 0 h 6858000"/>
              <a:gd name="T6" fmla="*/ 0 w 6553200"/>
              <a:gd name="T7" fmla="*/ 0 h 6858000"/>
              <a:gd name="T8" fmla="*/ 0 w 655320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53200" h="6858000">
                <a:moveTo>
                  <a:pt x="0" y="6857999"/>
                </a:moveTo>
                <a:lnTo>
                  <a:pt x="6553199" y="6857999"/>
                </a:lnTo>
                <a:lnTo>
                  <a:pt x="65531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6387" name="object 3">
            <a:extLst>
              <a:ext uri="{FF2B5EF4-FFF2-40B4-BE49-F238E27FC236}">
                <a16:creationId xmlns:a16="http://schemas.microsoft.com/office/drawing/2014/main" id="{2B7AA841-8258-419D-A991-8961625556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3175"/>
            <a:ext cx="6553200" cy="68548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6388" name="object 4">
            <a:extLst>
              <a:ext uri="{FF2B5EF4-FFF2-40B4-BE49-F238E27FC236}">
                <a16:creationId xmlns:a16="http://schemas.microsoft.com/office/drawing/2014/main" id="{AEA7CDCA-F730-4F93-9B7C-4BAAF852646B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5638800" cy="6858000"/>
          </a:xfrm>
          <a:custGeom>
            <a:avLst/>
            <a:gdLst>
              <a:gd name="T0" fmla="*/ 0 w 5638800"/>
              <a:gd name="T1" fmla="*/ 6858000 h 6858000"/>
              <a:gd name="T2" fmla="*/ 5638799 w 5638800"/>
              <a:gd name="T3" fmla="*/ 6858000 h 6858000"/>
              <a:gd name="T4" fmla="*/ 5638799 w 5638800"/>
              <a:gd name="T5" fmla="*/ 0 h 6858000"/>
              <a:gd name="T6" fmla="*/ 0 w 5638800"/>
              <a:gd name="T7" fmla="*/ 0 h 6858000"/>
              <a:gd name="T8" fmla="*/ 0 w 5638800"/>
              <a:gd name="T9" fmla="*/ 6858000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38800" h="6858000">
                <a:moveTo>
                  <a:pt x="0" y="6858000"/>
                </a:moveTo>
                <a:lnTo>
                  <a:pt x="5638799" y="6858000"/>
                </a:lnTo>
                <a:lnTo>
                  <a:pt x="5638799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0078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6389" name="object 5">
            <a:extLst>
              <a:ext uri="{FF2B5EF4-FFF2-40B4-BE49-F238E27FC236}">
                <a16:creationId xmlns:a16="http://schemas.microsoft.com/office/drawing/2014/main" id="{73945B72-77B3-4A90-8020-3523AC1AD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2139950"/>
            <a:ext cx="2517775" cy="2968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6390" name="object 6">
            <a:extLst>
              <a:ext uri="{FF2B5EF4-FFF2-40B4-BE49-F238E27FC236}">
                <a16:creationId xmlns:a16="http://schemas.microsoft.com/office/drawing/2014/main" id="{1B6E48DD-8DA2-488F-B975-BA0F5EF07A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2509838"/>
            <a:ext cx="3641725" cy="22225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6391" name="object 7">
            <a:extLst>
              <a:ext uri="{FF2B5EF4-FFF2-40B4-BE49-F238E27FC236}">
                <a16:creationId xmlns:a16="http://schemas.microsoft.com/office/drawing/2014/main" id="{FA5AC578-7F1F-4EDC-9F1A-EF14E33A0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963" y="3003550"/>
            <a:ext cx="609600" cy="220663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6392" name="object 8">
            <a:extLst>
              <a:ext uri="{FF2B5EF4-FFF2-40B4-BE49-F238E27FC236}">
                <a16:creationId xmlns:a16="http://schemas.microsoft.com/office/drawing/2014/main" id="{9373474A-CABA-4253-8890-735CDA22D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00" y="3340100"/>
            <a:ext cx="4446588" cy="2222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6393" name="object 9">
            <a:extLst>
              <a:ext uri="{FF2B5EF4-FFF2-40B4-BE49-F238E27FC236}">
                <a16:creationId xmlns:a16="http://schemas.microsoft.com/office/drawing/2014/main" id="{2431C3AE-58D3-44D0-A95A-30345320B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550" y="3825875"/>
            <a:ext cx="2824163" cy="22860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6394" name="object 10">
            <a:extLst>
              <a:ext uri="{FF2B5EF4-FFF2-40B4-BE49-F238E27FC236}">
                <a16:creationId xmlns:a16="http://schemas.microsoft.com/office/drawing/2014/main" id="{5ABBB5A6-7E2D-4A65-A3F5-EDE862580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550" y="4171950"/>
            <a:ext cx="3817938" cy="22225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6395" name="object 11">
            <a:extLst>
              <a:ext uri="{FF2B5EF4-FFF2-40B4-BE49-F238E27FC236}">
                <a16:creationId xmlns:a16="http://schemas.microsoft.com/office/drawing/2014/main" id="{3A6A1546-34C1-41B4-B89C-EF35D7D0E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4418013"/>
            <a:ext cx="1154112" cy="223837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6396" name="object 12">
            <a:extLst>
              <a:ext uri="{FF2B5EF4-FFF2-40B4-BE49-F238E27FC236}">
                <a16:creationId xmlns:a16="http://schemas.microsoft.com/office/drawing/2014/main" id="{691525EB-EA4A-4BB6-95E1-ADA529642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50" y="4902200"/>
            <a:ext cx="2995613" cy="296863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6397" name="object 13">
            <a:extLst>
              <a:ext uri="{FF2B5EF4-FFF2-40B4-BE49-F238E27FC236}">
                <a16:creationId xmlns:a16="http://schemas.microsoft.com/office/drawing/2014/main" id="{1F597297-1905-4E3C-928A-2EC8CFB5BB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25" y="5245100"/>
            <a:ext cx="4117975" cy="225425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6398" name="object 14">
            <a:extLst>
              <a:ext uri="{FF2B5EF4-FFF2-40B4-BE49-F238E27FC236}">
                <a16:creationId xmlns:a16="http://schemas.microsoft.com/office/drawing/2014/main" id="{EA7B9C7F-C9BB-4A40-A9D5-E2255A99F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25" y="5495925"/>
            <a:ext cx="1238250" cy="220663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6399" name="object 15">
            <a:extLst>
              <a:ext uri="{FF2B5EF4-FFF2-40B4-BE49-F238E27FC236}">
                <a16:creationId xmlns:a16="http://schemas.microsoft.com/office/drawing/2014/main" id="{6EBF35F2-3712-4B74-827C-E961E294B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4825" y="5491163"/>
            <a:ext cx="3074988" cy="201612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6400" name="object 16">
            <a:extLst>
              <a:ext uri="{FF2B5EF4-FFF2-40B4-BE49-F238E27FC236}">
                <a16:creationId xmlns:a16="http://schemas.microsoft.com/office/drawing/2014/main" id="{2A0BE4F4-C123-4542-A665-90347DC362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740400"/>
            <a:ext cx="4121150" cy="222250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6401" name="object 17">
            <a:extLst>
              <a:ext uri="{FF2B5EF4-FFF2-40B4-BE49-F238E27FC236}">
                <a16:creationId xmlns:a16="http://schemas.microsoft.com/office/drawing/2014/main" id="{51818047-9C22-4423-982C-53B19678B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25" y="5988050"/>
            <a:ext cx="931863" cy="171450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6402" name="object 18">
            <a:extLst>
              <a:ext uri="{FF2B5EF4-FFF2-40B4-BE49-F238E27FC236}">
                <a16:creationId xmlns:a16="http://schemas.microsoft.com/office/drawing/2014/main" id="{4D84AA41-B1D6-4740-94E9-50DB3ECE9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088" y="466725"/>
            <a:ext cx="2451100" cy="574675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6403" name="object 19">
            <a:extLst>
              <a:ext uri="{FF2B5EF4-FFF2-40B4-BE49-F238E27FC236}">
                <a16:creationId xmlns:a16="http://schemas.microsoft.com/office/drawing/2014/main" id="{A77D5FAA-C69C-4E20-A4CA-3A8867DD9E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" y="1131888"/>
            <a:ext cx="2365375" cy="434975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6404" name="object 20">
            <a:extLst>
              <a:ext uri="{FF2B5EF4-FFF2-40B4-BE49-F238E27FC236}">
                <a16:creationId xmlns:a16="http://schemas.microsoft.com/office/drawing/2014/main" id="{125347AB-CE07-4BEC-9A6F-185791F732C9}"/>
              </a:ext>
            </a:extLst>
          </p:cNvPr>
          <p:cNvSpPr>
            <a:spLocks/>
          </p:cNvSpPr>
          <p:nvPr/>
        </p:nvSpPr>
        <p:spPr bwMode="auto">
          <a:xfrm>
            <a:off x="11009313" y="265113"/>
            <a:ext cx="904875" cy="904875"/>
          </a:xfrm>
          <a:custGeom>
            <a:avLst/>
            <a:gdLst>
              <a:gd name="T0" fmla="*/ 816551 w 904240"/>
              <a:gd name="T1" fmla="*/ 719925 h 905510"/>
              <a:gd name="T2" fmla="*/ 87189 w 904240"/>
              <a:gd name="T3" fmla="*/ 719925 h 905510"/>
              <a:gd name="T4" fmla="*/ 108778 w 904240"/>
              <a:gd name="T5" fmla="*/ 747175 h 905510"/>
              <a:gd name="T6" fmla="*/ 157804 w 904240"/>
              <a:gd name="T7" fmla="*/ 796285 h 905510"/>
              <a:gd name="T8" fmla="*/ 213850 w 904240"/>
              <a:gd name="T9" fmla="*/ 837431 h 905510"/>
              <a:gd name="T10" fmla="*/ 275987 w 904240"/>
              <a:gd name="T11" fmla="*/ 869680 h 905510"/>
              <a:gd name="T12" fmla="*/ 343283 w 904240"/>
              <a:gd name="T13" fmla="*/ 892098 h 905510"/>
              <a:gd name="T14" fmla="*/ 414808 w 904240"/>
              <a:gd name="T15" fmla="*/ 903755 h 905510"/>
              <a:gd name="T16" fmla="*/ 451865 w 904240"/>
              <a:gd name="T17" fmla="*/ 905255 h 905510"/>
              <a:gd name="T18" fmla="*/ 488927 w 904240"/>
              <a:gd name="T19" fmla="*/ 903755 h 905510"/>
              <a:gd name="T20" fmla="*/ 560458 w 904240"/>
              <a:gd name="T21" fmla="*/ 892098 h 905510"/>
              <a:gd name="T22" fmla="*/ 627757 w 904240"/>
              <a:gd name="T23" fmla="*/ 869680 h 905510"/>
              <a:gd name="T24" fmla="*/ 689894 w 904240"/>
              <a:gd name="T25" fmla="*/ 837431 h 905510"/>
              <a:gd name="T26" fmla="*/ 745940 w 904240"/>
              <a:gd name="T27" fmla="*/ 796285 h 905510"/>
              <a:gd name="T28" fmla="*/ 794963 w 904240"/>
              <a:gd name="T29" fmla="*/ 747175 h 905510"/>
              <a:gd name="T30" fmla="*/ 816551 w 904240"/>
              <a:gd name="T31" fmla="*/ 719925 h 905510"/>
              <a:gd name="T32" fmla="*/ 890600 w 904240"/>
              <a:gd name="T33" fmla="*/ 343870 h 905510"/>
              <a:gd name="T34" fmla="*/ 13133 w 904240"/>
              <a:gd name="T35" fmla="*/ 343870 h 905510"/>
              <a:gd name="T36" fmla="*/ 5914 w 904240"/>
              <a:gd name="T37" fmla="*/ 379219 h 905510"/>
              <a:gd name="T38" fmla="*/ 1498 w 904240"/>
              <a:gd name="T39" fmla="*/ 415511 h 905510"/>
              <a:gd name="T40" fmla="*/ 0 w 904240"/>
              <a:gd name="T41" fmla="*/ 452627 h 905510"/>
              <a:gd name="T42" fmla="*/ 1498 w 904240"/>
              <a:gd name="T43" fmla="*/ 489744 h 905510"/>
              <a:gd name="T44" fmla="*/ 13133 w 904240"/>
              <a:gd name="T45" fmla="*/ 561385 h 905510"/>
              <a:gd name="T46" fmla="*/ 35512 w 904240"/>
              <a:gd name="T47" fmla="*/ 628792 h 905510"/>
              <a:gd name="T48" fmla="*/ 67704 w 904240"/>
              <a:gd name="T49" fmla="*/ 691033 h 905510"/>
              <a:gd name="T50" fmla="*/ 836034 w 904240"/>
              <a:gd name="T51" fmla="*/ 691033 h 905510"/>
              <a:gd name="T52" fmla="*/ 853297 w 904240"/>
              <a:gd name="T53" fmla="*/ 660617 h 905510"/>
              <a:gd name="T54" fmla="*/ 880696 w 904240"/>
              <a:gd name="T55" fmla="*/ 595676 h 905510"/>
              <a:gd name="T56" fmla="*/ 897818 w 904240"/>
              <a:gd name="T57" fmla="*/ 526036 h 905510"/>
              <a:gd name="T58" fmla="*/ 903731 w 904240"/>
              <a:gd name="T59" fmla="*/ 452627 h 905510"/>
              <a:gd name="T60" fmla="*/ 902234 w 904240"/>
              <a:gd name="T61" fmla="*/ 415511 h 905510"/>
              <a:gd name="T62" fmla="*/ 897818 w 904240"/>
              <a:gd name="T63" fmla="*/ 379219 h 905510"/>
              <a:gd name="T64" fmla="*/ 890600 w 904240"/>
              <a:gd name="T65" fmla="*/ 343870 h 905510"/>
              <a:gd name="T66" fmla="*/ 451865 w 904240"/>
              <a:gd name="T67" fmla="*/ 0 h 905510"/>
              <a:gd name="T68" fmla="*/ 378575 w 904240"/>
              <a:gd name="T69" fmla="*/ 5925 h 905510"/>
              <a:gd name="T70" fmla="*/ 309048 w 904240"/>
              <a:gd name="T71" fmla="*/ 23079 h 905510"/>
              <a:gd name="T72" fmla="*/ 244215 w 904240"/>
              <a:gd name="T73" fmla="*/ 50529 h 905510"/>
              <a:gd name="T74" fmla="*/ 185007 w 904240"/>
              <a:gd name="T75" fmla="*/ 87343 h 905510"/>
              <a:gd name="T76" fmla="*/ 132355 w 904240"/>
              <a:gd name="T77" fmla="*/ 132587 h 905510"/>
              <a:gd name="T78" fmla="*/ 87189 w 904240"/>
              <a:gd name="T79" fmla="*/ 185330 h 905510"/>
              <a:gd name="T80" fmla="*/ 50440 w 904240"/>
              <a:gd name="T81" fmla="*/ 244638 h 905510"/>
              <a:gd name="T82" fmla="*/ 23038 w 904240"/>
              <a:gd name="T83" fmla="*/ 309579 h 905510"/>
              <a:gd name="T84" fmla="*/ 880696 w 904240"/>
              <a:gd name="T85" fmla="*/ 309579 h 905510"/>
              <a:gd name="T86" fmla="*/ 853297 w 904240"/>
              <a:gd name="T87" fmla="*/ 244638 h 905510"/>
              <a:gd name="T88" fmla="*/ 816551 w 904240"/>
              <a:gd name="T89" fmla="*/ 185330 h 905510"/>
              <a:gd name="T90" fmla="*/ 771387 w 904240"/>
              <a:gd name="T91" fmla="*/ 132587 h 905510"/>
              <a:gd name="T92" fmla="*/ 718737 w 904240"/>
              <a:gd name="T93" fmla="*/ 87343 h 905510"/>
              <a:gd name="T94" fmla="*/ 659529 w 904240"/>
              <a:gd name="T95" fmla="*/ 50529 h 905510"/>
              <a:gd name="T96" fmla="*/ 594695 w 904240"/>
              <a:gd name="T97" fmla="*/ 23079 h 905510"/>
              <a:gd name="T98" fmla="*/ 525163 w 904240"/>
              <a:gd name="T99" fmla="*/ 5925 h 905510"/>
              <a:gd name="T100" fmla="*/ 451865 w 904240"/>
              <a:gd name="T101" fmla="*/ 0 h 905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04240" h="905510">
                <a:moveTo>
                  <a:pt x="816551" y="719925"/>
                </a:moveTo>
                <a:lnTo>
                  <a:pt x="87189" y="719925"/>
                </a:lnTo>
                <a:lnTo>
                  <a:pt x="108778" y="747175"/>
                </a:lnTo>
                <a:lnTo>
                  <a:pt x="157804" y="796285"/>
                </a:lnTo>
                <a:lnTo>
                  <a:pt x="213850" y="837431"/>
                </a:lnTo>
                <a:lnTo>
                  <a:pt x="275987" y="869680"/>
                </a:lnTo>
                <a:lnTo>
                  <a:pt x="343283" y="892098"/>
                </a:lnTo>
                <a:lnTo>
                  <a:pt x="414808" y="903755"/>
                </a:lnTo>
                <a:lnTo>
                  <a:pt x="451865" y="905255"/>
                </a:lnTo>
                <a:lnTo>
                  <a:pt x="488927" y="903755"/>
                </a:lnTo>
                <a:lnTo>
                  <a:pt x="560458" y="892098"/>
                </a:lnTo>
                <a:lnTo>
                  <a:pt x="627757" y="869680"/>
                </a:lnTo>
                <a:lnTo>
                  <a:pt x="689894" y="837431"/>
                </a:lnTo>
                <a:lnTo>
                  <a:pt x="745940" y="796285"/>
                </a:lnTo>
                <a:lnTo>
                  <a:pt x="794963" y="747175"/>
                </a:lnTo>
                <a:lnTo>
                  <a:pt x="816551" y="719925"/>
                </a:lnTo>
                <a:close/>
              </a:path>
              <a:path w="904240" h="905510">
                <a:moveTo>
                  <a:pt x="890600" y="343870"/>
                </a:moveTo>
                <a:lnTo>
                  <a:pt x="13133" y="343870"/>
                </a:lnTo>
                <a:lnTo>
                  <a:pt x="5914" y="379219"/>
                </a:lnTo>
                <a:lnTo>
                  <a:pt x="1498" y="415511"/>
                </a:lnTo>
                <a:lnTo>
                  <a:pt x="0" y="452627"/>
                </a:lnTo>
                <a:lnTo>
                  <a:pt x="1498" y="489744"/>
                </a:lnTo>
                <a:lnTo>
                  <a:pt x="13133" y="561385"/>
                </a:lnTo>
                <a:lnTo>
                  <a:pt x="35512" y="628792"/>
                </a:lnTo>
                <a:lnTo>
                  <a:pt x="67704" y="691033"/>
                </a:lnTo>
                <a:lnTo>
                  <a:pt x="836034" y="691033"/>
                </a:lnTo>
                <a:lnTo>
                  <a:pt x="853297" y="660617"/>
                </a:lnTo>
                <a:lnTo>
                  <a:pt x="880696" y="595676"/>
                </a:lnTo>
                <a:lnTo>
                  <a:pt x="897818" y="526036"/>
                </a:lnTo>
                <a:lnTo>
                  <a:pt x="903731" y="452627"/>
                </a:lnTo>
                <a:lnTo>
                  <a:pt x="902234" y="415511"/>
                </a:lnTo>
                <a:lnTo>
                  <a:pt x="897818" y="379219"/>
                </a:lnTo>
                <a:lnTo>
                  <a:pt x="890600" y="343870"/>
                </a:lnTo>
                <a:close/>
              </a:path>
              <a:path w="904240" h="905510">
                <a:moveTo>
                  <a:pt x="451865" y="0"/>
                </a:moveTo>
                <a:lnTo>
                  <a:pt x="378575" y="5925"/>
                </a:lnTo>
                <a:lnTo>
                  <a:pt x="309048" y="23079"/>
                </a:lnTo>
                <a:lnTo>
                  <a:pt x="244215" y="50529"/>
                </a:lnTo>
                <a:lnTo>
                  <a:pt x="185007" y="87343"/>
                </a:lnTo>
                <a:lnTo>
                  <a:pt x="132355" y="132587"/>
                </a:lnTo>
                <a:lnTo>
                  <a:pt x="87189" y="185330"/>
                </a:lnTo>
                <a:lnTo>
                  <a:pt x="50440" y="244638"/>
                </a:lnTo>
                <a:lnTo>
                  <a:pt x="23038" y="309579"/>
                </a:lnTo>
                <a:lnTo>
                  <a:pt x="880696" y="309579"/>
                </a:lnTo>
                <a:lnTo>
                  <a:pt x="853297" y="244638"/>
                </a:lnTo>
                <a:lnTo>
                  <a:pt x="816551" y="185330"/>
                </a:lnTo>
                <a:lnTo>
                  <a:pt x="771387" y="132587"/>
                </a:lnTo>
                <a:lnTo>
                  <a:pt x="718737" y="87343"/>
                </a:lnTo>
                <a:lnTo>
                  <a:pt x="659529" y="50529"/>
                </a:lnTo>
                <a:lnTo>
                  <a:pt x="594695" y="23079"/>
                </a:lnTo>
                <a:lnTo>
                  <a:pt x="525163" y="5925"/>
                </a:lnTo>
                <a:lnTo>
                  <a:pt x="451865" y="0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6405" name="object 21">
            <a:extLst>
              <a:ext uri="{FF2B5EF4-FFF2-40B4-BE49-F238E27FC236}">
                <a16:creationId xmlns:a16="http://schemas.microsoft.com/office/drawing/2014/main" id="{9E4CA6FD-CF50-4EFF-BA98-574C4FF552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4238" y="296863"/>
            <a:ext cx="838200" cy="838200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object 2">
            <a:extLst>
              <a:ext uri="{FF2B5EF4-FFF2-40B4-BE49-F238E27FC236}">
                <a16:creationId xmlns:a16="http://schemas.microsoft.com/office/drawing/2014/main" id="{C575BB53-4B35-4F3A-94E4-0BBEA870A7FF}"/>
              </a:ext>
            </a:extLst>
          </p:cNvPr>
          <p:cNvSpPr>
            <a:spLocks/>
          </p:cNvSpPr>
          <p:nvPr/>
        </p:nvSpPr>
        <p:spPr bwMode="auto">
          <a:xfrm>
            <a:off x="5638800" y="0"/>
            <a:ext cx="6553200" cy="6858000"/>
          </a:xfrm>
          <a:custGeom>
            <a:avLst/>
            <a:gdLst>
              <a:gd name="T0" fmla="*/ 0 w 6553200"/>
              <a:gd name="T1" fmla="*/ 6857999 h 6858000"/>
              <a:gd name="T2" fmla="*/ 6553199 w 6553200"/>
              <a:gd name="T3" fmla="*/ 6857999 h 6858000"/>
              <a:gd name="T4" fmla="*/ 6553199 w 6553200"/>
              <a:gd name="T5" fmla="*/ 0 h 6858000"/>
              <a:gd name="T6" fmla="*/ 0 w 6553200"/>
              <a:gd name="T7" fmla="*/ 0 h 6858000"/>
              <a:gd name="T8" fmla="*/ 0 w 655320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53200" h="6858000">
                <a:moveTo>
                  <a:pt x="0" y="6857999"/>
                </a:moveTo>
                <a:lnTo>
                  <a:pt x="6553199" y="6857999"/>
                </a:lnTo>
                <a:lnTo>
                  <a:pt x="65531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7411" name="object 3">
            <a:extLst>
              <a:ext uri="{FF2B5EF4-FFF2-40B4-BE49-F238E27FC236}">
                <a16:creationId xmlns:a16="http://schemas.microsoft.com/office/drawing/2014/main" id="{06833C1B-D87D-448F-8CA0-083E5C61ED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0"/>
            <a:ext cx="65532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412" name="object 4">
            <a:extLst>
              <a:ext uri="{FF2B5EF4-FFF2-40B4-BE49-F238E27FC236}">
                <a16:creationId xmlns:a16="http://schemas.microsoft.com/office/drawing/2014/main" id="{3E37F5D4-454C-41A4-AB79-B08DC508ED0A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5638800" cy="6858000"/>
          </a:xfrm>
          <a:custGeom>
            <a:avLst/>
            <a:gdLst>
              <a:gd name="T0" fmla="*/ 0 w 5638800"/>
              <a:gd name="T1" fmla="*/ 6857999 h 6858000"/>
              <a:gd name="T2" fmla="*/ 5638799 w 5638800"/>
              <a:gd name="T3" fmla="*/ 6857999 h 6858000"/>
              <a:gd name="T4" fmla="*/ 5638799 w 5638800"/>
              <a:gd name="T5" fmla="*/ 0 h 6858000"/>
              <a:gd name="T6" fmla="*/ 0 w 5638800"/>
              <a:gd name="T7" fmla="*/ 0 h 6858000"/>
              <a:gd name="T8" fmla="*/ 0 w 563880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38800" h="6858000">
                <a:moveTo>
                  <a:pt x="0" y="6857999"/>
                </a:moveTo>
                <a:lnTo>
                  <a:pt x="5638799" y="6857999"/>
                </a:lnTo>
                <a:lnTo>
                  <a:pt x="56387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7413" name="object 5">
            <a:extLst>
              <a:ext uri="{FF2B5EF4-FFF2-40B4-BE49-F238E27FC236}">
                <a16:creationId xmlns:a16="http://schemas.microsoft.com/office/drawing/2014/main" id="{1DC5F8BD-E9D8-4832-BEDD-4D1E0B499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25" y="1497013"/>
            <a:ext cx="1709738" cy="2508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414" name="object 6">
            <a:extLst>
              <a:ext uri="{FF2B5EF4-FFF2-40B4-BE49-F238E27FC236}">
                <a16:creationId xmlns:a16="http://schemas.microsoft.com/office/drawing/2014/main" id="{178DF763-DBA4-40C2-853F-C2E7F1144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843088"/>
            <a:ext cx="998538" cy="17462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415" name="object 7">
            <a:extLst>
              <a:ext uri="{FF2B5EF4-FFF2-40B4-BE49-F238E27FC236}">
                <a16:creationId xmlns:a16="http://schemas.microsoft.com/office/drawing/2014/main" id="{D84014F1-A35E-4B08-A7D2-8D8ACD552E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2875" y="1847850"/>
            <a:ext cx="463550" cy="13017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416" name="object 8">
            <a:extLst>
              <a:ext uri="{FF2B5EF4-FFF2-40B4-BE49-F238E27FC236}">
                <a16:creationId xmlns:a16="http://schemas.microsoft.com/office/drawing/2014/main" id="{8355360D-DF65-4771-8F22-6AEE76D37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1825" y="1919288"/>
            <a:ext cx="47625" cy="11112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417" name="object 9">
            <a:extLst>
              <a:ext uri="{FF2B5EF4-FFF2-40B4-BE49-F238E27FC236}">
                <a16:creationId xmlns:a16="http://schemas.microsoft.com/office/drawing/2014/main" id="{3A5F2A24-D479-4346-A716-D8E9CCFD3B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088" y="1843088"/>
            <a:ext cx="473075" cy="173037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418" name="object 10">
            <a:extLst>
              <a:ext uri="{FF2B5EF4-FFF2-40B4-BE49-F238E27FC236}">
                <a16:creationId xmlns:a16="http://schemas.microsoft.com/office/drawing/2014/main" id="{7EF5C034-AC40-4B37-89F3-B2E055F90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25" y="2112963"/>
            <a:ext cx="1427163" cy="173037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419" name="object 11">
            <a:extLst>
              <a:ext uri="{FF2B5EF4-FFF2-40B4-BE49-F238E27FC236}">
                <a16:creationId xmlns:a16="http://schemas.microsoft.com/office/drawing/2014/main" id="{94E4DF2A-A199-4C47-91E8-DCA7A8963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2875" y="2116138"/>
            <a:ext cx="463550" cy="128587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420" name="object 12">
            <a:extLst>
              <a:ext uri="{FF2B5EF4-FFF2-40B4-BE49-F238E27FC236}">
                <a16:creationId xmlns:a16="http://schemas.microsoft.com/office/drawing/2014/main" id="{15C9409F-2803-48A7-B260-2BC7CDB0A7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1825" y="2187575"/>
            <a:ext cx="47625" cy="11113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421" name="object 13">
            <a:extLst>
              <a:ext uri="{FF2B5EF4-FFF2-40B4-BE49-F238E27FC236}">
                <a16:creationId xmlns:a16="http://schemas.microsoft.com/office/drawing/2014/main" id="{AC60AE1D-E6B5-4DE6-9A3E-2FAD9C6F5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8025" y="2112963"/>
            <a:ext cx="992188" cy="17145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422" name="object 14">
            <a:extLst>
              <a:ext uri="{FF2B5EF4-FFF2-40B4-BE49-F238E27FC236}">
                <a16:creationId xmlns:a16="http://schemas.microsoft.com/office/drawing/2014/main" id="{E13F6EC2-C036-4F13-B0A1-B2D8808FB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25" y="2379663"/>
            <a:ext cx="1627188" cy="173037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423" name="object 15">
            <a:extLst>
              <a:ext uri="{FF2B5EF4-FFF2-40B4-BE49-F238E27FC236}">
                <a16:creationId xmlns:a16="http://schemas.microsoft.com/office/drawing/2014/main" id="{2A307FE2-B8EA-4072-BE13-22E2064498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5575" y="2379663"/>
            <a:ext cx="366713" cy="133350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424" name="object 16">
            <a:extLst>
              <a:ext uri="{FF2B5EF4-FFF2-40B4-BE49-F238E27FC236}">
                <a16:creationId xmlns:a16="http://schemas.microsoft.com/office/drawing/2014/main" id="{54AB5FFD-07F8-49C4-852F-7EECDE776E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5" y="2881313"/>
            <a:ext cx="2090738" cy="250825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425" name="object 17">
            <a:extLst>
              <a:ext uri="{FF2B5EF4-FFF2-40B4-BE49-F238E27FC236}">
                <a16:creationId xmlns:a16="http://schemas.microsoft.com/office/drawing/2014/main" id="{3C4AE734-2FA2-4330-8F82-36D9EC8A5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228975"/>
            <a:ext cx="823913" cy="171450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426" name="object 18">
            <a:extLst>
              <a:ext uri="{FF2B5EF4-FFF2-40B4-BE49-F238E27FC236}">
                <a16:creationId xmlns:a16="http://schemas.microsoft.com/office/drawing/2014/main" id="{C18B73B1-BC80-43CD-9571-A2AE689570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259138"/>
            <a:ext cx="889000" cy="128587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427" name="object 19">
            <a:extLst>
              <a:ext uri="{FF2B5EF4-FFF2-40B4-BE49-F238E27FC236}">
                <a16:creationId xmlns:a16="http://schemas.microsoft.com/office/drawing/2014/main" id="{4DE2437D-7A95-4E3D-B247-37A4629B4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3260725"/>
            <a:ext cx="1128713" cy="127000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428" name="object 20">
            <a:extLst>
              <a:ext uri="{FF2B5EF4-FFF2-40B4-BE49-F238E27FC236}">
                <a16:creationId xmlns:a16="http://schemas.microsoft.com/office/drawing/2014/main" id="{313E5304-9133-4151-9FE8-06D4F6078A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3350" y="3260725"/>
            <a:ext cx="122238" cy="122238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429" name="object 21">
            <a:extLst>
              <a:ext uri="{FF2B5EF4-FFF2-40B4-BE49-F238E27FC236}">
                <a16:creationId xmlns:a16="http://schemas.microsoft.com/office/drawing/2014/main" id="{93898271-C23E-41C8-BCB5-9DBAA4334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125" y="3413125"/>
            <a:ext cx="1722438" cy="127000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430" name="object 22">
            <a:extLst>
              <a:ext uri="{FF2B5EF4-FFF2-40B4-BE49-F238E27FC236}">
                <a16:creationId xmlns:a16="http://schemas.microsoft.com/office/drawing/2014/main" id="{42226332-56E3-48A7-876A-0DE0335446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850" y="3646488"/>
            <a:ext cx="1095375" cy="133350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431" name="object 23">
            <a:extLst>
              <a:ext uri="{FF2B5EF4-FFF2-40B4-BE49-F238E27FC236}">
                <a16:creationId xmlns:a16="http://schemas.microsoft.com/office/drawing/2014/main" id="{9FA83A59-7F04-4C87-99B5-9620B29B67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650" y="3646488"/>
            <a:ext cx="366713" cy="133350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432" name="object 24">
            <a:extLst>
              <a:ext uri="{FF2B5EF4-FFF2-40B4-BE49-F238E27FC236}">
                <a16:creationId xmlns:a16="http://schemas.microsoft.com/office/drawing/2014/main" id="{6054C1F0-9722-4E6B-9447-04A86A18CF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850" y="3914775"/>
            <a:ext cx="900113" cy="133350"/>
          </a:xfrm>
          <a:prstGeom prst="rect">
            <a:avLst/>
          </a:prstGeom>
          <a:blipFill dpi="0" rotWithShape="1">
            <a:blip r:embed="rId2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433" name="object 25">
            <a:extLst>
              <a:ext uri="{FF2B5EF4-FFF2-40B4-BE49-F238E27FC236}">
                <a16:creationId xmlns:a16="http://schemas.microsoft.com/office/drawing/2014/main" id="{C3570DB5-AD4D-4815-BC91-A2DDEF694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125" y="3917950"/>
            <a:ext cx="1743075" cy="130175"/>
          </a:xfrm>
          <a:prstGeom prst="rect">
            <a:avLst/>
          </a:prstGeom>
          <a:blipFill dpi="0" rotWithShape="1">
            <a:blip r:embed="rId2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434" name="object 26">
            <a:extLst>
              <a:ext uri="{FF2B5EF4-FFF2-40B4-BE49-F238E27FC236}">
                <a16:creationId xmlns:a16="http://schemas.microsoft.com/office/drawing/2014/main" id="{8374510B-95B2-4837-A8B1-A6E909221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25" y="4189413"/>
            <a:ext cx="404813" cy="127000"/>
          </a:xfrm>
          <a:prstGeom prst="rect">
            <a:avLst/>
          </a:prstGeom>
          <a:blipFill dpi="0" rotWithShape="1">
            <a:blip r:embed="rId2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435" name="object 27">
            <a:extLst>
              <a:ext uri="{FF2B5EF4-FFF2-40B4-BE49-F238E27FC236}">
                <a16:creationId xmlns:a16="http://schemas.microsoft.com/office/drawing/2014/main" id="{751548D5-E98E-4777-A370-DE2028FC59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4214813"/>
            <a:ext cx="2312988" cy="128587"/>
          </a:xfrm>
          <a:prstGeom prst="rect">
            <a:avLst/>
          </a:prstGeom>
          <a:blipFill dpi="0" rotWithShape="1">
            <a:blip r:embed="rId2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436" name="object 28">
            <a:extLst>
              <a:ext uri="{FF2B5EF4-FFF2-40B4-BE49-F238E27FC236}">
                <a16:creationId xmlns:a16="http://schemas.microsoft.com/office/drawing/2014/main" id="{8E93D956-010F-4A0F-BD03-62C53D1542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125" y="4370388"/>
            <a:ext cx="66675" cy="42862"/>
          </a:xfrm>
          <a:prstGeom prst="rect">
            <a:avLst/>
          </a:prstGeom>
          <a:blipFill dpi="0" rotWithShape="1">
            <a:blip r:embed="rId2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437" name="object 29">
            <a:extLst>
              <a:ext uri="{FF2B5EF4-FFF2-40B4-BE49-F238E27FC236}">
                <a16:creationId xmlns:a16="http://schemas.microsoft.com/office/drawing/2014/main" id="{47BB5367-2756-4112-9249-655163275F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3738" y="4370388"/>
            <a:ext cx="977900" cy="127000"/>
          </a:xfrm>
          <a:prstGeom prst="rect">
            <a:avLst/>
          </a:prstGeom>
          <a:blipFill dpi="0" rotWithShape="1">
            <a:blip r:embed="rId2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438" name="object 30">
            <a:extLst>
              <a:ext uri="{FF2B5EF4-FFF2-40B4-BE49-F238E27FC236}">
                <a16:creationId xmlns:a16="http://schemas.microsoft.com/office/drawing/2014/main" id="{19BE1DC0-1580-4C2D-A2AC-5BCC14D90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2750" y="4370388"/>
            <a:ext cx="122238" cy="100012"/>
          </a:xfrm>
          <a:prstGeom prst="rect">
            <a:avLst/>
          </a:prstGeom>
          <a:blipFill dpi="0" rotWithShape="1">
            <a:blip r:embed="rId2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439" name="object 31">
            <a:extLst>
              <a:ext uri="{FF2B5EF4-FFF2-40B4-BE49-F238E27FC236}">
                <a16:creationId xmlns:a16="http://schemas.microsoft.com/office/drawing/2014/main" id="{F67F8F39-C65C-4ECC-8C46-A248BDE556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3888" y="4519613"/>
            <a:ext cx="2933700" cy="127000"/>
          </a:xfrm>
          <a:prstGeom prst="rect">
            <a:avLst/>
          </a:prstGeom>
          <a:blipFill dpi="0" rotWithShape="1">
            <a:blip r:embed="rId2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440" name="object 32">
            <a:extLst>
              <a:ext uri="{FF2B5EF4-FFF2-40B4-BE49-F238E27FC236}">
                <a16:creationId xmlns:a16="http://schemas.microsoft.com/office/drawing/2014/main" id="{8A957B75-6AC3-40DA-8563-E2F42A973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9125" y="4670425"/>
            <a:ext cx="1189038" cy="128588"/>
          </a:xfrm>
          <a:prstGeom prst="rect">
            <a:avLst/>
          </a:prstGeom>
          <a:blipFill dpi="0" rotWithShape="1">
            <a:blip r:embed="rId2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441" name="object 33">
            <a:extLst>
              <a:ext uri="{FF2B5EF4-FFF2-40B4-BE49-F238E27FC236}">
                <a16:creationId xmlns:a16="http://schemas.microsoft.com/office/drawing/2014/main" id="{A6E55C81-8BA3-49D9-AC23-747C1FCAC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488" y="5140325"/>
            <a:ext cx="1524000" cy="246063"/>
          </a:xfrm>
          <a:prstGeom prst="rect">
            <a:avLst/>
          </a:prstGeom>
          <a:blipFill dpi="0" rotWithShape="1">
            <a:blip r:embed="rId2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442" name="object 34">
            <a:extLst>
              <a:ext uri="{FF2B5EF4-FFF2-40B4-BE49-F238E27FC236}">
                <a16:creationId xmlns:a16="http://schemas.microsoft.com/office/drawing/2014/main" id="{1A9BCA15-A5FA-4F74-A098-6FA07193A9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25" y="5483225"/>
            <a:ext cx="2209800" cy="173038"/>
          </a:xfrm>
          <a:prstGeom prst="rect">
            <a:avLst/>
          </a:prstGeom>
          <a:blipFill dpi="0" rotWithShape="1">
            <a:blip r:embed="rId3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443" name="object 35">
            <a:extLst>
              <a:ext uri="{FF2B5EF4-FFF2-40B4-BE49-F238E27FC236}">
                <a16:creationId xmlns:a16="http://schemas.microsoft.com/office/drawing/2014/main" id="{05F59BAC-7B48-47BD-A4B8-D7290BEFB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3438" y="5483225"/>
            <a:ext cx="454025" cy="133350"/>
          </a:xfrm>
          <a:prstGeom prst="rect">
            <a:avLst/>
          </a:prstGeom>
          <a:blipFill dpi="0" rotWithShape="1">
            <a:blip r:embed="rId3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444" name="object 36">
            <a:extLst>
              <a:ext uri="{FF2B5EF4-FFF2-40B4-BE49-F238E27FC236}">
                <a16:creationId xmlns:a16="http://schemas.microsoft.com/office/drawing/2014/main" id="{4941FE80-DE31-48FD-BDD6-517ADC057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25" y="5749925"/>
            <a:ext cx="2193925" cy="174625"/>
          </a:xfrm>
          <a:prstGeom prst="rect">
            <a:avLst/>
          </a:prstGeom>
          <a:blipFill dpi="0" rotWithShape="1">
            <a:blip r:embed="rId3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445" name="object 37">
            <a:extLst>
              <a:ext uri="{FF2B5EF4-FFF2-40B4-BE49-F238E27FC236}">
                <a16:creationId xmlns:a16="http://schemas.microsoft.com/office/drawing/2014/main" id="{789E1AB2-2854-4421-9B1E-84DB0AD1F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9788" y="5756275"/>
            <a:ext cx="354012" cy="168275"/>
          </a:xfrm>
          <a:prstGeom prst="rect">
            <a:avLst/>
          </a:prstGeom>
          <a:blipFill dpi="0" rotWithShape="1">
            <a:blip r:embed="rId3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446" name="object 38">
            <a:extLst>
              <a:ext uri="{FF2B5EF4-FFF2-40B4-BE49-F238E27FC236}">
                <a16:creationId xmlns:a16="http://schemas.microsoft.com/office/drawing/2014/main" id="{336B31D8-30E2-4ECF-AADD-85E72C37F5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25" y="6018213"/>
            <a:ext cx="1301750" cy="134937"/>
          </a:xfrm>
          <a:prstGeom prst="rect">
            <a:avLst/>
          </a:prstGeom>
          <a:blipFill dpi="0" rotWithShape="1">
            <a:blip r:embed="rId3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447" name="object 39">
            <a:extLst>
              <a:ext uri="{FF2B5EF4-FFF2-40B4-BE49-F238E27FC236}">
                <a16:creationId xmlns:a16="http://schemas.microsoft.com/office/drawing/2014/main" id="{8CE53F93-A144-4E8A-8AB2-E05C0AE81A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3438" y="6018213"/>
            <a:ext cx="454025" cy="134937"/>
          </a:xfrm>
          <a:prstGeom prst="rect">
            <a:avLst/>
          </a:prstGeom>
          <a:blipFill dpi="0" rotWithShape="1">
            <a:blip r:embed="rId3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448" name="object 40">
            <a:extLst>
              <a:ext uri="{FF2B5EF4-FFF2-40B4-BE49-F238E27FC236}">
                <a16:creationId xmlns:a16="http://schemas.microsoft.com/office/drawing/2014/main" id="{6370AC0C-540F-4C17-8EF3-DEED0525A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850" y="6286500"/>
            <a:ext cx="1004888" cy="134938"/>
          </a:xfrm>
          <a:prstGeom prst="rect">
            <a:avLst/>
          </a:prstGeom>
          <a:blipFill dpi="0" rotWithShape="1">
            <a:blip r:embed="rId3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449" name="object 41">
            <a:extLst>
              <a:ext uri="{FF2B5EF4-FFF2-40B4-BE49-F238E27FC236}">
                <a16:creationId xmlns:a16="http://schemas.microsoft.com/office/drawing/2014/main" id="{BBD4E1B5-29BE-42BE-AC99-7BA949CEB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213" y="449263"/>
            <a:ext cx="3554412" cy="593725"/>
          </a:xfrm>
          <a:prstGeom prst="rect">
            <a:avLst/>
          </a:prstGeom>
          <a:blipFill dpi="0" rotWithShape="1">
            <a:blip r:embed="rId3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450" name="object 42">
            <a:extLst>
              <a:ext uri="{FF2B5EF4-FFF2-40B4-BE49-F238E27FC236}">
                <a16:creationId xmlns:a16="http://schemas.microsoft.com/office/drawing/2014/main" id="{4A41AFA9-FE02-4863-9D14-17A990C3A478}"/>
              </a:ext>
            </a:extLst>
          </p:cNvPr>
          <p:cNvSpPr>
            <a:spLocks/>
          </p:cNvSpPr>
          <p:nvPr/>
        </p:nvSpPr>
        <p:spPr bwMode="auto">
          <a:xfrm>
            <a:off x="11009313" y="265113"/>
            <a:ext cx="904875" cy="904875"/>
          </a:xfrm>
          <a:custGeom>
            <a:avLst/>
            <a:gdLst>
              <a:gd name="T0" fmla="*/ 816551 w 904240"/>
              <a:gd name="T1" fmla="*/ 719925 h 905510"/>
              <a:gd name="T2" fmla="*/ 87189 w 904240"/>
              <a:gd name="T3" fmla="*/ 719925 h 905510"/>
              <a:gd name="T4" fmla="*/ 108778 w 904240"/>
              <a:gd name="T5" fmla="*/ 747175 h 905510"/>
              <a:gd name="T6" fmla="*/ 157804 w 904240"/>
              <a:gd name="T7" fmla="*/ 796285 h 905510"/>
              <a:gd name="T8" fmla="*/ 213850 w 904240"/>
              <a:gd name="T9" fmla="*/ 837431 h 905510"/>
              <a:gd name="T10" fmla="*/ 275987 w 904240"/>
              <a:gd name="T11" fmla="*/ 869680 h 905510"/>
              <a:gd name="T12" fmla="*/ 343283 w 904240"/>
              <a:gd name="T13" fmla="*/ 892098 h 905510"/>
              <a:gd name="T14" fmla="*/ 414808 w 904240"/>
              <a:gd name="T15" fmla="*/ 903755 h 905510"/>
              <a:gd name="T16" fmla="*/ 451865 w 904240"/>
              <a:gd name="T17" fmla="*/ 905255 h 905510"/>
              <a:gd name="T18" fmla="*/ 488927 w 904240"/>
              <a:gd name="T19" fmla="*/ 903755 h 905510"/>
              <a:gd name="T20" fmla="*/ 560458 w 904240"/>
              <a:gd name="T21" fmla="*/ 892098 h 905510"/>
              <a:gd name="T22" fmla="*/ 627757 w 904240"/>
              <a:gd name="T23" fmla="*/ 869680 h 905510"/>
              <a:gd name="T24" fmla="*/ 689894 w 904240"/>
              <a:gd name="T25" fmla="*/ 837431 h 905510"/>
              <a:gd name="T26" fmla="*/ 745940 w 904240"/>
              <a:gd name="T27" fmla="*/ 796285 h 905510"/>
              <a:gd name="T28" fmla="*/ 794963 w 904240"/>
              <a:gd name="T29" fmla="*/ 747175 h 905510"/>
              <a:gd name="T30" fmla="*/ 816551 w 904240"/>
              <a:gd name="T31" fmla="*/ 719925 h 905510"/>
              <a:gd name="T32" fmla="*/ 890600 w 904240"/>
              <a:gd name="T33" fmla="*/ 343870 h 905510"/>
              <a:gd name="T34" fmla="*/ 13133 w 904240"/>
              <a:gd name="T35" fmla="*/ 343870 h 905510"/>
              <a:gd name="T36" fmla="*/ 5914 w 904240"/>
              <a:gd name="T37" fmla="*/ 379219 h 905510"/>
              <a:gd name="T38" fmla="*/ 1498 w 904240"/>
              <a:gd name="T39" fmla="*/ 415511 h 905510"/>
              <a:gd name="T40" fmla="*/ 0 w 904240"/>
              <a:gd name="T41" fmla="*/ 452627 h 905510"/>
              <a:gd name="T42" fmla="*/ 1498 w 904240"/>
              <a:gd name="T43" fmla="*/ 489744 h 905510"/>
              <a:gd name="T44" fmla="*/ 13133 w 904240"/>
              <a:gd name="T45" fmla="*/ 561385 h 905510"/>
              <a:gd name="T46" fmla="*/ 35512 w 904240"/>
              <a:gd name="T47" fmla="*/ 628792 h 905510"/>
              <a:gd name="T48" fmla="*/ 67704 w 904240"/>
              <a:gd name="T49" fmla="*/ 691033 h 905510"/>
              <a:gd name="T50" fmla="*/ 836034 w 904240"/>
              <a:gd name="T51" fmla="*/ 691033 h 905510"/>
              <a:gd name="T52" fmla="*/ 853297 w 904240"/>
              <a:gd name="T53" fmla="*/ 660617 h 905510"/>
              <a:gd name="T54" fmla="*/ 880696 w 904240"/>
              <a:gd name="T55" fmla="*/ 595676 h 905510"/>
              <a:gd name="T56" fmla="*/ 897818 w 904240"/>
              <a:gd name="T57" fmla="*/ 526036 h 905510"/>
              <a:gd name="T58" fmla="*/ 903731 w 904240"/>
              <a:gd name="T59" fmla="*/ 452627 h 905510"/>
              <a:gd name="T60" fmla="*/ 902234 w 904240"/>
              <a:gd name="T61" fmla="*/ 415511 h 905510"/>
              <a:gd name="T62" fmla="*/ 897818 w 904240"/>
              <a:gd name="T63" fmla="*/ 379219 h 905510"/>
              <a:gd name="T64" fmla="*/ 890600 w 904240"/>
              <a:gd name="T65" fmla="*/ 343870 h 905510"/>
              <a:gd name="T66" fmla="*/ 451865 w 904240"/>
              <a:gd name="T67" fmla="*/ 0 h 905510"/>
              <a:gd name="T68" fmla="*/ 378575 w 904240"/>
              <a:gd name="T69" fmla="*/ 5925 h 905510"/>
              <a:gd name="T70" fmla="*/ 309048 w 904240"/>
              <a:gd name="T71" fmla="*/ 23079 h 905510"/>
              <a:gd name="T72" fmla="*/ 244215 w 904240"/>
              <a:gd name="T73" fmla="*/ 50529 h 905510"/>
              <a:gd name="T74" fmla="*/ 185007 w 904240"/>
              <a:gd name="T75" fmla="*/ 87343 h 905510"/>
              <a:gd name="T76" fmla="*/ 132355 w 904240"/>
              <a:gd name="T77" fmla="*/ 132587 h 905510"/>
              <a:gd name="T78" fmla="*/ 87189 w 904240"/>
              <a:gd name="T79" fmla="*/ 185330 h 905510"/>
              <a:gd name="T80" fmla="*/ 50440 w 904240"/>
              <a:gd name="T81" fmla="*/ 244638 h 905510"/>
              <a:gd name="T82" fmla="*/ 23038 w 904240"/>
              <a:gd name="T83" fmla="*/ 309579 h 905510"/>
              <a:gd name="T84" fmla="*/ 880696 w 904240"/>
              <a:gd name="T85" fmla="*/ 309579 h 905510"/>
              <a:gd name="T86" fmla="*/ 853297 w 904240"/>
              <a:gd name="T87" fmla="*/ 244638 h 905510"/>
              <a:gd name="T88" fmla="*/ 816551 w 904240"/>
              <a:gd name="T89" fmla="*/ 185330 h 905510"/>
              <a:gd name="T90" fmla="*/ 771387 w 904240"/>
              <a:gd name="T91" fmla="*/ 132587 h 905510"/>
              <a:gd name="T92" fmla="*/ 718737 w 904240"/>
              <a:gd name="T93" fmla="*/ 87343 h 905510"/>
              <a:gd name="T94" fmla="*/ 659529 w 904240"/>
              <a:gd name="T95" fmla="*/ 50529 h 905510"/>
              <a:gd name="T96" fmla="*/ 594695 w 904240"/>
              <a:gd name="T97" fmla="*/ 23079 h 905510"/>
              <a:gd name="T98" fmla="*/ 525163 w 904240"/>
              <a:gd name="T99" fmla="*/ 5925 h 905510"/>
              <a:gd name="T100" fmla="*/ 451865 w 904240"/>
              <a:gd name="T101" fmla="*/ 0 h 905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04240" h="905510">
                <a:moveTo>
                  <a:pt x="816551" y="719925"/>
                </a:moveTo>
                <a:lnTo>
                  <a:pt x="87189" y="719925"/>
                </a:lnTo>
                <a:lnTo>
                  <a:pt x="108778" y="747175"/>
                </a:lnTo>
                <a:lnTo>
                  <a:pt x="157804" y="796285"/>
                </a:lnTo>
                <a:lnTo>
                  <a:pt x="213850" y="837431"/>
                </a:lnTo>
                <a:lnTo>
                  <a:pt x="275987" y="869680"/>
                </a:lnTo>
                <a:lnTo>
                  <a:pt x="343283" y="892098"/>
                </a:lnTo>
                <a:lnTo>
                  <a:pt x="414808" y="903755"/>
                </a:lnTo>
                <a:lnTo>
                  <a:pt x="451865" y="905255"/>
                </a:lnTo>
                <a:lnTo>
                  <a:pt x="488927" y="903755"/>
                </a:lnTo>
                <a:lnTo>
                  <a:pt x="560458" y="892098"/>
                </a:lnTo>
                <a:lnTo>
                  <a:pt x="627757" y="869680"/>
                </a:lnTo>
                <a:lnTo>
                  <a:pt x="689894" y="837431"/>
                </a:lnTo>
                <a:lnTo>
                  <a:pt x="745940" y="796285"/>
                </a:lnTo>
                <a:lnTo>
                  <a:pt x="794963" y="747175"/>
                </a:lnTo>
                <a:lnTo>
                  <a:pt x="816551" y="719925"/>
                </a:lnTo>
                <a:close/>
              </a:path>
              <a:path w="904240" h="905510">
                <a:moveTo>
                  <a:pt x="890600" y="343870"/>
                </a:moveTo>
                <a:lnTo>
                  <a:pt x="13133" y="343870"/>
                </a:lnTo>
                <a:lnTo>
                  <a:pt x="5914" y="379219"/>
                </a:lnTo>
                <a:lnTo>
                  <a:pt x="1498" y="415511"/>
                </a:lnTo>
                <a:lnTo>
                  <a:pt x="0" y="452627"/>
                </a:lnTo>
                <a:lnTo>
                  <a:pt x="1498" y="489744"/>
                </a:lnTo>
                <a:lnTo>
                  <a:pt x="13133" y="561385"/>
                </a:lnTo>
                <a:lnTo>
                  <a:pt x="35512" y="628792"/>
                </a:lnTo>
                <a:lnTo>
                  <a:pt x="67704" y="691033"/>
                </a:lnTo>
                <a:lnTo>
                  <a:pt x="836034" y="691033"/>
                </a:lnTo>
                <a:lnTo>
                  <a:pt x="853297" y="660617"/>
                </a:lnTo>
                <a:lnTo>
                  <a:pt x="880696" y="595676"/>
                </a:lnTo>
                <a:lnTo>
                  <a:pt x="897818" y="526036"/>
                </a:lnTo>
                <a:lnTo>
                  <a:pt x="903731" y="452627"/>
                </a:lnTo>
                <a:lnTo>
                  <a:pt x="902234" y="415511"/>
                </a:lnTo>
                <a:lnTo>
                  <a:pt x="897818" y="379219"/>
                </a:lnTo>
                <a:lnTo>
                  <a:pt x="890600" y="343870"/>
                </a:lnTo>
                <a:close/>
              </a:path>
              <a:path w="904240" h="905510">
                <a:moveTo>
                  <a:pt x="451865" y="0"/>
                </a:moveTo>
                <a:lnTo>
                  <a:pt x="378575" y="5925"/>
                </a:lnTo>
                <a:lnTo>
                  <a:pt x="309048" y="23079"/>
                </a:lnTo>
                <a:lnTo>
                  <a:pt x="244215" y="50529"/>
                </a:lnTo>
                <a:lnTo>
                  <a:pt x="185007" y="87343"/>
                </a:lnTo>
                <a:lnTo>
                  <a:pt x="132355" y="132587"/>
                </a:lnTo>
                <a:lnTo>
                  <a:pt x="87189" y="185330"/>
                </a:lnTo>
                <a:lnTo>
                  <a:pt x="50440" y="244638"/>
                </a:lnTo>
                <a:lnTo>
                  <a:pt x="23038" y="309579"/>
                </a:lnTo>
                <a:lnTo>
                  <a:pt x="880696" y="309579"/>
                </a:lnTo>
                <a:lnTo>
                  <a:pt x="853297" y="244638"/>
                </a:lnTo>
                <a:lnTo>
                  <a:pt x="816551" y="185330"/>
                </a:lnTo>
                <a:lnTo>
                  <a:pt x="771387" y="132587"/>
                </a:lnTo>
                <a:lnTo>
                  <a:pt x="718737" y="87343"/>
                </a:lnTo>
                <a:lnTo>
                  <a:pt x="659529" y="50529"/>
                </a:lnTo>
                <a:lnTo>
                  <a:pt x="594695" y="23079"/>
                </a:lnTo>
                <a:lnTo>
                  <a:pt x="525163" y="5925"/>
                </a:lnTo>
                <a:lnTo>
                  <a:pt x="451865" y="0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7451" name="object 43">
            <a:extLst>
              <a:ext uri="{FF2B5EF4-FFF2-40B4-BE49-F238E27FC236}">
                <a16:creationId xmlns:a16="http://schemas.microsoft.com/office/drawing/2014/main" id="{374AAD6C-A94A-4BB3-8756-D72CA2D8F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4238" y="296863"/>
            <a:ext cx="838200" cy="838200"/>
          </a:xfrm>
          <a:prstGeom prst="rect">
            <a:avLst/>
          </a:prstGeom>
          <a:blipFill dpi="0" rotWithShape="1">
            <a:blip r:embed="rId3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object 2">
            <a:extLst>
              <a:ext uri="{FF2B5EF4-FFF2-40B4-BE49-F238E27FC236}">
                <a16:creationId xmlns:a16="http://schemas.microsoft.com/office/drawing/2014/main" id="{2A6B1BC2-3581-43CC-AFB1-B1E2FCE1EAC9}"/>
              </a:ext>
            </a:extLst>
          </p:cNvPr>
          <p:cNvSpPr>
            <a:spLocks/>
          </p:cNvSpPr>
          <p:nvPr/>
        </p:nvSpPr>
        <p:spPr bwMode="auto">
          <a:xfrm>
            <a:off x="5638800" y="0"/>
            <a:ext cx="6553200" cy="6858000"/>
          </a:xfrm>
          <a:custGeom>
            <a:avLst/>
            <a:gdLst>
              <a:gd name="T0" fmla="*/ 0 w 6553200"/>
              <a:gd name="T1" fmla="*/ 6857999 h 6858000"/>
              <a:gd name="T2" fmla="*/ 6553199 w 6553200"/>
              <a:gd name="T3" fmla="*/ 6857999 h 6858000"/>
              <a:gd name="T4" fmla="*/ 6553199 w 6553200"/>
              <a:gd name="T5" fmla="*/ 0 h 6858000"/>
              <a:gd name="T6" fmla="*/ 0 w 6553200"/>
              <a:gd name="T7" fmla="*/ 0 h 6858000"/>
              <a:gd name="T8" fmla="*/ 0 w 655320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53200" h="6858000">
                <a:moveTo>
                  <a:pt x="0" y="6857999"/>
                </a:moveTo>
                <a:lnTo>
                  <a:pt x="6553199" y="6857999"/>
                </a:lnTo>
                <a:lnTo>
                  <a:pt x="65531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8435" name="object 3">
            <a:extLst>
              <a:ext uri="{FF2B5EF4-FFF2-40B4-BE49-F238E27FC236}">
                <a16:creationId xmlns:a16="http://schemas.microsoft.com/office/drawing/2014/main" id="{61B1C934-B4EB-41FC-954F-EDEEAD67C97D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5638800" cy="6858000"/>
          </a:xfrm>
          <a:custGeom>
            <a:avLst/>
            <a:gdLst>
              <a:gd name="T0" fmla="*/ 0 w 5638800"/>
              <a:gd name="T1" fmla="*/ 6857999 h 6858000"/>
              <a:gd name="T2" fmla="*/ 5638799 w 5638800"/>
              <a:gd name="T3" fmla="*/ 6857999 h 6858000"/>
              <a:gd name="T4" fmla="*/ 5638799 w 5638800"/>
              <a:gd name="T5" fmla="*/ 0 h 6858000"/>
              <a:gd name="T6" fmla="*/ 0 w 5638800"/>
              <a:gd name="T7" fmla="*/ 0 h 6858000"/>
              <a:gd name="T8" fmla="*/ 0 w 563880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38800" h="6858000">
                <a:moveTo>
                  <a:pt x="0" y="6857999"/>
                </a:moveTo>
                <a:lnTo>
                  <a:pt x="5638799" y="6857999"/>
                </a:lnTo>
                <a:lnTo>
                  <a:pt x="56387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8436" name="object 4">
            <a:extLst>
              <a:ext uri="{FF2B5EF4-FFF2-40B4-BE49-F238E27FC236}">
                <a16:creationId xmlns:a16="http://schemas.microsoft.com/office/drawing/2014/main" id="{D4F4A235-898A-45A2-ACF6-EC73D6F9F8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8" y="1519238"/>
            <a:ext cx="3059112" cy="45085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8437" name="object 5">
            <a:extLst>
              <a:ext uri="{FF2B5EF4-FFF2-40B4-BE49-F238E27FC236}">
                <a16:creationId xmlns:a16="http://schemas.microsoft.com/office/drawing/2014/main" id="{A836AF2B-523D-4A9B-B308-C5F8B26915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488" y="2017713"/>
            <a:ext cx="1641475" cy="446087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8438" name="object 6">
            <a:extLst>
              <a:ext uri="{FF2B5EF4-FFF2-40B4-BE49-F238E27FC236}">
                <a16:creationId xmlns:a16="http://schemas.microsoft.com/office/drawing/2014/main" id="{5F5C4B0C-9325-46C6-8D23-7AB436306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5" y="2816225"/>
            <a:ext cx="2562225" cy="446088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8439" name="object 7">
            <a:extLst>
              <a:ext uri="{FF2B5EF4-FFF2-40B4-BE49-F238E27FC236}">
                <a16:creationId xmlns:a16="http://schemas.microsoft.com/office/drawing/2014/main" id="{296AF8A3-18FD-46CF-AFEE-F34EA360B2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5" y="3309938"/>
            <a:ext cx="3411538" cy="446087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8440" name="object 8">
            <a:extLst>
              <a:ext uri="{FF2B5EF4-FFF2-40B4-BE49-F238E27FC236}">
                <a16:creationId xmlns:a16="http://schemas.microsoft.com/office/drawing/2014/main" id="{AFC3EEF4-0C97-43AE-9B56-F7D2EC345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5" y="3803650"/>
            <a:ext cx="889000" cy="44450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8441" name="object 9">
            <a:extLst>
              <a:ext uri="{FF2B5EF4-FFF2-40B4-BE49-F238E27FC236}">
                <a16:creationId xmlns:a16="http://schemas.microsoft.com/office/drawing/2014/main" id="{D19669FA-9059-40D6-BD9C-A01FAF54F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7338" y="3814763"/>
            <a:ext cx="1401762" cy="43497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8442" name="object 10">
            <a:extLst>
              <a:ext uri="{FF2B5EF4-FFF2-40B4-BE49-F238E27FC236}">
                <a16:creationId xmlns:a16="http://schemas.microsoft.com/office/drawing/2014/main" id="{480AC6D6-1FD1-4E9D-B6DC-E0A5189FB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088" y="466725"/>
            <a:ext cx="1090612" cy="441325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8443" name="object 11">
            <a:extLst>
              <a:ext uri="{FF2B5EF4-FFF2-40B4-BE49-F238E27FC236}">
                <a16:creationId xmlns:a16="http://schemas.microsoft.com/office/drawing/2014/main" id="{BDDD6542-D328-4F46-A23E-05ACFF37F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0"/>
            <a:ext cx="6553200" cy="685800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8444" name="object 12">
            <a:extLst>
              <a:ext uri="{FF2B5EF4-FFF2-40B4-BE49-F238E27FC236}">
                <a16:creationId xmlns:a16="http://schemas.microsoft.com/office/drawing/2014/main" id="{EA8D9862-7F77-4077-81AF-122A15C6665C}"/>
              </a:ext>
            </a:extLst>
          </p:cNvPr>
          <p:cNvSpPr>
            <a:spLocks/>
          </p:cNvSpPr>
          <p:nvPr/>
        </p:nvSpPr>
        <p:spPr bwMode="auto">
          <a:xfrm>
            <a:off x="11009313" y="265113"/>
            <a:ext cx="904875" cy="904875"/>
          </a:xfrm>
          <a:custGeom>
            <a:avLst/>
            <a:gdLst>
              <a:gd name="T0" fmla="*/ 816551 w 904240"/>
              <a:gd name="T1" fmla="*/ 719925 h 905510"/>
              <a:gd name="T2" fmla="*/ 87189 w 904240"/>
              <a:gd name="T3" fmla="*/ 719925 h 905510"/>
              <a:gd name="T4" fmla="*/ 108778 w 904240"/>
              <a:gd name="T5" fmla="*/ 747175 h 905510"/>
              <a:gd name="T6" fmla="*/ 157804 w 904240"/>
              <a:gd name="T7" fmla="*/ 796285 h 905510"/>
              <a:gd name="T8" fmla="*/ 213850 w 904240"/>
              <a:gd name="T9" fmla="*/ 837431 h 905510"/>
              <a:gd name="T10" fmla="*/ 275987 w 904240"/>
              <a:gd name="T11" fmla="*/ 869680 h 905510"/>
              <a:gd name="T12" fmla="*/ 343283 w 904240"/>
              <a:gd name="T13" fmla="*/ 892098 h 905510"/>
              <a:gd name="T14" fmla="*/ 414808 w 904240"/>
              <a:gd name="T15" fmla="*/ 903755 h 905510"/>
              <a:gd name="T16" fmla="*/ 451865 w 904240"/>
              <a:gd name="T17" fmla="*/ 905255 h 905510"/>
              <a:gd name="T18" fmla="*/ 488927 w 904240"/>
              <a:gd name="T19" fmla="*/ 903755 h 905510"/>
              <a:gd name="T20" fmla="*/ 560458 w 904240"/>
              <a:gd name="T21" fmla="*/ 892098 h 905510"/>
              <a:gd name="T22" fmla="*/ 627757 w 904240"/>
              <a:gd name="T23" fmla="*/ 869680 h 905510"/>
              <a:gd name="T24" fmla="*/ 689894 w 904240"/>
              <a:gd name="T25" fmla="*/ 837431 h 905510"/>
              <a:gd name="T26" fmla="*/ 745940 w 904240"/>
              <a:gd name="T27" fmla="*/ 796285 h 905510"/>
              <a:gd name="T28" fmla="*/ 794963 w 904240"/>
              <a:gd name="T29" fmla="*/ 747175 h 905510"/>
              <a:gd name="T30" fmla="*/ 816551 w 904240"/>
              <a:gd name="T31" fmla="*/ 719925 h 905510"/>
              <a:gd name="T32" fmla="*/ 890600 w 904240"/>
              <a:gd name="T33" fmla="*/ 343870 h 905510"/>
              <a:gd name="T34" fmla="*/ 13133 w 904240"/>
              <a:gd name="T35" fmla="*/ 343870 h 905510"/>
              <a:gd name="T36" fmla="*/ 5914 w 904240"/>
              <a:gd name="T37" fmla="*/ 379219 h 905510"/>
              <a:gd name="T38" fmla="*/ 1498 w 904240"/>
              <a:gd name="T39" fmla="*/ 415511 h 905510"/>
              <a:gd name="T40" fmla="*/ 0 w 904240"/>
              <a:gd name="T41" fmla="*/ 452627 h 905510"/>
              <a:gd name="T42" fmla="*/ 1498 w 904240"/>
              <a:gd name="T43" fmla="*/ 489744 h 905510"/>
              <a:gd name="T44" fmla="*/ 13133 w 904240"/>
              <a:gd name="T45" fmla="*/ 561385 h 905510"/>
              <a:gd name="T46" fmla="*/ 35512 w 904240"/>
              <a:gd name="T47" fmla="*/ 628792 h 905510"/>
              <a:gd name="T48" fmla="*/ 67704 w 904240"/>
              <a:gd name="T49" fmla="*/ 691033 h 905510"/>
              <a:gd name="T50" fmla="*/ 836034 w 904240"/>
              <a:gd name="T51" fmla="*/ 691033 h 905510"/>
              <a:gd name="T52" fmla="*/ 853297 w 904240"/>
              <a:gd name="T53" fmla="*/ 660617 h 905510"/>
              <a:gd name="T54" fmla="*/ 880696 w 904240"/>
              <a:gd name="T55" fmla="*/ 595676 h 905510"/>
              <a:gd name="T56" fmla="*/ 897818 w 904240"/>
              <a:gd name="T57" fmla="*/ 526036 h 905510"/>
              <a:gd name="T58" fmla="*/ 903731 w 904240"/>
              <a:gd name="T59" fmla="*/ 452627 h 905510"/>
              <a:gd name="T60" fmla="*/ 902234 w 904240"/>
              <a:gd name="T61" fmla="*/ 415511 h 905510"/>
              <a:gd name="T62" fmla="*/ 897818 w 904240"/>
              <a:gd name="T63" fmla="*/ 379219 h 905510"/>
              <a:gd name="T64" fmla="*/ 890600 w 904240"/>
              <a:gd name="T65" fmla="*/ 343870 h 905510"/>
              <a:gd name="T66" fmla="*/ 451865 w 904240"/>
              <a:gd name="T67" fmla="*/ 0 h 905510"/>
              <a:gd name="T68" fmla="*/ 378575 w 904240"/>
              <a:gd name="T69" fmla="*/ 5925 h 905510"/>
              <a:gd name="T70" fmla="*/ 309048 w 904240"/>
              <a:gd name="T71" fmla="*/ 23079 h 905510"/>
              <a:gd name="T72" fmla="*/ 244215 w 904240"/>
              <a:gd name="T73" fmla="*/ 50529 h 905510"/>
              <a:gd name="T74" fmla="*/ 185007 w 904240"/>
              <a:gd name="T75" fmla="*/ 87343 h 905510"/>
              <a:gd name="T76" fmla="*/ 132355 w 904240"/>
              <a:gd name="T77" fmla="*/ 132587 h 905510"/>
              <a:gd name="T78" fmla="*/ 87189 w 904240"/>
              <a:gd name="T79" fmla="*/ 185330 h 905510"/>
              <a:gd name="T80" fmla="*/ 50440 w 904240"/>
              <a:gd name="T81" fmla="*/ 244638 h 905510"/>
              <a:gd name="T82" fmla="*/ 23038 w 904240"/>
              <a:gd name="T83" fmla="*/ 309579 h 905510"/>
              <a:gd name="T84" fmla="*/ 880696 w 904240"/>
              <a:gd name="T85" fmla="*/ 309579 h 905510"/>
              <a:gd name="T86" fmla="*/ 853297 w 904240"/>
              <a:gd name="T87" fmla="*/ 244638 h 905510"/>
              <a:gd name="T88" fmla="*/ 816551 w 904240"/>
              <a:gd name="T89" fmla="*/ 185330 h 905510"/>
              <a:gd name="T90" fmla="*/ 771387 w 904240"/>
              <a:gd name="T91" fmla="*/ 132587 h 905510"/>
              <a:gd name="T92" fmla="*/ 718737 w 904240"/>
              <a:gd name="T93" fmla="*/ 87343 h 905510"/>
              <a:gd name="T94" fmla="*/ 659529 w 904240"/>
              <a:gd name="T95" fmla="*/ 50529 h 905510"/>
              <a:gd name="T96" fmla="*/ 594695 w 904240"/>
              <a:gd name="T97" fmla="*/ 23079 h 905510"/>
              <a:gd name="T98" fmla="*/ 525163 w 904240"/>
              <a:gd name="T99" fmla="*/ 5925 h 905510"/>
              <a:gd name="T100" fmla="*/ 451865 w 904240"/>
              <a:gd name="T101" fmla="*/ 0 h 905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04240" h="905510">
                <a:moveTo>
                  <a:pt x="816551" y="719925"/>
                </a:moveTo>
                <a:lnTo>
                  <a:pt x="87189" y="719925"/>
                </a:lnTo>
                <a:lnTo>
                  <a:pt x="108778" y="747175"/>
                </a:lnTo>
                <a:lnTo>
                  <a:pt x="157804" y="796285"/>
                </a:lnTo>
                <a:lnTo>
                  <a:pt x="213850" y="837431"/>
                </a:lnTo>
                <a:lnTo>
                  <a:pt x="275987" y="869680"/>
                </a:lnTo>
                <a:lnTo>
                  <a:pt x="343283" y="892098"/>
                </a:lnTo>
                <a:lnTo>
                  <a:pt x="414808" y="903755"/>
                </a:lnTo>
                <a:lnTo>
                  <a:pt x="451865" y="905255"/>
                </a:lnTo>
                <a:lnTo>
                  <a:pt x="488927" y="903755"/>
                </a:lnTo>
                <a:lnTo>
                  <a:pt x="560458" y="892098"/>
                </a:lnTo>
                <a:lnTo>
                  <a:pt x="627757" y="869680"/>
                </a:lnTo>
                <a:lnTo>
                  <a:pt x="689894" y="837431"/>
                </a:lnTo>
                <a:lnTo>
                  <a:pt x="745940" y="796285"/>
                </a:lnTo>
                <a:lnTo>
                  <a:pt x="794963" y="747175"/>
                </a:lnTo>
                <a:lnTo>
                  <a:pt x="816551" y="719925"/>
                </a:lnTo>
                <a:close/>
              </a:path>
              <a:path w="904240" h="905510">
                <a:moveTo>
                  <a:pt x="890600" y="343870"/>
                </a:moveTo>
                <a:lnTo>
                  <a:pt x="13133" y="343870"/>
                </a:lnTo>
                <a:lnTo>
                  <a:pt x="5914" y="379219"/>
                </a:lnTo>
                <a:lnTo>
                  <a:pt x="1498" y="415511"/>
                </a:lnTo>
                <a:lnTo>
                  <a:pt x="0" y="452627"/>
                </a:lnTo>
                <a:lnTo>
                  <a:pt x="1498" y="489744"/>
                </a:lnTo>
                <a:lnTo>
                  <a:pt x="13133" y="561385"/>
                </a:lnTo>
                <a:lnTo>
                  <a:pt x="35512" y="628792"/>
                </a:lnTo>
                <a:lnTo>
                  <a:pt x="67704" y="691033"/>
                </a:lnTo>
                <a:lnTo>
                  <a:pt x="836034" y="691033"/>
                </a:lnTo>
                <a:lnTo>
                  <a:pt x="853297" y="660617"/>
                </a:lnTo>
                <a:lnTo>
                  <a:pt x="880696" y="595676"/>
                </a:lnTo>
                <a:lnTo>
                  <a:pt x="897818" y="526036"/>
                </a:lnTo>
                <a:lnTo>
                  <a:pt x="903731" y="452627"/>
                </a:lnTo>
                <a:lnTo>
                  <a:pt x="902234" y="415511"/>
                </a:lnTo>
                <a:lnTo>
                  <a:pt x="897818" y="379219"/>
                </a:lnTo>
                <a:lnTo>
                  <a:pt x="890600" y="343870"/>
                </a:lnTo>
                <a:close/>
              </a:path>
              <a:path w="904240" h="905510">
                <a:moveTo>
                  <a:pt x="451865" y="0"/>
                </a:moveTo>
                <a:lnTo>
                  <a:pt x="378575" y="5925"/>
                </a:lnTo>
                <a:lnTo>
                  <a:pt x="309048" y="23079"/>
                </a:lnTo>
                <a:lnTo>
                  <a:pt x="244215" y="50529"/>
                </a:lnTo>
                <a:lnTo>
                  <a:pt x="185007" y="87343"/>
                </a:lnTo>
                <a:lnTo>
                  <a:pt x="132355" y="132587"/>
                </a:lnTo>
                <a:lnTo>
                  <a:pt x="87189" y="185330"/>
                </a:lnTo>
                <a:lnTo>
                  <a:pt x="50440" y="244638"/>
                </a:lnTo>
                <a:lnTo>
                  <a:pt x="23038" y="309579"/>
                </a:lnTo>
                <a:lnTo>
                  <a:pt x="880696" y="309579"/>
                </a:lnTo>
                <a:lnTo>
                  <a:pt x="853297" y="244638"/>
                </a:lnTo>
                <a:lnTo>
                  <a:pt x="816551" y="185330"/>
                </a:lnTo>
                <a:lnTo>
                  <a:pt x="771387" y="132587"/>
                </a:lnTo>
                <a:lnTo>
                  <a:pt x="718737" y="87343"/>
                </a:lnTo>
                <a:lnTo>
                  <a:pt x="659529" y="50529"/>
                </a:lnTo>
                <a:lnTo>
                  <a:pt x="594695" y="23079"/>
                </a:lnTo>
                <a:lnTo>
                  <a:pt x="525163" y="5925"/>
                </a:lnTo>
                <a:lnTo>
                  <a:pt x="451865" y="0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8445" name="object 13">
            <a:extLst>
              <a:ext uri="{FF2B5EF4-FFF2-40B4-BE49-F238E27FC236}">
                <a16:creationId xmlns:a16="http://schemas.microsoft.com/office/drawing/2014/main" id="{8ADCEC0B-F2A5-4E7D-B404-CD4CBADB35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4238" y="296863"/>
            <a:ext cx="838200" cy="838200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object 2">
            <a:extLst>
              <a:ext uri="{FF2B5EF4-FFF2-40B4-BE49-F238E27FC236}">
                <a16:creationId xmlns:a16="http://schemas.microsoft.com/office/drawing/2014/main" id="{845203A3-77E3-47D0-9976-F763D56A7D72}"/>
              </a:ext>
            </a:extLst>
          </p:cNvPr>
          <p:cNvSpPr>
            <a:spLocks/>
          </p:cNvSpPr>
          <p:nvPr/>
        </p:nvSpPr>
        <p:spPr bwMode="auto">
          <a:xfrm>
            <a:off x="5638800" y="0"/>
            <a:ext cx="6553200" cy="6858000"/>
          </a:xfrm>
          <a:custGeom>
            <a:avLst/>
            <a:gdLst>
              <a:gd name="T0" fmla="*/ 0 w 6553200"/>
              <a:gd name="T1" fmla="*/ 6857999 h 6858000"/>
              <a:gd name="T2" fmla="*/ 6553199 w 6553200"/>
              <a:gd name="T3" fmla="*/ 6857999 h 6858000"/>
              <a:gd name="T4" fmla="*/ 6553199 w 6553200"/>
              <a:gd name="T5" fmla="*/ 0 h 6858000"/>
              <a:gd name="T6" fmla="*/ 0 w 6553200"/>
              <a:gd name="T7" fmla="*/ 0 h 6858000"/>
              <a:gd name="T8" fmla="*/ 0 w 655320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53200" h="6858000">
                <a:moveTo>
                  <a:pt x="0" y="6857999"/>
                </a:moveTo>
                <a:lnTo>
                  <a:pt x="6553199" y="6857999"/>
                </a:lnTo>
                <a:lnTo>
                  <a:pt x="65531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9459" name="object 3">
            <a:extLst>
              <a:ext uri="{FF2B5EF4-FFF2-40B4-BE49-F238E27FC236}">
                <a16:creationId xmlns:a16="http://schemas.microsoft.com/office/drawing/2014/main" id="{843622BF-BD63-4C65-9518-719A40D489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0"/>
            <a:ext cx="65532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60" name="object 4">
            <a:extLst>
              <a:ext uri="{FF2B5EF4-FFF2-40B4-BE49-F238E27FC236}">
                <a16:creationId xmlns:a16="http://schemas.microsoft.com/office/drawing/2014/main" id="{8DAFEC49-CA30-4396-A7B8-5733CCB60E39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5638800" cy="6858000"/>
          </a:xfrm>
          <a:custGeom>
            <a:avLst/>
            <a:gdLst>
              <a:gd name="T0" fmla="*/ 0 w 5638800"/>
              <a:gd name="T1" fmla="*/ 6857999 h 6858000"/>
              <a:gd name="T2" fmla="*/ 5638799 w 5638800"/>
              <a:gd name="T3" fmla="*/ 6857999 h 6858000"/>
              <a:gd name="T4" fmla="*/ 5638799 w 5638800"/>
              <a:gd name="T5" fmla="*/ 0 h 6858000"/>
              <a:gd name="T6" fmla="*/ 0 w 5638800"/>
              <a:gd name="T7" fmla="*/ 0 h 6858000"/>
              <a:gd name="T8" fmla="*/ 0 w 563880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38800" h="6858000">
                <a:moveTo>
                  <a:pt x="0" y="6857999"/>
                </a:moveTo>
                <a:lnTo>
                  <a:pt x="5638799" y="6857999"/>
                </a:lnTo>
                <a:lnTo>
                  <a:pt x="56387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9461" name="object 5">
            <a:extLst>
              <a:ext uri="{FF2B5EF4-FFF2-40B4-BE49-F238E27FC236}">
                <a16:creationId xmlns:a16="http://schemas.microsoft.com/office/drawing/2014/main" id="{5A18C1EE-CA5B-4450-8DF3-CF874F9051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1503363"/>
            <a:ext cx="439737" cy="1174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62" name="object 6">
            <a:extLst>
              <a:ext uri="{FF2B5EF4-FFF2-40B4-BE49-F238E27FC236}">
                <a16:creationId xmlns:a16="http://schemas.microsoft.com/office/drawing/2014/main" id="{620BD33D-38CF-4498-A76D-5A63256889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550" y="1684338"/>
            <a:ext cx="63500" cy="16192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63" name="object 7">
            <a:extLst>
              <a:ext uri="{FF2B5EF4-FFF2-40B4-BE49-F238E27FC236}">
                <a16:creationId xmlns:a16="http://schemas.microsoft.com/office/drawing/2014/main" id="{97C4B5F6-413A-4459-B450-411C79A57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563" y="1879600"/>
            <a:ext cx="1233487" cy="1587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64" name="object 8">
            <a:extLst>
              <a:ext uri="{FF2B5EF4-FFF2-40B4-BE49-F238E27FC236}">
                <a16:creationId xmlns:a16="http://schemas.microsoft.com/office/drawing/2014/main" id="{0CE3E903-4BC8-4D99-B0D2-B0C6C2C43F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0388" y="1912938"/>
            <a:ext cx="173037" cy="90487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65" name="object 9">
            <a:extLst>
              <a:ext uri="{FF2B5EF4-FFF2-40B4-BE49-F238E27FC236}">
                <a16:creationId xmlns:a16="http://schemas.microsoft.com/office/drawing/2014/main" id="{7924145F-5F96-40CE-9E0E-0D47AB344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9938" y="1879600"/>
            <a:ext cx="138112" cy="15240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66" name="object 10">
            <a:extLst>
              <a:ext uri="{FF2B5EF4-FFF2-40B4-BE49-F238E27FC236}">
                <a16:creationId xmlns:a16="http://schemas.microsoft.com/office/drawing/2014/main" id="{DB5FAC5A-F64D-47F8-A2C7-5FC246651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563" y="2070100"/>
            <a:ext cx="1909762" cy="160338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67" name="object 11">
            <a:extLst>
              <a:ext uri="{FF2B5EF4-FFF2-40B4-BE49-F238E27FC236}">
                <a16:creationId xmlns:a16="http://schemas.microsoft.com/office/drawing/2014/main" id="{6FD76AA4-C2DD-41AB-9EF3-E20A2C9F0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563" y="2260600"/>
            <a:ext cx="1131887" cy="161925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68" name="object 12">
            <a:extLst>
              <a:ext uri="{FF2B5EF4-FFF2-40B4-BE49-F238E27FC236}">
                <a16:creationId xmlns:a16="http://schemas.microsoft.com/office/drawing/2014/main" id="{EC294B09-1B4A-4893-B5B1-04D559FBD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113" y="2452688"/>
            <a:ext cx="65087" cy="16192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69" name="object 13">
            <a:extLst>
              <a:ext uri="{FF2B5EF4-FFF2-40B4-BE49-F238E27FC236}">
                <a16:creationId xmlns:a16="http://schemas.microsoft.com/office/drawing/2014/main" id="{C3C97600-F888-4D23-BABD-7F2463817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25" y="2647950"/>
            <a:ext cx="53975" cy="41275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70" name="object 14">
            <a:extLst>
              <a:ext uri="{FF2B5EF4-FFF2-40B4-BE49-F238E27FC236}">
                <a16:creationId xmlns:a16="http://schemas.microsoft.com/office/drawing/2014/main" id="{738F6932-66F8-44F6-8E5D-B344D8DDF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025" y="2646363"/>
            <a:ext cx="1063625" cy="160337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71" name="object 15">
            <a:extLst>
              <a:ext uri="{FF2B5EF4-FFF2-40B4-BE49-F238E27FC236}">
                <a16:creationId xmlns:a16="http://schemas.microsoft.com/office/drawing/2014/main" id="{BF703ABB-AB96-471C-A34C-3B3A167BC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7225" y="2647950"/>
            <a:ext cx="1812925" cy="152400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72" name="object 16">
            <a:extLst>
              <a:ext uri="{FF2B5EF4-FFF2-40B4-BE49-F238E27FC236}">
                <a16:creationId xmlns:a16="http://schemas.microsoft.com/office/drawing/2014/main" id="{60158C80-1F09-4F82-A71E-32B1C10564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25" y="2836863"/>
            <a:ext cx="936625" cy="161925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73" name="object 17">
            <a:extLst>
              <a:ext uri="{FF2B5EF4-FFF2-40B4-BE49-F238E27FC236}">
                <a16:creationId xmlns:a16="http://schemas.microsoft.com/office/drawing/2014/main" id="{D8979760-BDA1-4141-9DE1-6885735F4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675" y="3028950"/>
            <a:ext cx="65088" cy="161925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74" name="object 18">
            <a:extLst>
              <a:ext uri="{FF2B5EF4-FFF2-40B4-BE49-F238E27FC236}">
                <a16:creationId xmlns:a16="http://schemas.microsoft.com/office/drawing/2014/main" id="{26B34CD7-0E4A-445F-96EE-0ECFCBFFE3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688" y="3224213"/>
            <a:ext cx="53975" cy="39687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75" name="object 19">
            <a:extLst>
              <a:ext uri="{FF2B5EF4-FFF2-40B4-BE49-F238E27FC236}">
                <a16:creationId xmlns:a16="http://schemas.microsoft.com/office/drawing/2014/main" id="{DD5899BD-B0CB-4049-8F31-6EA16706D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588" y="3222625"/>
            <a:ext cx="1063625" cy="160338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76" name="object 20">
            <a:extLst>
              <a:ext uri="{FF2B5EF4-FFF2-40B4-BE49-F238E27FC236}">
                <a16:creationId xmlns:a16="http://schemas.microsoft.com/office/drawing/2014/main" id="{3EB8E057-DDE2-4616-BC4D-008E10BDDE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9788" y="3224213"/>
            <a:ext cx="1714500" cy="152400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77" name="object 21">
            <a:extLst>
              <a:ext uri="{FF2B5EF4-FFF2-40B4-BE49-F238E27FC236}">
                <a16:creationId xmlns:a16="http://schemas.microsoft.com/office/drawing/2014/main" id="{7F0750CE-3D38-4DF6-BFD2-CCE42C1996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688" y="3413125"/>
            <a:ext cx="936625" cy="161925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78" name="object 22">
            <a:extLst>
              <a:ext uri="{FF2B5EF4-FFF2-40B4-BE49-F238E27FC236}">
                <a16:creationId xmlns:a16="http://schemas.microsoft.com/office/drawing/2014/main" id="{92D36113-186D-489A-B637-6B89616A6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825" y="3605213"/>
            <a:ext cx="63500" cy="161925"/>
          </a:xfrm>
          <a:prstGeom prst="rect">
            <a:avLst/>
          </a:prstGeom>
          <a:blipFill dpi="0" rotWithShape="1">
            <a:blip r:embed="rId2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79" name="object 23">
            <a:extLst>
              <a:ext uri="{FF2B5EF4-FFF2-40B4-BE49-F238E27FC236}">
                <a16:creationId xmlns:a16="http://schemas.microsoft.com/office/drawing/2014/main" id="{4AC87326-3FF0-4DB5-9C7F-72091A38AD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2838" y="3800475"/>
            <a:ext cx="52387" cy="39688"/>
          </a:xfrm>
          <a:prstGeom prst="rect">
            <a:avLst/>
          </a:prstGeom>
          <a:blipFill dpi="0" rotWithShape="1">
            <a:blip r:embed="rId2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80" name="object 24">
            <a:extLst>
              <a:ext uri="{FF2B5EF4-FFF2-40B4-BE49-F238E27FC236}">
                <a16:creationId xmlns:a16="http://schemas.microsoft.com/office/drawing/2014/main" id="{E5D649E6-F46D-4205-ABC6-5E3B92FFD5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1738" y="3798888"/>
            <a:ext cx="1062037" cy="160337"/>
          </a:xfrm>
          <a:prstGeom prst="rect">
            <a:avLst/>
          </a:prstGeom>
          <a:blipFill dpi="0" rotWithShape="1">
            <a:blip r:embed="rId2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81" name="object 25">
            <a:extLst>
              <a:ext uri="{FF2B5EF4-FFF2-40B4-BE49-F238E27FC236}">
                <a16:creationId xmlns:a16="http://schemas.microsoft.com/office/drawing/2014/main" id="{ABB589C9-C052-4357-A80F-51DED1ECA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3938" y="3800475"/>
            <a:ext cx="1811337" cy="152400"/>
          </a:xfrm>
          <a:prstGeom prst="rect">
            <a:avLst/>
          </a:prstGeom>
          <a:blipFill dpi="0" rotWithShape="1">
            <a:blip r:embed="rId2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82" name="object 26">
            <a:extLst>
              <a:ext uri="{FF2B5EF4-FFF2-40B4-BE49-F238E27FC236}">
                <a16:creationId xmlns:a16="http://schemas.microsoft.com/office/drawing/2014/main" id="{6825CC1F-3BFA-41E4-AF51-9AD30A8CDF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2838" y="3990975"/>
            <a:ext cx="1330325" cy="125413"/>
          </a:xfrm>
          <a:prstGeom prst="rect">
            <a:avLst/>
          </a:prstGeom>
          <a:blipFill dpi="0" rotWithShape="1">
            <a:blip r:embed="rId2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83" name="object 27">
            <a:extLst>
              <a:ext uri="{FF2B5EF4-FFF2-40B4-BE49-F238E27FC236}">
                <a16:creationId xmlns:a16="http://schemas.microsoft.com/office/drawing/2014/main" id="{15C6D405-4B63-454C-8928-0C7648F0B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588" y="4181475"/>
            <a:ext cx="141287" cy="160338"/>
          </a:xfrm>
          <a:prstGeom prst="rect">
            <a:avLst/>
          </a:prstGeom>
          <a:blipFill dpi="0" rotWithShape="1">
            <a:blip r:embed="rId2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84" name="object 28">
            <a:extLst>
              <a:ext uri="{FF2B5EF4-FFF2-40B4-BE49-F238E27FC236}">
                <a16:creationId xmlns:a16="http://schemas.microsoft.com/office/drawing/2014/main" id="{E7C5F2D0-895A-4755-A083-B1ADEBD4D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825" y="4373563"/>
            <a:ext cx="63500" cy="160337"/>
          </a:xfrm>
          <a:prstGeom prst="rect">
            <a:avLst/>
          </a:prstGeom>
          <a:blipFill dpi="0" rotWithShape="1">
            <a:blip r:embed="rId2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85" name="object 29">
            <a:extLst>
              <a:ext uri="{FF2B5EF4-FFF2-40B4-BE49-F238E27FC236}">
                <a16:creationId xmlns:a16="http://schemas.microsoft.com/office/drawing/2014/main" id="{3B54B182-B65E-4E13-B44F-3EC5CFB44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2838" y="4567238"/>
            <a:ext cx="52387" cy="41275"/>
          </a:xfrm>
          <a:prstGeom prst="rect">
            <a:avLst/>
          </a:prstGeom>
          <a:blipFill dpi="0" rotWithShape="1">
            <a:blip r:embed="rId2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86" name="object 30">
            <a:extLst>
              <a:ext uri="{FF2B5EF4-FFF2-40B4-BE49-F238E27FC236}">
                <a16:creationId xmlns:a16="http://schemas.microsoft.com/office/drawing/2014/main" id="{AAD08EA0-593D-4A3A-9AF8-329E3BE12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1738" y="4567238"/>
            <a:ext cx="1062037" cy="160337"/>
          </a:xfrm>
          <a:prstGeom prst="rect">
            <a:avLst/>
          </a:prstGeom>
          <a:blipFill dpi="0" rotWithShape="1">
            <a:blip r:embed="rId2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87" name="object 31">
            <a:extLst>
              <a:ext uri="{FF2B5EF4-FFF2-40B4-BE49-F238E27FC236}">
                <a16:creationId xmlns:a16="http://schemas.microsoft.com/office/drawing/2014/main" id="{7D08DC4C-2464-4CAB-9FC5-C11F9A0D2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3938" y="4567238"/>
            <a:ext cx="1712912" cy="153987"/>
          </a:xfrm>
          <a:prstGeom prst="rect">
            <a:avLst/>
          </a:prstGeom>
          <a:blipFill dpi="0" rotWithShape="1">
            <a:blip r:embed="rId2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88" name="object 32">
            <a:extLst>
              <a:ext uri="{FF2B5EF4-FFF2-40B4-BE49-F238E27FC236}">
                <a16:creationId xmlns:a16="http://schemas.microsoft.com/office/drawing/2014/main" id="{677FDCCB-04F3-4494-AC41-088D32A4B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2838" y="4759325"/>
            <a:ext cx="1135062" cy="125413"/>
          </a:xfrm>
          <a:prstGeom prst="rect">
            <a:avLst/>
          </a:prstGeom>
          <a:blipFill dpi="0" rotWithShape="1">
            <a:blip r:embed="rId2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89" name="object 33">
            <a:extLst>
              <a:ext uri="{FF2B5EF4-FFF2-40B4-BE49-F238E27FC236}">
                <a16:creationId xmlns:a16="http://schemas.microsoft.com/office/drawing/2014/main" id="{FC5854E3-A45C-4972-A2B6-6DCF9162C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588" y="4948238"/>
            <a:ext cx="141287" cy="161925"/>
          </a:xfrm>
          <a:prstGeom prst="rect">
            <a:avLst/>
          </a:prstGeom>
          <a:blipFill dpi="0" rotWithShape="1">
            <a:blip r:embed="rId2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90" name="object 34">
            <a:extLst>
              <a:ext uri="{FF2B5EF4-FFF2-40B4-BE49-F238E27FC236}">
                <a16:creationId xmlns:a16="http://schemas.microsoft.com/office/drawing/2014/main" id="{2D5D5E2F-DFDF-4442-B297-6ED09F957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825" y="5140325"/>
            <a:ext cx="63500" cy="161925"/>
          </a:xfrm>
          <a:prstGeom prst="rect">
            <a:avLst/>
          </a:prstGeom>
          <a:blipFill dpi="0" rotWithShape="1">
            <a:blip r:embed="rId2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91" name="object 35">
            <a:extLst>
              <a:ext uri="{FF2B5EF4-FFF2-40B4-BE49-F238E27FC236}">
                <a16:creationId xmlns:a16="http://schemas.microsoft.com/office/drawing/2014/main" id="{145E7CA3-80AA-4AEE-826C-6335FF745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2838" y="5335588"/>
            <a:ext cx="52387" cy="41275"/>
          </a:xfrm>
          <a:prstGeom prst="rect">
            <a:avLst/>
          </a:prstGeom>
          <a:blipFill dpi="0" rotWithShape="1">
            <a:blip r:embed="rId2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92" name="object 36">
            <a:extLst>
              <a:ext uri="{FF2B5EF4-FFF2-40B4-BE49-F238E27FC236}">
                <a16:creationId xmlns:a16="http://schemas.microsoft.com/office/drawing/2014/main" id="{BFDFD5A4-2E4E-4BFC-8FD0-B0E6759C6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1738" y="5335588"/>
            <a:ext cx="1062037" cy="160337"/>
          </a:xfrm>
          <a:prstGeom prst="rect">
            <a:avLst/>
          </a:prstGeom>
          <a:blipFill dpi="0" rotWithShape="1">
            <a:blip r:embed="rId2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93" name="object 37">
            <a:extLst>
              <a:ext uri="{FF2B5EF4-FFF2-40B4-BE49-F238E27FC236}">
                <a16:creationId xmlns:a16="http://schemas.microsoft.com/office/drawing/2014/main" id="{643B4C1D-0E75-4F6E-A617-7FCDA4195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3938" y="5335588"/>
            <a:ext cx="1811337" cy="153987"/>
          </a:xfrm>
          <a:prstGeom prst="rect">
            <a:avLst/>
          </a:prstGeom>
          <a:blipFill dpi="0" rotWithShape="1">
            <a:blip r:embed="rId3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94" name="object 38">
            <a:extLst>
              <a:ext uri="{FF2B5EF4-FFF2-40B4-BE49-F238E27FC236}">
                <a16:creationId xmlns:a16="http://schemas.microsoft.com/office/drawing/2014/main" id="{0C388F1C-7862-4002-81C1-720FEC7C7F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2838" y="5527675"/>
            <a:ext cx="1330325" cy="125413"/>
          </a:xfrm>
          <a:prstGeom prst="rect">
            <a:avLst/>
          </a:prstGeom>
          <a:blipFill dpi="0" rotWithShape="1">
            <a:blip r:embed="rId3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95" name="object 39">
            <a:extLst>
              <a:ext uri="{FF2B5EF4-FFF2-40B4-BE49-F238E27FC236}">
                <a16:creationId xmlns:a16="http://schemas.microsoft.com/office/drawing/2014/main" id="{A086CE56-2DE6-42F9-B425-2E0AED364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588" y="5716588"/>
            <a:ext cx="65087" cy="161925"/>
          </a:xfrm>
          <a:prstGeom prst="rect">
            <a:avLst/>
          </a:prstGeom>
          <a:blipFill dpi="0" rotWithShape="1">
            <a:blip r:embed="rId3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96" name="object 40">
            <a:extLst>
              <a:ext uri="{FF2B5EF4-FFF2-40B4-BE49-F238E27FC236}">
                <a16:creationId xmlns:a16="http://schemas.microsoft.com/office/drawing/2014/main" id="{7BBA872D-5402-47C4-ACA0-CEFE57C438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6007100"/>
            <a:ext cx="420687" cy="30163"/>
          </a:xfrm>
          <a:prstGeom prst="rect">
            <a:avLst/>
          </a:prstGeom>
          <a:blipFill dpi="0" rotWithShape="1">
            <a:blip r:embed="rId3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97" name="object 41">
            <a:extLst>
              <a:ext uri="{FF2B5EF4-FFF2-40B4-BE49-F238E27FC236}">
                <a16:creationId xmlns:a16="http://schemas.microsoft.com/office/drawing/2014/main" id="{3E1302B8-578A-4BE6-BF02-0322A467A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088" y="466725"/>
            <a:ext cx="1090612" cy="441325"/>
          </a:xfrm>
          <a:prstGeom prst="rect">
            <a:avLst/>
          </a:prstGeom>
          <a:blipFill dpi="0" rotWithShape="1">
            <a:blip r:embed="rId3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498" name="object 42">
            <a:extLst>
              <a:ext uri="{FF2B5EF4-FFF2-40B4-BE49-F238E27FC236}">
                <a16:creationId xmlns:a16="http://schemas.microsoft.com/office/drawing/2014/main" id="{B5A2E3EE-B3D5-4FEB-ADE7-91D8A3618AF9}"/>
              </a:ext>
            </a:extLst>
          </p:cNvPr>
          <p:cNvSpPr>
            <a:spLocks/>
          </p:cNvSpPr>
          <p:nvPr/>
        </p:nvSpPr>
        <p:spPr bwMode="auto">
          <a:xfrm>
            <a:off x="11009313" y="265113"/>
            <a:ext cx="904875" cy="904875"/>
          </a:xfrm>
          <a:custGeom>
            <a:avLst/>
            <a:gdLst>
              <a:gd name="T0" fmla="*/ 816551 w 904240"/>
              <a:gd name="T1" fmla="*/ 719925 h 905510"/>
              <a:gd name="T2" fmla="*/ 87189 w 904240"/>
              <a:gd name="T3" fmla="*/ 719925 h 905510"/>
              <a:gd name="T4" fmla="*/ 108778 w 904240"/>
              <a:gd name="T5" fmla="*/ 747175 h 905510"/>
              <a:gd name="T6" fmla="*/ 157804 w 904240"/>
              <a:gd name="T7" fmla="*/ 796285 h 905510"/>
              <a:gd name="T8" fmla="*/ 213850 w 904240"/>
              <a:gd name="T9" fmla="*/ 837431 h 905510"/>
              <a:gd name="T10" fmla="*/ 275987 w 904240"/>
              <a:gd name="T11" fmla="*/ 869680 h 905510"/>
              <a:gd name="T12" fmla="*/ 343283 w 904240"/>
              <a:gd name="T13" fmla="*/ 892098 h 905510"/>
              <a:gd name="T14" fmla="*/ 414808 w 904240"/>
              <a:gd name="T15" fmla="*/ 903755 h 905510"/>
              <a:gd name="T16" fmla="*/ 451865 w 904240"/>
              <a:gd name="T17" fmla="*/ 905255 h 905510"/>
              <a:gd name="T18" fmla="*/ 488927 w 904240"/>
              <a:gd name="T19" fmla="*/ 903755 h 905510"/>
              <a:gd name="T20" fmla="*/ 560458 w 904240"/>
              <a:gd name="T21" fmla="*/ 892098 h 905510"/>
              <a:gd name="T22" fmla="*/ 627757 w 904240"/>
              <a:gd name="T23" fmla="*/ 869680 h 905510"/>
              <a:gd name="T24" fmla="*/ 689894 w 904240"/>
              <a:gd name="T25" fmla="*/ 837431 h 905510"/>
              <a:gd name="T26" fmla="*/ 745940 w 904240"/>
              <a:gd name="T27" fmla="*/ 796285 h 905510"/>
              <a:gd name="T28" fmla="*/ 794963 w 904240"/>
              <a:gd name="T29" fmla="*/ 747175 h 905510"/>
              <a:gd name="T30" fmla="*/ 816551 w 904240"/>
              <a:gd name="T31" fmla="*/ 719925 h 905510"/>
              <a:gd name="T32" fmla="*/ 890600 w 904240"/>
              <a:gd name="T33" fmla="*/ 343870 h 905510"/>
              <a:gd name="T34" fmla="*/ 13133 w 904240"/>
              <a:gd name="T35" fmla="*/ 343870 h 905510"/>
              <a:gd name="T36" fmla="*/ 5914 w 904240"/>
              <a:gd name="T37" fmla="*/ 379219 h 905510"/>
              <a:gd name="T38" fmla="*/ 1498 w 904240"/>
              <a:gd name="T39" fmla="*/ 415511 h 905510"/>
              <a:gd name="T40" fmla="*/ 0 w 904240"/>
              <a:gd name="T41" fmla="*/ 452627 h 905510"/>
              <a:gd name="T42" fmla="*/ 1498 w 904240"/>
              <a:gd name="T43" fmla="*/ 489744 h 905510"/>
              <a:gd name="T44" fmla="*/ 13133 w 904240"/>
              <a:gd name="T45" fmla="*/ 561385 h 905510"/>
              <a:gd name="T46" fmla="*/ 35512 w 904240"/>
              <a:gd name="T47" fmla="*/ 628792 h 905510"/>
              <a:gd name="T48" fmla="*/ 67704 w 904240"/>
              <a:gd name="T49" fmla="*/ 691033 h 905510"/>
              <a:gd name="T50" fmla="*/ 836034 w 904240"/>
              <a:gd name="T51" fmla="*/ 691033 h 905510"/>
              <a:gd name="T52" fmla="*/ 853297 w 904240"/>
              <a:gd name="T53" fmla="*/ 660617 h 905510"/>
              <a:gd name="T54" fmla="*/ 880696 w 904240"/>
              <a:gd name="T55" fmla="*/ 595676 h 905510"/>
              <a:gd name="T56" fmla="*/ 897818 w 904240"/>
              <a:gd name="T57" fmla="*/ 526036 h 905510"/>
              <a:gd name="T58" fmla="*/ 903731 w 904240"/>
              <a:gd name="T59" fmla="*/ 452627 h 905510"/>
              <a:gd name="T60" fmla="*/ 902234 w 904240"/>
              <a:gd name="T61" fmla="*/ 415511 h 905510"/>
              <a:gd name="T62" fmla="*/ 897818 w 904240"/>
              <a:gd name="T63" fmla="*/ 379219 h 905510"/>
              <a:gd name="T64" fmla="*/ 890600 w 904240"/>
              <a:gd name="T65" fmla="*/ 343870 h 905510"/>
              <a:gd name="T66" fmla="*/ 451865 w 904240"/>
              <a:gd name="T67" fmla="*/ 0 h 905510"/>
              <a:gd name="T68" fmla="*/ 378575 w 904240"/>
              <a:gd name="T69" fmla="*/ 5925 h 905510"/>
              <a:gd name="T70" fmla="*/ 309048 w 904240"/>
              <a:gd name="T71" fmla="*/ 23079 h 905510"/>
              <a:gd name="T72" fmla="*/ 244215 w 904240"/>
              <a:gd name="T73" fmla="*/ 50529 h 905510"/>
              <a:gd name="T74" fmla="*/ 185007 w 904240"/>
              <a:gd name="T75" fmla="*/ 87343 h 905510"/>
              <a:gd name="T76" fmla="*/ 132355 w 904240"/>
              <a:gd name="T77" fmla="*/ 132587 h 905510"/>
              <a:gd name="T78" fmla="*/ 87189 w 904240"/>
              <a:gd name="T79" fmla="*/ 185330 h 905510"/>
              <a:gd name="T80" fmla="*/ 50440 w 904240"/>
              <a:gd name="T81" fmla="*/ 244638 h 905510"/>
              <a:gd name="T82" fmla="*/ 23038 w 904240"/>
              <a:gd name="T83" fmla="*/ 309579 h 905510"/>
              <a:gd name="T84" fmla="*/ 880696 w 904240"/>
              <a:gd name="T85" fmla="*/ 309579 h 905510"/>
              <a:gd name="T86" fmla="*/ 853297 w 904240"/>
              <a:gd name="T87" fmla="*/ 244638 h 905510"/>
              <a:gd name="T88" fmla="*/ 816551 w 904240"/>
              <a:gd name="T89" fmla="*/ 185330 h 905510"/>
              <a:gd name="T90" fmla="*/ 771387 w 904240"/>
              <a:gd name="T91" fmla="*/ 132587 h 905510"/>
              <a:gd name="T92" fmla="*/ 718737 w 904240"/>
              <a:gd name="T93" fmla="*/ 87343 h 905510"/>
              <a:gd name="T94" fmla="*/ 659529 w 904240"/>
              <a:gd name="T95" fmla="*/ 50529 h 905510"/>
              <a:gd name="T96" fmla="*/ 594695 w 904240"/>
              <a:gd name="T97" fmla="*/ 23079 h 905510"/>
              <a:gd name="T98" fmla="*/ 525163 w 904240"/>
              <a:gd name="T99" fmla="*/ 5925 h 905510"/>
              <a:gd name="T100" fmla="*/ 451865 w 904240"/>
              <a:gd name="T101" fmla="*/ 0 h 905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04240" h="905510">
                <a:moveTo>
                  <a:pt x="816551" y="719925"/>
                </a:moveTo>
                <a:lnTo>
                  <a:pt x="87189" y="719925"/>
                </a:lnTo>
                <a:lnTo>
                  <a:pt x="108778" y="747175"/>
                </a:lnTo>
                <a:lnTo>
                  <a:pt x="157804" y="796285"/>
                </a:lnTo>
                <a:lnTo>
                  <a:pt x="213850" y="837431"/>
                </a:lnTo>
                <a:lnTo>
                  <a:pt x="275987" y="869680"/>
                </a:lnTo>
                <a:lnTo>
                  <a:pt x="343283" y="892098"/>
                </a:lnTo>
                <a:lnTo>
                  <a:pt x="414808" y="903755"/>
                </a:lnTo>
                <a:lnTo>
                  <a:pt x="451865" y="905255"/>
                </a:lnTo>
                <a:lnTo>
                  <a:pt x="488927" y="903755"/>
                </a:lnTo>
                <a:lnTo>
                  <a:pt x="560458" y="892098"/>
                </a:lnTo>
                <a:lnTo>
                  <a:pt x="627757" y="869680"/>
                </a:lnTo>
                <a:lnTo>
                  <a:pt x="689894" y="837431"/>
                </a:lnTo>
                <a:lnTo>
                  <a:pt x="745940" y="796285"/>
                </a:lnTo>
                <a:lnTo>
                  <a:pt x="794963" y="747175"/>
                </a:lnTo>
                <a:lnTo>
                  <a:pt x="816551" y="719925"/>
                </a:lnTo>
                <a:close/>
              </a:path>
              <a:path w="904240" h="905510">
                <a:moveTo>
                  <a:pt x="890600" y="343870"/>
                </a:moveTo>
                <a:lnTo>
                  <a:pt x="13133" y="343870"/>
                </a:lnTo>
                <a:lnTo>
                  <a:pt x="5914" y="379219"/>
                </a:lnTo>
                <a:lnTo>
                  <a:pt x="1498" y="415511"/>
                </a:lnTo>
                <a:lnTo>
                  <a:pt x="0" y="452627"/>
                </a:lnTo>
                <a:lnTo>
                  <a:pt x="1498" y="489744"/>
                </a:lnTo>
                <a:lnTo>
                  <a:pt x="13133" y="561385"/>
                </a:lnTo>
                <a:lnTo>
                  <a:pt x="35512" y="628792"/>
                </a:lnTo>
                <a:lnTo>
                  <a:pt x="67704" y="691033"/>
                </a:lnTo>
                <a:lnTo>
                  <a:pt x="836034" y="691033"/>
                </a:lnTo>
                <a:lnTo>
                  <a:pt x="853297" y="660617"/>
                </a:lnTo>
                <a:lnTo>
                  <a:pt x="880696" y="595676"/>
                </a:lnTo>
                <a:lnTo>
                  <a:pt x="897818" y="526036"/>
                </a:lnTo>
                <a:lnTo>
                  <a:pt x="903731" y="452627"/>
                </a:lnTo>
                <a:lnTo>
                  <a:pt x="902234" y="415511"/>
                </a:lnTo>
                <a:lnTo>
                  <a:pt x="897818" y="379219"/>
                </a:lnTo>
                <a:lnTo>
                  <a:pt x="890600" y="343870"/>
                </a:lnTo>
                <a:close/>
              </a:path>
              <a:path w="904240" h="905510">
                <a:moveTo>
                  <a:pt x="451865" y="0"/>
                </a:moveTo>
                <a:lnTo>
                  <a:pt x="378575" y="5925"/>
                </a:lnTo>
                <a:lnTo>
                  <a:pt x="309048" y="23079"/>
                </a:lnTo>
                <a:lnTo>
                  <a:pt x="244215" y="50529"/>
                </a:lnTo>
                <a:lnTo>
                  <a:pt x="185007" y="87343"/>
                </a:lnTo>
                <a:lnTo>
                  <a:pt x="132355" y="132587"/>
                </a:lnTo>
                <a:lnTo>
                  <a:pt x="87189" y="185330"/>
                </a:lnTo>
                <a:lnTo>
                  <a:pt x="50440" y="244638"/>
                </a:lnTo>
                <a:lnTo>
                  <a:pt x="23038" y="309579"/>
                </a:lnTo>
                <a:lnTo>
                  <a:pt x="880696" y="309579"/>
                </a:lnTo>
                <a:lnTo>
                  <a:pt x="853297" y="244638"/>
                </a:lnTo>
                <a:lnTo>
                  <a:pt x="816551" y="185330"/>
                </a:lnTo>
                <a:lnTo>
                  <a:pt x="771387" y="132587"/>
                </a:lnTo>
                <a:lnTo>
                  <a:pt x="718737" y="87343"/>
                </a:lnTo>
                <a:lnTo>
                  <a:pt x="659529" y="50529"/>
                </a:lnTo>
                <a:lnTo>
                  <a:pt x="594695" y="23079"/>
                </a:lnTo>
                <a:lnTo>
                  <a:pt x="525163" y="5925"/>
                </a:lnTo>
                <a:lnTo>
                  <a:pt x="451865" y="0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9499" name="object 43">
            <a:extLst>
              <a:ext uri="{FF2B5EF4-FFF2-40B4-BE49-F238E27FC236}">
                <a16:creationId xmlns:a16="http://schemas.microsoft.com/office/drawing/2014/main" id="{EE8D03BD-1A92-490E-A505-94D502F310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4238" y="296863"/>
            <a:ext cx="838200" cy="838200"/>
          </a:xfrm>
          <a:prstGeom prst="rect">
            <a:avLst/>
          </a:prstGeom>
          <a:blipFill dpi="0" rotWithShape="1">
            <a:blip r:embed="rId3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object 2">
            <a:extLst>
              <a:ext uri="{FF2B5EF4-FFF2-40B4-BE49-F238E27FC236}">
                <a16:creationId xmlns:a16="http://schemas.microsoft.com/office/drawing/2014/main" id="{FB1834D2-B88E-4194-941E-CDB1F51B2D9F}"/>
              </a:ext>
            </a:extLst>
          </p:cNvPr>
          <p:cNvSpPr>
            <a:spLocks/>
          </p:cNvSpPr>
          <p:nvPr/>
        </p:nvSpPr>
        <p:spPr bwMode="auto">
          <a:xfrm>
            <a:off x="5638800" y="0"/>
            <a:ext cx="6553200" cy="6858000"/>
          </a:xfrm>
          <a:custGeom>
            <a:avLst/>
            <a:gdLst>
              <a:gd name="T0" fmla="*/ 0 w 6553200"/>
              <a:gd name="T1" fmla="*/ 6857999 h 6858000"/>
              <a:gd name="T2" fmla="*/ 6553199 w 6553200"/>
              <a:gd name="T3" fmla="*/ 6857999 h 6858000"/>
              <a:gd name="T4" fmla="*/ 6553199 w 6553200"/>
              <a:gd name="T5" fmla="*/ 0 h 6858000"/>
              <a:gd name="T6" fmla="*/ 0 w 6553200"/>
              <a:gd name="T7" fmla="*/ 0 h 6858000"/>
              <a:gd name="T8" fmla="*/ 0 w 655320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53200" h="6858000">
                <a:moveTo>
                  <a:pt x="0" y="6857999"/>
                </a:moveTo>
                <a:lnTo>
                  <a:pt x="6553199" y="6857999"/>
                </a:lnTo>
                <a:lnTo>
                  <a:pt x="65531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20483" name="object 3">
            <a:extLst>
              <a:ext uri="{FF2B5EF4-FFF2-40B4-BE49-F238E27FC236}">
                <a16:creationId xmlns:a16="http://schemas.microsoft.com/office/drawing/2014/main" id="{396005D8-CE3D-4F5F-B7CA-FA0DAD4F31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0"/>
            <a:ext cx="65532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0484" name="object 4">
            <a:extLst>
              <a:ext uri="{FF2B5EF4-FFF2-40B4-BE49-F238E27FC236}">
                <a16:creationId xmlns:a16="http://schemas.microsoft.com/office/drawing/2014/main" id="{EFE75634-7532-43B0-BEC8-78085A06F31A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5638800" cy="6858000"/>
          </a:xfrm>
          <a:custGeom>
            <a:avLst/>
            <a:gdLst>
              <a:gd name="T0" fmla="*/ 0 w 5638800"/>
              <a:gd name="T1" fmla="*/ 6857999 h 6858000"/>
              <a:gd name="T2" fmla="*/ 5638799 w 5638800"/>
              <a:gd name="T3" fmla="*/ 6857999 h 6858000"/>
              <a:gd name="T4" fmla="*/ 5638799 w 5638800"/>
              <a:gd name="T5" fmla="*/ 0 h 6858000"/>
              <a:gd name="T6" fmla="*/ 0 w 5638800"/>
              <a:gd name="T7" fmla="*/ 0 h 6858000"/>
              <a:gd name="T8" fmla="*/ 0 w 563880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38800" h="6858000">
                <a:moveTo>
                  <a:pt x="0" y="6857999"/>
                </a:moveTo>
                <a:lnTo>
                  <a:pt x="5638799" y="6857999"/>
                </a:lnTo>
                <a:lnTo>
                  <a:pt x="56387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20485" name="object 5">
            <a:extLst>
              <a:ext uri="{FF2B5EF4-FFF2-40B4-BE49-F238E27FC236}">
                <a16:creationId xmlns:a16="http://schemas.microsoft.com/office/drawing/2014/main" id="{224E725A-7F36-4BEB-B7D3-008813DC3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088" y="466725"/>
            <a:ext cx="1090612" cy="4413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0486" name="object 6">
            <a:extLst>
              <a:ext uri="{FF2B5EF4-FFF2-40B4-BE49-F238E27FC236}">
                <a16:creationId xmlns:a16="http://schemas.microsoft.com/office/drawing/2014/main" id="{953F2429-0D9B-4BE4-B239-8747311D9678}"/>
              </a:ext>
            </a:extLst>
          </p:cNvPr>
          <p:cNvSpPr>
            <a:spLocks/>
          </p:cNvSpPr>
          <p:nvPr/>
        </p:nvSpPr>
        <p:spPr bwMode="auto">
          <a:xfrm>
            <a:off x="11009313" y="265113"/>
            <a:ext cx="904875" cy="904875"/>
          </a:xfrm>
          <a:custGeom>
            <a:avLst/>
            <a:gdLst>
              <a:gd name="T0" fmla="*/ 816551 w 904240"/>
              <a:gd name="T1" fmla="*/ 719925 h 905510"/>
              <a:gd name="T2" fmla="*/ 87189 w 904240"/>
              <a:gd name="T3" fmla="*/ 719925 h 905510"/>
              <a:gd name="T4" fmla="*/ 108778 w 904240"/>
              <a:gd name="T5" fmla="*/ 747175 h 905510"/>
              <a:gd name="T6" fmla="*/ 157804 w 904240"/>
              <a:gd name="T7" fmla="*/ 796285 h 905510"/>
              <a:gd name="T8" fmla="*/ 213850 w 904240"/>
              <a:gd name="T9" fmla="*/ 837431 h 905510"/>
              <a:gd name="T10" fmla="*/ 275987 w 904240"/>
              <a:gd name="T11" fmla="*/ 869680 h 905510"/>
              <a:gd name="T12" fmla="*/ 343283 w 904240"/>
              <a:gd name="T13" fmla="*/ 892098 h 905510"/>
              <a:gd name="T14" fmla="*/ 414808 w 904240"/>
              <a:gd name="T15" fmla="*/ 903755 h 905510"/>
              <a:gd name="T16" fmla="*/ 451865 w 904240"/>
              <a:gd name="T17" fmla="*/ 905255 h 905510"/>
              <a:gd name="T18" fmla="*/ 488927 w 904240"/>
              <a:gd name="T19" fmla="*/ 903755 h 905510"/>
              <a:gd name="T20" fmla="*/ 560458 w 904240"/>
              <a:gd name="T21" fmla="*/ 892098 h 905510"/>
              <a:gd name="T22" fmla="*/ 627757 w 904240"/>
              <a:gd name="T23" fmla="*/ 869680 h 905510"/>
              <a:gd name="T24" fmla="*/ 689894 w 904240"/>
              <a:gd name="T25" fmla="*/ 837431 h 905510"/>
              <a:gd name="T26" fmla="*/ 745940 w 904240"/>
              <a:gd name="T27" fmla="*/ 796285 h 905510"/>
              <a:gd name="T28" fmla="*/ 794963 w 904240"/>
              <a:gd name="T29" fmla="*/ 747175 h 905510"/>
              <a:gd name="T30" fmla="*/ 816551 w 904240"/>
              <a:gd name="T31" fmla="*/ 719925 h 905510"/>
              <a:gd name="T32" fmla="*/ 890600 w 904240"/>
              <a:gd name="T33" fmla="*/ 343870 h 905510"/>
              <a:gd name="T34" fmla="*/ 13133 w 904240"/>
              <a:gd name="T35" fmla="*/ 343870 h 905510"/>
              <a:gd name="T36" fmla="*/ 5914 w 904240"/>
              <a:gd name="T37" fmla="*/ 379219 h 905510"/>
              <a:gd name="T38" fmla="*/ 1498 w 904240"/>
              <a:gd name="T39" fmla="*/ 415511 h 905510"/>
              <a:gd name="T40" fmla="*/ 0 w 904240"/>
              <a:gd name="T41" fmla="*/ 452627 h 905510"/>
              <a:gd name="T42" fmla="*/ 1498 w 904240"/>
              <a:gd name="T43" fmla="*/ 489744 h 905510"/>
              <a:gd name="T44" fmla="*/ 13133 w 904240"/>
              <a:gd name="T45" fmla="*/ 561385 h 905510"/>
              <a:gd name="T46" fmla="*/ 35512 w 904240"/>
              <a:gd name="T47" fmla="*/ 628792 h 905510"/>
              <a:gd name="T48" fmla="*/ 67704 w 904240"/>
              <a:gd name="T49" fmla="*/ 691033 h 905510"/>
              <a:gd name="T50" fmla="*/ 836034 w 904240"/>
              <a:gd name="T51" fmla="*/ 691033 h 905510"/>
              <a:gd name="T52" fmla="*/ 853297 w 904240"/>
              <a:gd name="T53" fmla="*/ 660617 h 905510"/>
              <a:gd name="T54" fmla="*/ 880696 w 904240"/>
              <a:gd name="T55" fmla="*/ 595676 h 905510"/>
              <a:gd name="T56" fmla="*/ 897818 w 904240"/>
              <a:gd name="T57" fmla="*/ 526036 h 905510"/>
              <a:gd name="T58" fmla="*/ 903731 w 904240"/>
              <a:gd name="T59" fmla="*/ 452627 h 905510"/>
              <a:gd name="T60" fmla="*/ 902234 w 904240"/>
              <a:gd name="T61" fmla="*/ 415511 h 905510"/>
              <a:gd name="T62" fmla="*/ 897818 w 904240"/>
              <a:gd name="T63" fmla="*/ 379219 h 905510"/>
              <a:gd name="T64" fmla="*/ 890600 w 904240"/>
              <a:gd name="T65" fmla="*/ 343870 h 905510"/>
              <a:gd name="T66" fmla="*/ 451865 w 904240"/>
              <a:gd name="T67" fmla="*/ 0 h 905510"/>
              <a:gd name="T68" fmla="*/ 378575 w 904240"/>
              <a:gd name="T69" fmla="*/ 5925 h 905510"/>
              <a:gd name="T70" fmla="*/ 309048 w 904240"/>
              <a:gd name="T71" fmla="*/ 23079 h 905510"/>
              <a:gd name="T72" fmla="*/ 244215 w 904240"/>
              <a:gd name="T73" fmla="*/ 50529 h 905510"/>
              <a:gd name="T74" fmla="*/ 185007 w 904240"/>
              <a:gd name="T75" fmla="*/ 87343 h 905510"/>
              <a:gd name="T76" fmla="*/ 132355 w 904240"/>
              <a:gd name="T77" fmla="*/ 132587 h 905510"/>
              <a:gd name="T78" fmla="*/ 87189 w 904240"/>
              <a:gd name="T79" fmla="*/ 185330 h 905510"/>
              <a:gd name="T80" fmla="*/ 50440 w 904240"/>
              <a:gd name="T81" fmla="*/ 244638 h 905510"/>
              <a:gd name="T82" fmla="*/ 23038 w 904240"/>
              <a:gd name="T83" fmla="*/ 309579 h 905510"/>
              <a:gd name="T84" fmla="*/ 880696 w 904240"/>
              <a:gd name="T85" fmla="*/ 309579 h 905510"/>
              <a:gd name="T86" fmla="*/ 853297 w 904240"/>
              <a:gd name="T87" fmla="*/ 244638 h 905510"/>
              <a:gd name="T88" fmla="*/ 816551 w 904240"/>
              <a:gd name="T89" fmla="*/ 185330 h 905510"/>
              <a:gd name="T90" fmla="*/ 771387 w 904240"/>
              <a:gd name="T91" fmla="*/ 132587 h 905510"/>
              <a:gd name="T92" fmla="*/ 718737 w 904240"/>
              <a:gd name="T93" fmla="*/ 87343 h 905510"/>
              <a:gd name="T94" fmla="*/ 659529 w 904240"/>
              <a:gd name="T95" fmla="*/ 50529 h 905510"/>
              <a:gd name="T96" fmla="*/ 594695 w 904240"/>
              <a:gd name="T97" fmla="*/ 23079 h 905510"/>
              <a:gd name="T98" fmla="*/ 525163 w 904240"/>
              <a:gd name="T99" fmla="*/ 5925 h 905510"/>
              <a:gd name="T100" fmla="*/ 451865 w 904240"/>
              <a:gd name="T101" fmla="*/ 0 h 905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04240" h="905510">
                <a:moveTo>
                  <a:pt x="816551" y="719925"/>
                </a:moveTo>
                <a:lnTo>
                  <a:pt x="87189" y="719925"/>
                </a:lnTo>
                <a:lnTo>
                  <a:pt x="108778" y="747175"/>
                </a:lnTo>
                <a:lnTo>
                  <a:pt x="157804" y="796285"/>
                </a:lnTo>
                <a:lnTo>
                  <a:pt x="213850" y="837431"/>
                </a:lnTo>
                <a:lnTo>
                  <a:pt x="275987" y="869680"/>
                </a:lnTo>
                <a:lnTo>
                  <a:pt x="343283" y="892098"/>
                </a:lnTo>
                <a:lnTo>
                  <a:pt x="414808" y="903755"/>
                </a:lnTo>
                <a:lnTo>
                  <a:pt x="451865" y="905255"/>
                </a:lnTo>
                <a:lnTo>
                  <a:pt x="488927" y="903755"/>
                </a:lnTo>
                <a:lnTo>
                  <a:pt x="560458" y="892098"/>
                </a:lnTo>
                <a:lnTo>
                  <a:pt x="627757" y="869680"/>
                </a:lnTo>
                <a:lnTo>
                  <a:pt x="689894" y="837431"/>
                </a:lnTo>
                <a:lnTo>
                  <a:pt x="745940" y="796285"/>
                </a:lnTo>
                <a:lnTo>
                  <a:pt x="794963" y="747175"/>
                </a:lnTo>
                <a:lnTo>
                  <a:pt x="816551" y="719925"/>
                </a:lnTo>
                <a:close/>
              </a:path>
              <a:path w="904240" h="905510">
                <a:moveTo>
                  <a:pt x="890600" y="343870"/>
                </a:moveTo>
                <a:lnTo>
                  <a:pt x="13133" y="343870"/>
                </a:lnTo>
                <a:lnTo>
                  <a:pt x="5914" y="379219"/>
                </a:lnTo>
                <a:lnTo>
                  <a:pt x="1498" y="415511"/>
                </a:lnTo>
                <a:lnTo>
                  <a:pt x="0" y="452627"/>
                </a:lnTo>
                <a:lnTo>
                  <a:pt x="1498" y="489744"/>
                </a:lnTo>
                <a:lnTo>
                  <a:pt x="13133" y="561385"/>
                </a:lnTo>
                <a:lnTo>
                  <a:pt x="35512" y="628792"/>
                </a:lnTo>
                <a:lnTo>
                  <a:pt x="67704" y="691033"/>
                </a:lnTo>
                <a:lnTo>
                  <a:pt x="836034" y="691033"/>
                </a:lnTo>
                <a:lnTo>
                  <a:pt x="853297" y="660617"/>
                </a:lnTo>
                <a:lnTo>
                  <a:pt x="880696" y="595676"/>
                </a:lnTo>
                <a:lnTo>
                  <a:pt x="897818" y="526036"/>
                </a:lnTo>
                <a:lnTo>
                  <a:pt x="903731" y="452627"/>
                </a:lnTo>
                <a:lnTo>
                  <a:pt x="902234" y="415511"/>
                </a:lnTo>
                <a:lnTo>
                  <a:pt x="897818" y="379219"/>
                </a:lnTo>
                <a:lnTo>
                  <a:pt x="890600" y="343870"/>
                </a:lnTo>
                <a:close/>
              </a:path>
              <a:path w="904240" h="905510">
                <a:moveTo>
                  <a:pt x="451865" y="0"/>
                </a:moveTo>
                <a:lnTo>
                  <a:pt x="378575" y="5925"/>
                </a:lnTo>
                <a:lnTo>
                  <a:pt x="309048" y="23079"/>
                </a:lnTo>
                <a:lnTo>
                  <a:pt x="244215" y="50529"/>
                </a:lnTo>
                <a:lnTo>
                  <a:pt x="185007" y="87343"/>
                </a:lnTo>
                <a:lnTo>
                  <a:pt x="132355" y="132587"/>
                </a:lnTo>
                <a:lnTo>
                  <a:pt x="87189" y="185330"/>
                </a:lnTo>
                <a:lnTo>
                  <a:pt x="50440" y="244638"/>
                </a:lnTo>
                <a:lnTo>
                  <a:pt x="23038" y="309579"/>
                </a:lnTo>
                <a:lnTo>
                  <a:pt x="880696" y="309579"/>
                </a:lnTo>
                <a:lnTo>
                  <a:pt x="853297" y="244638"/>
                </a:lnTo>
                <a:lnTo>
                  <a:pt x="816551" y="185330"/>
                </a:lnTo>
                <a:lnTo>
                  <a:pt x="771387" y="132587"/>
                </a:lnTo>
                <a:lnTo>
                  <a:pt x="718737" y="87343"/>
                </a:lnTo>
                <a:lnTo>
                  <a:pt x="659529" y="50529"/>
                </a:lnTo>
                <a:lnTo>
                  <a:pt x="594695" y="23079"/>
                </a:lnTo>
                <a:lnTo>
                  <a:pt x="525163" y="5925"/>
                </a:lnTo>
                <a:lnTo>
                  <a:pt x="451865" y="0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20487" name="object 7">
            <a:extLst>
              <a:ext uri="{FF2B5EF4-FFF2-40B4-BE49-F238E27FC236}">
                <a16:creationId xmlns:a16="http://schemas.microsoft.com/office/drawing/2014/main" id="{1B81F913-D15D-4842-AB1C-E8456F7A5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1524000"/>
            <a:ext cx="1641475" cy="3429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0488" name="object 8">
            <a:extLst>
              <a:ext uri="{FF2B5EF4-FFF2-40B4-BE49-F238E27FC236}">
                <a16:creationId xmlns:a16="http://schemas.microsoft.com/office/drawing/2014/main" id="{0D7F1FB5-A69A-424C-9881-40D0D78A34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488" y="2235200"/>
            <a:ext cx="3055937" cy="2667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0489" name="object 9">
            <a:extLst>
              <a:ext uri="{FF2B5EF4-FFF2-40B4-BE49-F238E27FC236}">
                <a16:creationId xmlns:a16="http://schemas.microsoft.com/office/drawing/2014/main" id="{043BAA69-B7D6-4B8B-8069-511128B16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600" y="2847975"/>
            <a:ext cx="2411413" cy="26670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0490" name="object 10">
            <a:extLst>
              <a:ext uri="{FF2B5EF4-FFF2-40B4-BE49-F238E27FC236}">
                <a16:creationId xmlns:a16="http://schemas.microsoft.com/office/drawing/2014/main" id="{7EA10799-343C-4179-87F0-99DBB210E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600" y="3460750"/>
            <a:ext cx="1825625" cy="34607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0491" name="object 11">
            <a:extLst>
              <a:ext uri="{FF2B5EF4-FFF2-40B4-BE49-F238E27FC236}">
                <a16:creationId xmlns:a16="http://schemas.microsoft.com/office/drawing/2014/main" id="{EFF29C28-953D-46B9-A04A-1DCFDCC4D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838" y="3841750"/>
            <a:ext cx="3027362" cy="269875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0492" name="object 12">
            <a:extLst>
              <a:ext uri="{FF2B5EF4-FFF2-40B4-BE49-F238E27FC236}">
                <a16:creationId xmlns:a16="http://schemas.microsoft.com/office/drawing/2014/main" id="{FFA6A928-4130-4484-92AF-4A98D7A33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4238" y="296863"/>
            <a:ext cx="838200" cy="83820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object 2">
            <a:extLst>
              <a:ext uri="{FF2B5EF4-FFF2-40B4-BE49-F238E27FC236}">
                <a16:creationId xmlns:a16="http://schemas.microsoft.com/office/drawing/2014/main" id="{3354AD84-116D-4F2F-AB92-FB5930F82A04}"/>
              </a:ext>
            </a:extLst>
          </p:cNvPr>
          <p:cNvSpPr>
            <a:spLocks/>
          </p:cNvSpPr>
          <p:nvPr/>
        </p:nvSpPr>
        <p:spPr bwMode="auto">
          <a:xfrm>
            <a:off x="5638800" y="0"/>
            <a:ext cx="6553200" cy="6858000"/>
          </a:xfrm>
          <a:custGeom>
            <a:avLst/>
            <a:gdLst>
              <a:gd name="T0" fmla="*/ 0 w 6553200"/>
              <a:gd name="T1" fmla="*/ 6857999 h 6858000"/>
              <a:gd name="T2" fmla="*/ 6553200 w 6553200"/>
              <a:gd name="T3" fmla="*/ 6857999 h 6858000"/>
              <a:gd name="T4" fmla="*/ 6553200 w 6553200"/>
              <a:gd name="T5" fmla="*/ 0 h 6858000"/>
              <a:gd name="T6" fmla="*/ 0 w 6553200"/>
              <a:gd name="T7" fmla="*/ 0 h 6858000"/>
              <a:gd name="T8" fmla="*/ 0 w 655320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53200" h="6858000">
                <a:moveTo>
                  <a:pt x="0" y="6857999"/>
                </a:moveTo>
                <a:lnTo>
                  <a:pt x="6553200" y="6857999"/>
                </a:lnTo>
                <a:lnTo>
                  <a:pt x="6553200" y="0"/>
                </a:lnTo>
                <a:lnTo>
                  <a:pt x="0" y="0"/>
                </a:lnTo>
                <a:lnTo>
                  <a:pt x="0" y="6857999"/>
                </a:ln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21507" name="object 3">
            <a:extLst>
              <a:ext uri="{FF2B5EF4-FFF2-40B4-BE49-F238E27FC236}">
                <a16:creationId xmlns:a16="http://schemas.microsoft.com/office/drawing/2014/main" id="{5EAEFFF7-BD2E-4BAC-88DE-C0D79A40D0DA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5638800" cy="6858000"/>
          </a:xfrm>
          <a:custGeom>
            <a:avLst/>
            <a:gdLst>
              <a:gd name="T0" fmla="*/ 0 w 5638800"/>
              <a:gd name="T1" fmla="*/ 6857999 h 6858000"/>
              <a:gd name="T2" fmla="*/ 5638799 w 5638800"/>
              <a:gd name="T3" fmla="*/ 6857999 h 6858000"/>
              <a:gd name="T4" fmla="*/ 5638799 w 5638800"/>
              <a:gd name="T5" fmla="*/ 0 h 6858000"/>
              <a:gd name="T6" fmla="*/ 0 w 5638800"/>
              <a:gd name="T7" fmla="*/ 0 h 6858000"/>
              <a:gd name="T8" fmla="*/ 0 w 563880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38800" h="6858000">
                <a:moveTo>
                  <a:pt x="0" y="6857999"/>
                </a:moveTo>
                <a:lnTo>
                  <a:pt x="5638799" y="6857999"/>
                </a:lnTo>
                <a:lnTo>
                  <a:pt x="56387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21508" name="object 4">
            <a:extLst>
              <a:ext uri="{FF2B5EF4-FFF2-40B4-BE49-F238E27FC236}">
                <a16:creationId xmlns:a16="http://schemas.microsoft.com/office/drawing/2014/main" id="{D2FDD458-51C7-4756-831E-626A236B7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25" y="466725"/>
            <a:ext cx="1414463" cy="4413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1509" name="object 5">
            <a:extLst>
              <a:ext uri="{FF2B5EF4-FFF2-40B4-BE49-F238E27FC236}">
                <a16:creationId xmlns:a16="http://schemas.microsoft.com/office/drawing/2014/main" id="{8DF85EB6-7CF8-4158-9F3D-1B97434BE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" y="1108075"/>
            <a:ext cx="2401888" cy="458788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1510" name="object 6">
            <a:extLst>
              <a:ext uri="{FF2B5EF4-FFF2-40B4-BE49-F238E27FC236}">
                <a16:creationId xmlns:a16="http://schemas.microsoft.com/office/drawing/2014/main" id="{018169D6-002E-45AC-927B-0F02BF1B9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838" y="2632075"/>
            <a:ext cx="3054350" cy="43497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1511" name="object 7">
            <a:extLst>
              <a:ext uri="{FF2B5EF4-FFF2-40B4-BE49-F238E27FC236}">
                <a16:creationId xmlns:a16="http://schemas.microsoft.com/office/drawing/2014/main" id="{BDA74D25-EE7B-477D-8009-C9059749AD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4275" y="2616200"/>
            <a:ext cx="585788" cy="347663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1512" name="object 8">
            <a:extLst>
              <a:ext uri="{FF2B5EF4-FFF2-40B4-BE49-F238E27FC236}">
                <a16:creationId xmlns:a16="http://schemas.microsoft.com/office/drawing/2014/main" id="{736B789A-07DF-468C-9CB5-9A3B3117C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4050" y="808038"/>
            <a:ext cx="6457950" cy="541020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1513" name="object 9">
            <a:extLst>
              <a:ext uri="{FF2B5EF4-FFF2-40B4-BE49-F238E27FC236}">
                <a16:creationId xmlns:a16="http://schemas.microsoft.com/office/drawing/2014/main" id="{C146949C-7083-4315-91F6-8D8043CC2E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4488" y="1076325"/>
            <a:ext cx="2876550" cy="2322513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1514" name="object 10">
            <a:extLst>
              <a:ext uri="{FF2B5EF4-FFF2-40B4-BE49-F238E27FC236}">
                <a16:creationId xmlns:a16="http://schemas.microsoft.com/office/drawing/2014/main" id="{9DFC1416-8BAA-417C-9FDE-1BC97F601F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4488" y="3771900"/>
            <a:ext cx="2857500" cy="2303463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1515" name="object 11">
            <a:extLst>
              <a:ext uri="{FF2B5EF4-FFF2-40B4-BE49-F238E27FC236}">
                <a16:creationId xmlns:a16="http://schemas.microsoft.com/office/drawing/2014/main" id="{A4058CDC-33E4-43BF-8404-625017406069}"/>
              </a:ext>
            </a:extLst>
          </p:cNvPr>
          <p:cNvSpPr>
            <a:spLocks/>
          </p:cNvSpPr>
          <p:nvPr/>
        </p:nvSpPr>
        <p:spPr bwMode="auto">
          <a:xfrm>
            <a:off x="11009313" y="265113"/>
            <a:ext cx="904875" cy="904875"/>
          </a:xfrm>
          <a:custGeom>
            <a:avLst/>
            <a:gdLst>
              <a:gd name="T0" fmla="*/ 816551 w 904240"/>
              <a:gd name="T1" fmla="*/ 719925 h 905510"/>
              <a:gd name="T2" fmla="*/ 87189 w 904240"/>
              <a:gd name="T3" fmla="*/ 719925 h 905510"/>
              <a:gd name="T4" fmla="*/ 108778 w 904240"/>
              <a:gd name="T5" fmla="*/ 747175 h 905510"/>
              <a:gd name="T6" fmla="*/ 157804 w 904240"/>
              <a:gd name="T7" fmla="*/ 796285 h 905510"/>
              <a:gd name="T8" fmla="*/ 213850 w 904240"/>
              <a:gd name="T9" fmla="*/ 837431 h 905510"/>
              <a:gd name="T10" fmla="*/ 275987 w 904240"/>
              <a:gd name="T11" fmla="*/ 869680 h 905510"/>
              <a:gd name="T12" fmla="*/ 343283 w 904240"/>
              <a:gd name="T13" fmla="*/ 892098 h 905510"/>
              <a:gd name="T14" fmla="*/ 414808 w 904240"/>
              <a:gd name="T15" fmla="*/ 903755 h 905510"/>
              <a:gd name="T16" fmla="*/ 451865 w 904240"/>
              <a:gd name="T17" fmla="*/ 905255 h 905510"/>
              <a:gd name="T18" fmla="*/ 488927 w 904240"/>
              <a:gd name="T19" fmla="*/ 903755 h 905510"/>
              <a:gd name="T20" fmla="*/ 560458 w 904240"/>
              <a:gd name="T21" fmla="*/ 892098 h 905510"/>
              <a:gd name="T22" fmla="*/ 627757 w 904240"/>
              <a:gd name="T23" fmla="*/ 869680 h 905510"/>
              <a:gd name="T24" fmla="*/ 689894 w 904240"/>
              <a:gd name="T25" fmla="*/ 837431 h 905510"/>
              <a:gd name="T26" fmla="*/ 745940 w 904240"/>
              <a:gd name="T27" fmla="*/ 796285 h 905510"/>
              <a:gd name="T28" fmla="*/ 794963 w 904240"/>
              <a:gd name="T29" fmla="*/ 747175 h 905510"/>
              <a:gd name="T30" fmla="*/ 816551 w 904240"/>
              <a:gd name="T31" fmla="*/ 719925 h 905510"/>
              <a:gd name="T32" fmla="*/ 890600 w 904240"/>
              <a:gd name="T33" fmla="*/ 343870 h 905510"/>
              <a:gd name="T34" fmla="*/ 13133 w 904240"/>
              <a:gd name="T35" fmla="*/ 343870 h 905510"/>
              <a:gd name="T36" fmla="*/ 5914 w 904240"/>
              <a:gd name="T37" fmla="*/ 379219 h 905510"/>
              <a:gd name="T38" fmla="*/ 1498 w 904240"/>
              <a:gd name="T39" fmla="*/ 415511 h 905510"/>
              <a:gd name="T40" fmla="*/ 0 w 904240"/>
              <a:gd name="T41" fmla="*/ 452627 h 905510"/>
              <a:gd name="T42" fmla="*/ 1498 w 904240"/>
              <a:gd name="T43" fmla="*/ 489744 h 905510"/>
              <a:gd name="T44" fmla="*/ 13133 w 904240"/>
              <a:gd name="T45" fmla="*/ 561385 h 905510"/>
              <a:gd name="T46" fmla="*/ 35512 w 904240"/>
              <a:gd name="T47" fmla="*/ 628792 h 905510"/>
              <a:gd name="T48" fmla="*/ 67704 w 904240"/>
              <a:gd name="T49" fmla="*/ 691033 h 905510"/>
              <a:gd name="T50" fmla="*/ 836034 w 904240"/>
              <a:gd name="T51" fmla="*/ 691033 h 905510"/>
              <a:gd name="T52" fmla="*/ 853297 w 904240"/>
              <a:gd name="T53" fmla="*/ 660617 h 905510"/>
              <a:gd name="T54" fmla="*/ 880696 w 904240"/>
              <a:gd name="T55" fmla="*/ 595676 h 905510"/>
              <a:gd name="T56" fmla="*/ 897818 w 904240"/>
              <a:gd name="T57" fmla="*/ 526036 h 905510"/>
              <a:gd name="T58" fmla="*/ 903731 w 904240"/>
              <a:gd name="T59" fmla="*/ 452627 h 905510"/>
              <a:gd name="T60" fmla="*/ 902234 w 904240"/>
              <a:gd name="T61" fmla="*/ 415511 h 905510"/>
              <a:gd name="T62" fmla="*/ 897818 w 904240"/>
              <a:gd name="T63" fmla="*/ 379219 h 905510"/>
              <a:gd name="T64" fmla="*/ 890600 w 904240"/>
              <a:gd name="T65" fmla="*/ 343870 h 905510"/>
              <a:gd name="T66" fmla="*/ 451865 w 904240"/>
              <a:gd name="T67" fmla="*/ 0 h 905510"/>
              <a:gd name="T68" fmla="*/ 378575 w 904240"/>
              <a:gd name="T69" fmla="*/ 5925 h 905510"/>
              <a:gd name="T70" fmla="*/ 309048 w 904240"/>
              <a:gd name="T71" fmla="*/ 23079 h 905510"/>
              <a:gd name="T72" fmla="*/ 244215 w 904240"/>
              <a:gd name="T73" fmla="*/ 50529 h 905510"/>
              <a:gd name="T74" fmla="*/ 185007 w 904240"/>
              <a:gd name="T75" fmla="*/ 87343 h 905510"/>
              <a:gd name="T76" fmla="*/ 132355 w 904240"/>
              <a:gd name="T77" fmla="*/ 132587 h 905510"/>
              <a:gd name="T78" fmla="*/ 87189 w 904240"/>
              <a:gd name="T79" fmla="*/ 185330 h 905510"/>
              <a:gd name="T80" fmla="*/ 50440 w 904240"/>
              <a:gd name="T81" fmla="*/ 244638 h 905510"/>
              <a:gd name="T82" fmla="*/ 23038 w 904240"/>
              <a:gd name="T83" fmla="*/ 309579 h 905510"/>
              <a:gd name="T84" fmla="*/ 880696 w 904240"/>
              <a:gd name="T85" fmla="*/ 309579 h 905510"/>
              <a:gd name="T86" fmla="*/ 853297 w 904240"/>
              <a:gd name="T87" fmla="*/ 244638 h 905510"/>
              <a:gd name="T88" fmla="*/ 816551 w 904240"/>
              <a:gd name="T89" fmla="*/ 185330 h 905510"/>
              <a:gd name="T90" fmla="*/ 771387 w 904240"/>
              <a:gd name="T91" fmla="*/ 132587 h 905510"/>
              <a:gd name="T92" fmla="*/ 718737 w 904240"/>
              <a:gd name="T93" fmla="*/ 87343 h 905510"/>
              <a:gd name="T94" fmla="*/ 659529 w 904240"/>
              <a:gd name="T95" fmla="*/ 50529 h 905510"/>
              <a:gd name="T96" fmla="*/ 594695 w 904240"/>
              <a:gd name="T97" fmla="*/ 23079 h 905510"/>
              <a:gd name="T98" fmla="*/ 525163 w 904240"/>
              <a:gd name="T99" fmla="*/ 5925 h 905510"/>
              <a:gd name="T100" fmla="*/ 451865 w 904240"/>
              <a:gd name="T101" fmla="*/ 0 h 905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04240" h="905510">
                <a:moveTo>
                  <a:pt x="816551" y="719925"/>
                </a:moveTo>
                <a:lnTo>
                  <a:pt x="87189" y="719925"/>
                </a:lnTo>
                <a:lnTo>
                  <a:pt x="108778" y="747175"/>
                </a:lnTo>
                <a:lnTo>
                  <a:pt x="157804" y="796285"/>
                </a:lnTo>
                <a:lnTo>
                  <a:pt x="213850" y="837431"/>
                </a:lnTo>
                <a:lnTo>
                  <a:pt x="275987" y="869680"/>
                </a:lnTo>
                <a:lnTo>
                  <a:pt x="343283" y="892098"/>
                </a:lnTo>
                <a:lnTo>
                  <a:pt x="414808" y="903755"/>
                </a:lnTo>
                <a:lnTo>
                  <a:pt x="451865" y="905255"/>
                </a:lnTo>
                <a:lnTo>
                  <a:pt x="488927" y="903755"/>
                </a:lnTo>
                <a:lnTo>
                  <a:pt x="560458" y="892098"/>
                </a:lnTo>
                <a:lnTo>
                  <a:pt x="627757" y="869680"/>
                </a:lnTo>
                <a:lnTo>
                  <a:pt x="689894" y="837431"/>
                </a:lnTo>
                <a:lnTo>
                  <a:pt x="745940" y="796285"/>
                </a:lnTo>
                <a:lnTo>
                  <a:pt x="794963" y="747175"/>
                </a:lnTo>
                <a:lnTo>
                  <a:pt x="816551" y="719925"/>
                </a:lnTo>
                <a:close/>
              </a:path>
              <a:path w="904240" h="905510">
                <a:moveTo>
                  <a:pt x="890600" y="343870"/>
                </a:moveTo>
                <a:lnTo>
                  <a:pt x="13133" y="343870"/>
                </a:lnTo>
                <a:lnTo>
                  <a:pt x="5914" y="379219"/>
                </a:lnTo>
                <a:lnTo>
                  <a:pt x="1498" y="415511"/>
                </a:lnTo>
                <a:lnTo>
                  <a:pt x="0" y="452627"/>
                </a:lnTo>
                <a:lnTo>
                  <a:pt x="1498" y="489744"/>
                </a:lnTo>
                <a:lnTo>
                  <a:pt x="13133" y="561385"/>
                </a:lnTo>
                <a:lnTo>
                  <a:pt x="35512" y="628792"/>
                </a:lnTo>
                <a:lnTo>
                  <a:pt x="67704" y="691033"/>
                </a:lnTo>
                <a:lnTo>
                  <a:pt x="836034" y="691033"/>
                </a:lnTo>
                <a:lnTo>
                  <a:pt x="853297" y="660617"/>
                </a:lnTo>
                <a:lnTo>
                  <a:pt x="880696" y="595676"/>
                </a:lnTo>
                <a:lnTo>
                  <a:pt x="897818" y="526036"/>
                </a:lnTo>
                <a:lnTo>
                  <a:pt x="903731" y="452627"/>
                </a:lnTo>
                <a:lnTo>
                  <a:pt x="902234" y="415511"/>
                </a:lnTo>
                <a:lnTo>
                  <a:pt x="897818" y="379219"/>
                </a:lnTo>
                <a:lnTo>
                  <a:pt x="890600" y="343870"/>
                </a:lnTo>
                <a:close/>
              </a:path>
              <a:path w="904240" h="905510">
                <a:moveTo>
                  <a:pt x="451865" y="0"/>
                </a:moveTo>
                <a:lnTo>
                  <a:pt x="378575" y="5925"/>
                </a:lnTo>
                <a:lnTo>
                  <a:pt x="309048" y="23079"/>
                </a:lnTo>
                <a:lnTo>
                  <a:pt x="244215" y="50529"/>
                </a:lnTo>
                <a:lnTo>
                  <a:pt x="185007" y="87343"/>
                </a:lnTo>
                <a:lnTo>
                  <a:pt x="132355" y="132587"/>
                </a:lnTo>
                <a:lnTo>
                  <a:pt x="87189" y="185330"/>
                </a:lnTo>
                <a:lnTo>
                  <a:pt x="50440" y="244638"/>
                </a:lnTo>
                <a:lnTo>
                  <a:pt x="23038" y="309579"/>
                </a:lnTo>
                <a:lnTo>
                  <a:pt x="880696" y="309579"/>
                </a:lnTo>
                <a:lnTo>
                  <a:pt x="853297" y="244638"/>
                </a:lnTo>
                <a:lnTo>
                  <a:pt x="816551" y="185330"/>
                </a:lnTo>
                <a:lnTo>
                  <a:pt x="771387" y="132587"/>
                </a:lnTo>
                <a:lnTo>
                  <a:pt x="718737" y="87343"/>
                </a:lnTo>
                <a:lnTo>
                  <a:pt x="659529" y="50529"/>
                </a:lnTo>
                <a:lnTo>
                  <a:pt x="594695" y="23079"/>
                </a:lnTo>
                <a:lnTo>
                  <a:pt x="525163" y="5925"/>
                </a:lnTo>
                <a:lnTo>
                  <a:pt x="451865" y="0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21516" name="object 12">
            <a:extLst>
              <a:ext uri="{FF2B5EF4-FFF2-40B4-BE49-F238E27FC236}">
                <a16:creationId xmlns:a16="http://schemas.microsoft.com/office/drawing/2014/main" id="{275DF1BE-2486-4658-9616-64ACA093B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838" y="2632075"/>
            <a:ext cx="3054350" cy="434975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1517" name="object 13">
            <a:extLst>
              <a:ext uri="{FF2B5EF4-FFF2-40B4-BE49-F238E27FC236}">
                <a16:creationId xmlns:a16="http://schemas.microsoft.com/office/drawing/2014/main" id="{BA7B490A-128E-4813-BC62-433CCF6243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4275" y="2725738"/>
            <a:ext cx="496888" cy="238125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1518" name="object 14">
            <a:extLst>
              <a:ext uri="{FF2B5EF4-FFF2-40B4-BE49-F238E27FC236}">
                <a16:creationId xmlns:a16="http://schemas.microsoft.com/office/drawing/2014/main" id="{E6C707B5-1E7F-449D-99C2-9A3A15259E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4238" y="296863"/>
            <a:ext cx="838200" cy="838200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object 2">
            <a:extLst>
              <a:ext uri="{FF2B5EF4-FFF2-40B4-BE49-F238E27FC236}">
                <a16:creationId xmlns:a16="http://schemas.microsoft.com/office/drawing/2014/main" id="{3094E0BD-0364-4E31-896F-8202C2720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0"/>
            <a:ext cx="6096000" cy="68548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2531" name="object 3">
            <a:extLst>
              <a:ext uri="{FF2B5EF4-FFF2-40B4-BE49-F238E27FC236}">
                <a16:creationId xmlns:a16="http://schemas.microsoft.com/office/drawing/2014/main" id="{59F54CAC-79F5-408D-8864-1FBDEC060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00" y="457200"/>
            <a:ext cx="3000375" cy="50641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2532" name="object 4">
            <a:extLst>
              <a:ext uri="{FF2B5EF4-FFF2-40B4-BE49-F238E27FC236}">
                <a16:creationId xmlns:a16="http://schemas.microsoft.com/office/drawing/2014/main" id="{AAAD6397-E4B2-4DA0-BDB4-A0A4A23878AC}"/>
              </a:ext>
            </a:extLst>
          </p:cNvPr>
          <p:cNvSpPr>
            <a:spLocks/>
          </p:cNvSpPr>
          <p:nvPr/>
        </p:nvSpPr>
        <p:spPr bwMode="auto">
          <a:xfrm>
            <a:off x="0" y="1600200"/>
            <a:ext cx="6096000" cy="4283075"/>
          </a:xfrm>
          <a:custGeom>
            <a:avLst/>
            <a:gdLst>
              <a:gd name="T0" fmla="*/ 0 w 6096000"/>
              <a:gd name="T1" fmla="*/ 4282439 h 4282440"/>
              <a:gd name="T2" fmla="*/ 6095999 w 6096000"/>
              <a:gd name="T3" fmla="*/ 4282439 h 4282440"/>
              <a:gd name="T4" fmla="*/ 6095999 w 6096000"/>
              <a:gd name="T5" fmla="*/ 0 h 4282440"/>
              <a:gd name="T6" fmla="*/ 0 w 6096000"/>
              <a:gd name="T7" fmla="*/ 0 h 4282440"/>
              <a:gd name="T8" fmla="*/ 0 w 6096000"/>
              <a:gd name="T9" fmla="*/ 4282439 h 4282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96000" h="4282440">
                <a:moveTo>
                  <a:pt x="0" y="4282439"/>
                </a:moveTo>
                <a:lnTo>
                  <a:pt x="6095999" y="4282439"/>
                </a:lnTo>
                <a:lnTo>
                  <a:pt x="6095999" y="0"/>
                </a:lnTo>
                <a:lnTo>
                  <a:pt x="0" y="0"/>
                </a:lnTo>
                <a:lnTo>
                  <a:pt x="0" y="4282439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22533" name="object 5">
            <a:extLst>
              <a:ext uri="{FF2B5EF4-FFF2-40B4-BE49-F238E27FC236}">
                <a16:creationId xmlns:a16="http://schemas.microsoft.com/office/drawing/2014/main" id="{601C635C-D8D1-4859-B6B1-E059A6416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588" y="1909763"/>
            <a:ext cx="4987925" cy="296862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2534" name="object 6">
            <a:extLst>
              <a:ext uri="{FF2B5EF4-FFF2-40B4-BE49-F238E27FC236}">
                <a16:creationId xmlns:a16="http://schemas.microsoft.com/office/drawing/2014/main" id="{4621A290-EF62-4875-BDFE-1509FFB92E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363" y="2238375"/>
            <a:ext cx="5143500" cy="29527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2535" name="object 7">
            <a:extLst>
              <a:ext uri="{FF2B5EF4-FFF2-40B4-BE49-F238E27FC236}">
                <a16:creationId xmlns:a16="http://schemas.microsoft.com/office/drawing/2014/main" id="{0D172DB5-9061-400A-944A-792E87026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413" y="2565400"/>
            <a:ext cx="5100637" cy="300038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2536" name="object 8">
            <a:extLst>
              <a:ext uri="{FF2B5EF4-FFF2-40B4-BE49-F238E27FC236}">
                <a16:creationId xmlns:a16="http://schemas.microsoft.com/office/drawing/2014/main" id="{B2E09AB9-E1D0-4032-8688-B9A9DA49E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" y="2894013"/>
            <a:ext cx="4962525" cy="300037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2537" name="object 9">
            <a:extLst>
              <a:ext uri="{FF2B5EF4-FFF2-40B4-BE49-F238E27FC236}">
                <a16:creationId xmlns:a16="http://schemas.microsoft.com/office/drawing/2014/main" id="{A42A798B-0AFA-4E05-9E4B-A6BA5F402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650" y="3225800"/>
            <a:ext cx="5022850" cy="296863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2538" name="object 10">
            <a:extLst>
              <a:ext uri="{FF2B5EF4-FFF2-40B4-BE49-F238E27FC236}">
                <a16:creationId xmlns:a16="http://schemas.microsoft.com/office/drawing/2014/main" id="{D2001ABE-F0D9-4470-A24B-194C3AF2A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5" y="3552825"/>
            <a:ext cx="2249488" cy="231775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2539" name="object 11">
            <a:extLst>
              <a:ext uri="{FF2B5EF4-FFF2-40B4-BE49-F238E27FC236}">
                <a16:creationId xmlns:a16="http://schemas.microsoft.com/office/drawing/2014/main" id="{74F5153F-2B62-486C-BD5E-FEBD35486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25" y="4102100"/>
            <a:ext cx="3052763" cy="196850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2540" name="object 12">
            <a:extLst>
              <a:ext uri="{FF2B5EF4-FFF2-40B4-BE49-F238E27FC236}">
                <a16:creationId xmlns:a16="http://schemas.microsoft.com/office/drawing/2014/main" id="{FCB747EB-F2DF-4AA8-BB77-317634756361}"/>
              </a:ext>
            </a:extLst>
          </p:cNvPr>
          <p:cNvSpPr>
            <a:spLocks/>
          </p:cNvSpPr>
          <p:nvPr/>
        </p:nvSpPr>
        <p:spPr bwMode="auto">
          <a:xfrm>
            <a:off x="444500" y="4983163"/>
            <a:ext cx="5213350" cy="549275"/>
          </a:xfrm>
          <a:custGeom>
            <a:avLst/>
            <a:gdLst>
              <a:gd name="T0" fmla="*/ 0 w 5212080"/>
              <a:gd name="T1" fmla="*/ 548639 h 548639"/>
              <a:gd name="T2" fmla="*/ 5212079 w 5212080"/>
              <a:gd name="T3" fmla="*/ 548639 h 548639"/>
              <a:gd name="T4" fmla="*/ 5212079 w 5212080"/>
              <a:gd name="T5" fmla="*/ 0 h 548639"/>
              <a:gd name="T6" fmla="*/ 0 w 5212080"/>
              <a:gd name="T7" fmla="*/ 0 h 548639"/>
              <a:gd name="T8" fmla="*/ 0 w 5212080"/>
              <a:gd name="T9" fmla="*/ 548639 h 548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12080" h="548639">
                <a:moveTo>
                  <a:pt x="0" y="548639"/>
                </a:moveTo>
                <a:lnTo>
                  <a:pt x="5212079" y="548639"/>
                </a:lnTo>
                <a:lnTo>
                  <a:pt x="5212079" y="0"/>
                </a:lnTo>
                <a:lnTo>
                  <a:pt x="0" y="0"/>
                </a:lnTo>
                <a:lnTo>
                  <a:pt x="0" y="5486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22541" name="object 13">
            <a:extLst>
              <a:ext uri="{FF2B5EF4-FFF2-40B4-BE49-F238E27FC236}">
                <a16:creationId xmlns:a16="http://schemas.microsoft.com/office/drawing/2014/main" id="{D68615E3-5E82-4E55-A3E7-9B97F4858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3" y="5195888"/>
            <a:ext cx="1389062" cy="142875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2542" name="object 14">
            <a:extLst>
              <a:ext uri="{FF2B5EF4-FFF2-40B4-BE49-F238E27FC236}">
                <a16:creationId xmlns:a16="http://schemas.microsoft.com/office/drawing/2014/main" id="{1B00FD93-9298-4499-9764-071AEB0F7E20}"/>
              </a:ext>
            </a:extLst>
          </p:cNvPr>
          <p:cNvSpPr>
            <a:spLocks/>
          </p:cNvSpPr>
          <p:nvPr/>
        </p:nvSpPr>
        <p:spPr bwMode="auto">
          <a:xfrm>
            <a:off x="3810000" y="5075238"/>
            <a:ext cx="1736725" cy="365125"/>
          </a:xfrm>
          <a:custGeom>
            <a:avLst/>
            <a:gdLst>
              <a:gd name="T0" fmla="*/ 0 w 1737360"/>
              <a:gd name="T1" fmla="*/ 365759 h 365760"/>
              <a:gd name="T2" fmla="*/ 1737359 w 1737360"/>
              <a:gd name="T3" fmla="*/ 365759 h 365760"/>
              <a:gd name="T4" fmla="*/ 1737359 w 1737360"/>
              <a:gd name="T5" fmla="*/ 0 h 365760"/>
              <a:gd name="T6" fmla="*/ 0 w 1737360"/>
              <a:gd name="T7" fmla="*/ 0 h 365760"/>
              <a:gd name="T8" fmla="*/ 0 w 1737360"/>
              <a:gd name="T9" fmla="*/ 365759 h 36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37360" h="365760">
                <a:moveTo>
                  <a:pt x="0" y="365759"/>
                </a:moveTo>
                <a:lnTo>
                  <a:pt x="1737359" y="365759"/>
                </a:lnTo>
                <a:lnTo>
                  <a:pt x="1737359" y="0"/>
                </a:lnTo>
                <a:lnTo>
                  <a:pt x="0" y="0"/>
                </a:lnTo>
                <a:lnTo>
                  <a:pt x="0" y="365759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22543" name="object 15">
            <a:extLst>
              <a:ext uri="{FF2B5EF4-FFF2-40B4-BE49-F238E27FC236}">
                <a16:creationId xmlns:a16="http://schemas.microsoft.com/office/drawing/2014/main" id="{EEBB7061-088D-467C-9D6C-6788E7FDD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6688" y="5194300"/>
            <a:ext cx="1412875" cy="146050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object 2">
            <a:extLst>
              <a:ext uri="{FF2B5EF4-FFF2-40B4-BE49-F238E27FC236}">
                <a16:creationId xmlns:a16="http://schemas.microsoft.com/office/drawing/2014/main" id="{C61B644E-F8E2-4E72-8DDC-82B88370CC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332263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075" name="object 3">
            <a:extLst>
              <a:ext uri="{FF2B5EF4-FFF2-40B4-BE49-F238E27FC236}">
                <a16:creationId xmlns:a16="http://schemas.microsoft.com/office/drawing/2014/main" id="{6E85FAA4-F28A-4D9F-B32E-BFFEA50CC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125" y="4198938"/>
            <a:ext cx="703263" cy="185737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076" name="object 4">
            <a:extLst>
              <a:ext uri="{FF2B5EF4-FFF2-40B4-BE49-F238E27FC236}">
                <a16:creationId xmlns:a16="http://schemas.microsoft.com/office/drawing/2014/main" id="{0CA1FFB7-0E28-456D-AF52-50BC0A3F3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3" y="4533900"/>
            <a:ext cx="1016000" cy="1317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077" name="object 5">
            <a:extLst>
              <a:ext uri="{FF2B5EF4-FFF2-40B4-BE49-F238E27FC236}">
                <a16:creationId xmlns:a16="http://schemas.microsoft.com/office/drawing/2014/main" id="{2902F58F-AED9-441F-AD04-8A4935B2C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5" y="4722813"/>
            <a:ext cx="1077913" cy="1714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078" name="object 6">
            <a:extLst>
              <a:ext uri="{FF2B5EF4-FFF2-40B4-BE49-F238E27FC236}">
                <a16:creationId xmlns:a16="http://schemas.microsoft.com/office/drawing/2014/main" id="{AD9CF0EB-7889-454E-AC39-B45377700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300" y="4927600"/>
            <a:ext cx="958850" cy="153988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079" name="object 7">
            <a:extLst>
              <a:ext uri="{FF2B5EF4-FFF2-40B4-BE49-F238E27FC236}">
                <a16:creationId xmlns:a16="http://schemas.microsoft.com/office/drawing/2014/main" id="{FEAC3FE5-71A3-4E61-9FB1-98E3C3F7AE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450" y="5100638"/>
            <a:ext cx="850900" cy="13017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080" name="object 8">
            <a:extLst>
              <a:ext uri="{FF2B5EF4-FFF2-40B4-BE49-F238E27FC236}">
                <a16:creationId xmlns:a16="http://schemas.microsoft.com/office/drawing/2014/main" id="{FD5F864D-570D-45EC-BFD5-2B8338EC7F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150" y="5287963"/>
            <a:ext cx="1338263" cy="169862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081" name="object 9">
            <a:extLst>
              <a:ext uri="{FF2B5EF4-FFF2-40B4-BE49-F238E27FC236}">
                <a16:creationId xmlns:a16="http://schemas.microsoft.com/office/drawing/2014/main" id="{697993C9-47EB-4975-8F81-15847DC85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0988" y="4197350"/>
            <a:ext cx="803275" cy="24130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082" name="object 10">
            <a:extLst>
              <a:ext uri="{FF2B5EF4-FFF2-40B4-BE49-F238E27FC236}">
                <a16:creationId xmlns:a16="http://schemas.microsoft.com/office/drawing/2014/main" id="{8691AAE4-FFCA-4E8C-A012-9399A4F3D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3188" y="4535488"/>
            <a:ext cx="1176337" cy="168275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083" name="object 11">
            <a:extLst>
              <a:ext uri="{FF2B5EF4-FFF2-40B4-BE49-F238E27FC236}">
                <a16:creationId xmlns:a16="http://schemas.microsoft.com/office/drawing/2014/main" id="{BF1028A7-B1AB-4F01-8209-DE58EA250A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8913" y="4740275"/>
            <a:ext cx="985837" cy="153988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084" name="object 12">
            <a:extLst>
              <a:ext uri="{FF2B5EF4-FFF2-40B4-BE49-F238E27FC236}">
                <a16:creationId xmlns:a16="http://schemas.microsoft.com/office/drawing/2014/main" id="{093BD2E7-376B-4DDE-8615-91C780AE9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6513" y="4910138"/>
            <a:ext cx="1295400" cy="171450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085" name="object 13">
            <a:extLst>
              <a:ext uri="{FF2B5EF4-FFF2-40B4-BE49-F238E27FC236}">
                <a16:creationId xmlns:a16="http://schemas.microsoft.com/office/drawing/2014/main" id="{0ADED685-249F-4C86-9947-304852BA2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4163" y="5099050"/>
            <a:ext cx="796925" cy="171450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086" name="object 14">
            <a:extLst>
              <a:ext uri="{FF2B5EF4-FFF2-40B4-BE49-F238E27FC236}">
                <a16:creationId xmlns:a16="http://schemas.microsoft.com/office/drawing/2014/main" id="{84189DAE-3E38-49D2-A70F-CEAEF36AE4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450" y="5287963"/>
            <a:ext cx="1019175" cy="168275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087" name="object 15">
            <a:extLst>
              <a:ext uri="{FF2B5EF4-FFF2-40B4-BE49-F238E27FC236}">
                <a16:creationId xmlns:a16="http://schemas.microsoft.com/office/drawing/2014/main" id="{4FD5479A-AD6E-45F2-BBC5-7C13A7A825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7288" y="5476875"/>
            <a:ext cx="1598612" cy="169863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088" name="object 16">
            <a:extLst>
              <a:ext uri="{FF2B5EF4-FFF2-40B4-BE49-F238E27FC236}">
                <a16:creationId xmlns:a16="http://schemas.microsoft.com/office/drawing/2014/main" id="{665E738A-2CFD-4F53-B2BB-12C9D0F0E3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5725" y="4197350"/>
            <a:ext cx="1282700" cy="242888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089" name="object 17">
            <a:extLst>
              <a:ext uri="{FF2B5EF4-FFF2-40B4-BE49-F238E27FC236}">
                <a16:creationId xmlns:a16="http://schemas.microsoft.com/office/drawing/2014/main" id="{B92139FA-8474-408C-BFF0-39D85BAE1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4535488"/>
            <a:ext cx="927100" cy="168275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090" name="object 18">
            <a:extLst>
              <a:ext uri="{FF2B5EF4-FFF2-40B4-BE49-F238E27FC236}">
                <a16:creationId xmlns:a16="http://schemas.microsoft.com/office/drawing/2014/main" id="{A1AB3193-0AA0-4846-89AA-129F6B412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5550" y="4724400"/>
            <a:ext cx="1528763" cy="169863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091" name="object 19">
            <a:extLst>
              <a:ext uri="{FF2B5EF4-FFF2-40B4-BE49-F238E27FC236}">
                <a16:creationId xmlns:a16="http://schemas.microsoft.com/office/drawing/2014/main" id="{DC74C945-85CE-43FC-9F76-27F053E09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3675" y="4910138"/>
            <a:ext cx="1046163" cy="152400"/>
          </a:xfrm>
          <a:prstGeom prst="rect">
            <a:avLst/>
          </a:prstGeom>
          <a:blipFill dpi="0" rotWithShape="1">
            <a:blip r:embed="rId2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092" name="object 20">
            <a:extLst>
              <a:ext uri="{FF2B5EF4-FFF2-40B4-BE49-F238E27FC236}">
                <a16:creationId xmlns:a16="http://schemas.microsoft.com/office/drawing/2014/main" id="{F57D7979-48D4-4313-8244-8378701A2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9688" y="5100638"/>
            <a:ext cx="1365250" cy="169862"/>
          </a:xfrm>
          <a:prstGeom prst="rect">
            <a:avLst/>
          </a:prstGeom>
          <a:blipFill dpi="0" rotWithShape="1">
            <a:blip r:embed="rId2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093" name="object 21">
            <a:extLst>
              <a:ext uri="{FF2B5EF4-FFF2-40B4-BE49-F238E27FC236}">
                <a16:creationId xmlns:a16="http://schemas.microsoft.com/office/drawing/2014/main" id="{03353A66-99C1-4005-B091-1F7351764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3063" y="5287963"/>
            <a:ext cx="690562" cy="130175"/>
          </a:xfrm>
          <a:prstGeom prst="rect">
            <a:avLst/>
          </a:prstGeom>
          <a:blipFill dpi="0" rotWithShape="1">
            <a:blip r:embed="rId2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094" name="object 22">
            <a:extLst>
              <a:ext uri="{FF2B5EF4-FFF2-40B4-BE49-F238E27FC236}">
                <a16:creationId xmlns:a16="http://schemas.microsoft.com/office/drawing/2014/main" id="{05B40FC0-F8B4-42AE-9F72-6968CF65A7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5175" y="4208463"/>
            <a:ext cx="1111250" cy="231775"/>
          </a:xfrm>
          <a:prstGeom prst="rect">
            <a:avLst/>
          </a:prstGeom>
          <a:blipFill dpi="0" rotWithShape="1">
            <a:blip r:embed="rId2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095" name="object 23">
            <a:extLst>
              <a:ext uri="{FF2B5EF4-FFF2-40B4-BE49-F238E27FC236}">
                <a16:creationId xmlns:a16="http://schemas.microsoft.com/office/drawing/2014/main" id="{FFC7562F-DE50-4D26-9AD5-5F0B6DF1F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6438" y="4535488"/>
            <a:ext cx="1217612" cy="130175"/>
          </a:xfrm>
          <a:prstGeom prst="rect">
            <a:avLst/>
          </a:prstGeom>
          <a:blipFill dpi="0" rotWithShape="1">
            <a:blip r:embed="rId2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096" name="object 24">
            <a:extLst>
              <a:ext uri="{FF2B5EF4-FFF2-40B4-BE49-F238E27FC236}">
                <a16:creationId xmlns:a16="http://schemas.microsoft.com/office/drawing/2014/main" id="{7FAFC3C6-FACF-4793-8AA3-2C1F1E425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25" y="4724400"/>
            <a:ext cx="938213" cy="130175"/>
          </a:xfrm>
          <a:prstGeom prst="rect">
            <a:avLst/>
          </a:prstGeom>
          <a:blipFill dpi="0" rotWithShape="1">
            <a:blip r:embed="rId2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097" name="object 25">
            <a:extLst>
              <a:ext uri="{FF2B5EF4-FFF2-40B4-BE49-F238E27FC236}">
                <a16:creationId xmlns:a16="http://schemas.microsoft.com/office/drawing/2014/main" id="{4401165B-519B-4CBF-902C-5DAED551C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6125" y="4911725"/>
            <a:ext cx="1144588" cy="169863"/>
          </a:xfrm>
          <a:prstGeom prst="rect">
            <a:avLst/>
          </a:prstGeom>
          <a:blipFill dpi="0" rotWithShape="1">
            <a:blip r:embed="rId2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098" name="object 26">
            <a:extLst>
              <a:ext uri="{FF2B5EF4-FFF2-40B4-BE49-F238E27FC236}">
                <a16:creationId xmlns:a16="http://schemas.microsoft.com/office/drawing/2014/main" id="{8B6F447F-F0F8-4F62-B510-5E2E924C2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7575" y="5116513"/>
            <a:ext cx="800100" cy="114300"/>
          </a:xfrm>
          <a:prstGeom prst="rect">
            <a:avLst/>
          </a:prstGeom>
          <a:blipFill dpi="0" rotWithShape="1">
            <a:blip r:embed="rId2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099" name="object 27">
            <a:extLst>
              <a:ext uri="{FF2B5EF4-FFF2-40B4-BE49-F238E27FC236}">
                <a16:creationId xmlns:a16="http://schemas.microsoft.com/office/drawing/2014/main" id="{B05B6BE4-400B-4919-933D-894A835280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18800" y="4197350"/>
            <a:ext cx="496888" cy="187325"/>
          </a:xfrm>
          <a:prstGeom prst="rect">
            <a:avLst/>
          </a:prstGeom>
          <a:blipFill dpi="0" rotWithShape="1">
            <a:blip r:embed="rId2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100" name="object 28">
            <a:extLst>
              <a:ext uri="{FF2B5EF4-FFF2-40B4-BE49-F238E27FC236}">
                <a16:creationId xmlns:a16="http://schemas.microsoft.com/office/drawing/2014/main" id="{C5E88D5B-3578-415F-B824-89EDA99A08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1613" y="4535488"/>
            <a:ext cx="1195387" cy="169862"/>
          </a:xfrm>
          <a:prstGeom prst="rect">
            <a:avLst/>
          </a:prstGeom>
          <a:blipFill dpi="0" rotWithShape="1">
            <a:blip r:embed="rId2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101" name="object 29">
            <a:extLst>
              <a:ext uri="{FF2B5EF4-FFF2-40B4-BE49-F238E27FC236}">
                <a16:creationId xmlns:a16="http://schemas.microsoft.com/office/drawing/2014/main" id="{F7225F89-FA01-4D0E-9E54-FF4544FE4D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10800" y="4725988"/>
            <a:ext cx="1500188" cy="168275"/>
          </a:xfrm>
          <a:prstGeom prst="rect">
            <a:avLst/>
          </a:prstGeom>
          <a:blipFill dpi="0" rotWithShape="1">
            <a:blip r:embed="rId3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102" name="object 30">
            <a:extLst>
              <a:ext uri="{FF2B5EF4-FFF2-40B4-BE49-F238E27FC236}">
                <a16:creationId xmlns:a16="http://schemas.microsoft.com/office/drawing/2014/main" id="{64B59D24-0368-43B7-97E7-CEB6AB6F47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8475" y="4913313"/>
            <a:ext cx="608013" cy="128587"/>
          </a:xfrm>
          <a:prstGeom prst="rect">
            <a:avLst/>
          </a:prstGeom>
          <a:blipFill dpi="0" rotWithShape="1">
            <a:blip r:embed="rId3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103" name="object 31">
            <a:extLst>
              <a:ext uri="{FF2B5EF4-FFF2-40B4-BE49-F238E27FC236}">
                <a16:creationId xmlns:a16="http://schemas.microsoft.com/office/drawing/2014/main" id="{05B30E52-43BE-430A-8079-8FA6129CDB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3688" y="5100638"/>
            <a:ext cx="1009650" cy="169862"/>
          </a:xfrm>
          <a:prstGeom prst="rect">
            <a:avLst/>
          </a:prstGeom>
          <a:blipFill dpi="0" rotWithShape="1">
            <a:blip r:embed="rId3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104" name="object 32">
            <a:extLst>
              <a:ext uri="{FF2B5EF4-FFF2-40B4-BE49-F238E27FC236}">
                <a16:creationId xmlns:a16="http://schemas.microsoft.com/office/drawing/2014/main" id="{541BD69E-774A-480A-8DCF-A42321651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40975" y="5287963"/>
            <a:ext cx="1235075" cy="169862"/>
          </a:xfrm>
          <a:prstGeom prst="rect">
            <a:avLst/>
          </a:prstGeom>
          <a:blipFill dpi="0" rotWithShape="1">
            <a:blip r:embed="rId3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105" name="object 33">
            <a:extLst>
              <a:ext uri="{FF2B5EF4-FFF2-40B4-BE49-F238E27FC236}">
                <a16:creationId xmlns:a16="http://schemas.microsoft.com/office/drawing/2014/main" id="{C3BEC14E-49AF-4DE1-9768-BB71F40A3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3988" y="5475288"/>
            <a:ext cx="1290637" cy="171450"/>
          </a:xfrm>
          <a:prstGeom prst="rect">
            <a:avLst/>
          </a:prstGeom>
          <a:blipFill dpi="0" rotWithShape="1">
            <a:blip r:embed="rId3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106" name="object 34">
            <a:extLst>
              <a:ext uri="{FF2B5EF4-FFF2-40B4-BE49-F238E27FC236}">
                <a16:creationId xmlns:a16="http://schemas.microsoft.com/office/drawing/2014/main" id="{62670517-A0C3-4A2C-B844-E8BFB2233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2875" y="5664200"/>
            <a:ext cx="1323975" cy="169863"/>
          </a:xfrm>
          <a:prstGeom prst="rect">
            <a:avLst/>
          </a:prstGeom>
          <a:blipFill dpi="0" rotWithShape="1">
            <a:blip r:embed="rId3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107" name="object 35">
            <a:extLst>
              <a:ext uri="{FF2B5EF4-FFF2-40B4-BE49-F238E27FC236}">
                <a16:creationId xmlns:a16="http://schemas.microsoft.com/office/drawing/2014/main" id="{46690860-0304-46ED-8C07-AC022EC51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0" y="5851525"/>
            <a:ext cx="1092200" cy="171450"/>
          </a:xfrm>
          <a:prstGeom prst="rect">
            <a:avLst/>
          </a:prstGeom>
          <a:blipFill dpi="0" rotWithShape="1">
            <a:blip r:embed="rId3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108" name="object 36">
            <a:extLst>
              <a:ext uri="{FF2B5EF4-FFF2-40B4-BE49-F238E27FC236}">
                <a16:creationId xmlns:a16="http://schemas.microsoft.com/office/drawing/2014/main" id="{8E2AEB4F-4422-453E-BCA9-0F203CB00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66400" y="6040438"/>
            <a:ext cx="795338" cy="169862"/>
          </a:xfrm>
          <a:prstGeom prst="rect">
            <a:avLst/>
          </a:prstGeom>
          <a:blipFill dpi="0" rotWithShape="1">
            <a:blip r:embed="rId3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109" name="object 37">
            <a:extLst>
              <a:ext uri="{FF2B5EF4-FFF2-40B4-BE49-F238E27FC236}">
                <a16:creationId xmlns:a16="http://schemas.microsoft.com/office/drawing/2014/main" id="{32B20BA3-734F-4D7F-B887-5C535658A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0763" y="4197350"/>
            <a:ext cx="747712" cy="187325"/>
          </a:xfrm>
          <a:prstGeom prst="rect">
            <a:avLst/>
          </a:prstGeom>
          <a:blipFill dpi="0" rotWithShape="1">
            <a:blip r:embed="rId3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110" name="object 38">
            <a:extLst>
              <a:ext uri="{FF2B5EF4-FFF2-40B4-BE49-F238E27FC236}">
                <a16:creationId xmlns:a16="http://schemas.microsoft.com/office/drawing/2014/main" id="{B8DAD53E-5949-4710-9559-52B22FA364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1363" y="4533900"/>
            <a:ext cx="1312862" cy="131763"/>
          </a:xfrm>
          <a:prstGeom prst="rect">
            <a:avLst/>
          </a:prstGeom>
          <a:blipFill dpi="0" rotWithShape="1">
            <a:blip r:embed="rId3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111" name="object 39">
            <a:extLst>
              <a:ext uri="{FF2B5EF4-FFF2-40B4-BE49-F238E27FC236}">
                <a16:creationId xmlns:a16="http://schemas.microsoft.com/office/drawing/2014/main" id="{4393DA85-908B-4859-BB38-CF178584A6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75" y="4724400"/>
            <a:ext cx="1481138" cy="169863"/>
          </a:xfrm>
          <a:prstGeom prst="rect">
            <a:avLst/>
          </a:prstGeom>
          <a:blipFill dpi="0" rotWithShape="1">
            <a:blip r:embed="rId4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112" name="object 40">
            <a:extLst>
              <a:ext uri="{FF2B5EF4-FFF2-40B4-BE49-F238E27FC236}">
                <a16:creationId xmlns:a16="http://schemas.microsoft.com/office/drawing/2014/main" id="{9C004EDA-3AB0-42F9-83DE-9B0D8C7CD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2950" y="4911725"/>
            <a:ext cx="1300163" cy="150813"/>
          </a:xfrm>
          <a:prstGeom prst="rect">
            <a:avLst/>
          </a:prstGeom>
          <a:blipFill dpi="0" rotWithShape="1">
            <a:blip r:embed="rId4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113" name="object 41">
            <a:extLst>
              <a:ext uri="{FF2B5EF4-FFF2-40B4-BE49-F238E27FC236}">
                <a16:creationId xmlns:a16="http://schemas.microsoft.com/office/drawing/2014/main" id="{6B078390-087F-463B-BB56-2CE80530C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2313" y="5099050"/>
            <a:ext cx="1349375" cy="169863"/>
          </a:xfrm>
          <a:prstGeom prst="rect">
            <a:avLst/>
          </a:prstGeom>
          <a:blipFill dpi="0" rotWithShape="1">
            <a:blip r:embed="rId4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114" name="object 42">
            <a:extLst>
              <a:ext uri="{FF2B5EF4-FFF2-40B4-BE49-F238E27FC236}">
                <a16:creationId xmlns:a16="http://schemas.microsoft.com/office/drawing/2014/main" id="{CD03A57D-1FD2-470B-84F9-CA34E41010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0925" y="5289550"/>
            <a:ext cx="698500" cy="168275"/>
          </a:xfrm>
          <a:prstGeom prst="rect">
            <a:avLst/>
          </a:prstGeom>
          <a:blipFill dpi="0" rotWithShape="1">
            <a:blip r:embed="rId4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115" name="object 43">
            <a:extLst>
              <a:ext uri="{FF2B5EF4-FFF2-40B4-BE49-F238E27FC236}">
                <a16:creationId xmlns:a16="http://schemas.microsoft.com/office/drawing/2014/main" id="{F7A8C6CB-FD30-407F-BD99-8A6C37F3E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3322638"/>
          </a:xfrm>
          <a:prstGeom prst="rect">
            <a:avLst/>
          </a:prstGeom>
          <a:blipFill dpi="0" rotWithShape="1">
            <a:blip r:embed="rId4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116" name="object 44">
            <a:extLst>
              <a:ext uri="{FF2B5EF4-FFF2-40B4-BE49-F238E27FC236}">
                <a16:creationId xmlns:a16="http://schemas.microsoft.com/office/drawing/2014/main" id="{7FA191FD-CCB7-49E3-BDBB-B9FBB07BD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5" y="1214438"/>
            <a:ext cx="6359525" cy="538162"/>
          </a:xfrm>
          <a:prstGeom prst="rect">
            <a:avLst/>
          </a:prstGeom>
          <a:blipFill dpi="0" rotWithShape="1">
            <a:blip r:embed="rId4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117" name="object 45">
            <a:extLst>
              <a:ext uri="{FF2B5EF4-FFF2-40B4-BE49-F238E27FC236}">
                <a16:creationId xmlns:a16="http://schemas.microsoft.com/office/drawing/2014/main" id="{1B902305-50F7-42EF-AD54-0266A6BB13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25" y="1785938"/>
            <a:ext cx="4302125" cy="341312"/>
          </a:xfrm>
          <a:prstGeom prst="rect">
            <a:avLst/>
          </a:prstGeom>
          <a:blipFill dpi="0" rotWithShape="1">
            <a:blip r:embed="rId4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118" name="object 46">
            <a:extLst>
              <a:ext uri="{FF2B5EF4-FFF2-40B4-BE49-F238E27FC236}">
                <a16:creationId xmlns:a16="http://schemas.microsoft.com/office/drawing/2014/main" id="{0A539F37-7895-47E8-8B9A-98B7207F21F7}"/>
              </a:ext>
            </a:extLst>
          </p:cNvPr>
          <p:cNvSpPr>
            <a:spLocks/>
          </p:cNvSpPr>
          <p:nvPr/>
        </p:nvSpPr>
        <p:spPr bwMode="auto">
          <a:xfrm>
            <a:off x="0" y="3314700"/>
            <a:ext cx="12192000" cy="0"/>
          </a:xfrm>
          <a:custGeom>
            <a:avLst/>
            <a:gdLst>
              <a:gd name="T0" fmla="*/ 0 w 12191365"/>
              <a:gd name="T1" fmla="*/ 12191238 w 1219136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2191365">
                <a:moveTo>
                  <a:pt x="0" y="0"/>
                </a:moveTo>
                <a:lnTo>
                  <a:pt x="12191238" y="0"/>
                </a:lnTo>
              </a:path>
            </a:pathLst>
          </a:custGeom>
          <a:noFill/>
          <a:ln w="38099">
            <a:solidFill>
              <a:srgbClr val="3F3F3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3119" name="object 47">
            <a:extLst>
              <a:ext uri="{FF2B5EF4-FFF2-40B4-BE49-F238E27FC236}">
                <a16:creationId xmlns:a16="http://schemas.microsoft.com/office/drawing/2014/main" id="{7A5C036F-65A9-4377-9BB6-6F2ED0A54A8B}"/>
              </a:ext>
            </a:extLst>
          </p:cNvPr>
          <p:cNvSpPr>
            <a:spLocks/>
          </p:cNvSpPr>
          <p:nvPr/>
        </p:nvSpPr>
        <p:spPr bwMode="auto">
          <a:xfrm>
            <a:off x="695325" y="2878138"/>
            <a:ext cx="1076325" cy="1076325"/>
          </a:xfrm>
          <a:custGeom>
            <a:avLst/>
            <a:gdLst>
              <a:gd name="T0" fmla="*/ 493849 w 1076325"/>
              <a:gd name="T1" fmla="*/ 1783 h 1076325"/>
              <a:gd name="T2" fmla="*/ 408689 w 1076325"/>
              <a:gd name="T3" fmla="*/ 15638 h 1076325"/>
              <a:gd name="T4" fmla="*/ 328566 w 1076325"/>
              <a:gd name="T5" fmla="*/ 42284 h 1076325"/>
              <a:gd name="T6" fmla="*/ 254588 w 1076325"/>
              <a:gd name="T7" fmla="*/ 80613 h 1076325"/>
              <a:gd name="T8" fmla="*/ 187863 w 1076325"/>
              <a:gd name="T9" fmla="*/ 129518 h 1076325"/>
              <a:gd name="T10" fmla="*/ 129497 w 1076325"/>
              <a:gd name="T11" fmla="*/ 187888 h 1076325"/>
              <a:gd name="T12" fmla="*/ 80599 w 1076325"/>
              <a:gd name="T13" fmla="*/ 254615 h 1076325"/>
              <a:gd name="T14" fmla="*/ 42275 w 1076325"/>
              <a:gd name="T15" fmla="*/ 328592 h 1076325"/>
              <a:gd name="T16" fmla="*/ 15634 w 1076325"/>
              <a:gd name="T17" fmla="*/ 408709 h 1076325"/>
              <a:gd name="T18" fmla="*/ 1783 w 1076325"/>
              <a:gd name="T19" fmla="*/ 493857 h 1076325"/>
              <a:gd name="T20" fmla="*/ 1783 w 1076325"/>
              <a:gd name="T21" fmla="*/ 582086 h 1076325"/>
              <a:gd name="T22" fmla="*/ 15634 w 1076325"/>
              <a:gd name="T23" fmla="*/ 667234 h 1076325"/>
              <a:gd name="T24" fmla="*/ 42275 w 1076325"/>
              <a:gd name="T25" fmla="*/ 747351 h 1076325"/>
              <a:gd name="T26" fmla="*/ 80599 w 1076325"/>
              <a:gd name="T27" fmla="*/ 821327 h 1076325"/>
              <a:gd name="T28" fmla="*/ 129497 w 1076325"/>
              <a:gd name="T29" fmla="*/ 888055 h 1076325"/>
              <a:gd name="T30" fmla="*/ 187863 w 1076325"/>
              <a:gd name="T31" fmla="*/ 946425 h 1076325"/>
              <a:gd name="T32" fmla="*/ 254588 w 1076325"/>
              <a:gd name="T33" fmla="*/ 995330 h 1076325"/>
              <a:gd name="T34" fmla="*/ 328566 w 1076325"/>
              <a:gd name="T35" fmla="*/ 1033659 h 1076325"/>
              <a:gd name="T36" fmla="*/ 408689 w 1076325"/>
              <a:gd name="T37" fmla="*/ 1060305 h 1076325"/>
              <a:gd name="T38" fmla="*/ 493849 w 1076325"/>
              <a:gd name="T39" fmla="*/ 1074160 h 1076325"/>
              <a:gd name="T40" fmla="*/ 582085 w 1076325"/>
              <a:gd name="T41" fmla="*/ 1074160 h 1076325"/>
              <a:gd name="T42" fmla="*/ 667231 w 1076325"/>
              <a:gd name="T43" fmla="*/ 1060305 h 1076325"/>
              <a:gd name="T44" fmla="*/ 747347 w 1076325"/>
              <a:gd name="T45" fmla="*/ 1033659 h 1076325"/>
              <a:gd name="T46" fmla="*/ 821323 w 1076325"/>
              <a:gd name="T47" fmla="*/ 995330 h 1076325"/>
              <a:gd name="T48" fmla="*/ 888051 w 1076325"/>
              <a:gd name="T49" fmla="*/ 946425 h 1076325"/>
              <a:gd name="T50" fmla="*/ 946422 w 1076325"/>
              <a:gd name="T51" fmla="*/ 888055 h 1076325"/>
              <a:gd name="T52" fmla="*/ 995327 w 1076325"/>
              <a:gd name="T53" fmla="*/ 821327 h 1076325"/>
              <a:gd name="T54" fmla="*/ 1033658 w 1076325"/>
              <a:gd name="T55" fmla="*/ 747351 h 1076325"/>
              <a:gd name="T56" fmla="*/ 1060305 w 1076325"/>
              <a:gd name="T57" fmla="*/ 667234 h 1076325"/>
              <a:gd name="T58" fmla="*/ 1074160 w 1076325"/>
              <a:gd name="T59" fmla="*/ 582086 h 1076325"/>
              <a:gd name="T60" fmla="*/ 1074160 w 1076325"/>
              <a:gd name="T61" fmla="*/ 493857 h 1076325"/>
              <a:gd name="T62" fmla="*/ 1060305 w 1076325"/>
              <a:gd name="T63" fmla="*/ 408709 h 1076325"/>
              <a:gd name="T64" fmla="*/ 1033658 w 1076325"/>
              <a:gd name="T65" fmla="*/ 328592 h 1076325"/>
              <a:gd name="T66" fmla="*/ 995327 w 1076325"/>
              <a:gd name="T67" fmla="*/ 254615 h 1076325"/>
              <a:gd name="T68" fmla="*/ 946422 w 1076325"/>
              <a:gd name="T69" fmla="*/ 187888 h 1076325"/>
              <a:gd name="T70" fmla="*/ 888051 w 1076325"/>
              <a:gd name="T71" fmla="*/ 129518 h 1076325"/>
              <a:gd name="T72" fmla="*/ 821323 w 1076325"/>
              <a:gd name="T73" fmla="*/ 80613 h 1076325"/>
              <a:gd name="T74" fmla="*/ 747347 w 1076325"/>
              <a:gd name="T75" fmla="*/ 42284 h 1076325"/>
              <a:gd name="T76" fmla="*/ 667231 w 1076325"/>
              <a:gd name="T77" fmla="*/ 15638 h 1076325"/>
              <a:gd name="T78" fmla="*/ 582085 w 1076325"/>
              <a:gd name="T79" fmla="*/ 1783 h 1076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76325" h="1076325">
                <a:moveTo>
                  <a:pt x="537971" y="0"/>
                </a:moveTo>
                <a:lnTo>
                  <a:pt x="493849" y="1783"/>
                </a:lnTo>
                <a:lnTo>
                  <a:pt x="450708" y="7042"/>
                </a:lnTo>
                <a:lnTo>
                  <a:pt x="408689" y="15638"/>
                </a:lnTo>
                <a:lnTo>
                  <a:pt x="367929" y="27431"/>
                </a:lnTo>
                <a:lnTo>
                  <a:pt x="328566" y="42284"/>
                </a:lnTo>
                <a:lnTo>
                  <a:pt x="290740" y="60057"/>
                </a:lnTo>
                <a:lnTo>
                  <a:pt x="254588" y="80613"/>
                </a:lnTo>
                <a:lnTo>
                  <a:pt x="220250" y="103813"/>
                </a:lnTo>
                <a:lnTo>
                  <a:pt x="187863" y="129518"/>
                </a:lnTo>
                <a:lnTo>
                  <a:pt x="157566" y="157589"/>
                </a:lnTo>
                <a:lnTo>
                  <a:pt x="129497" y="187888"/>
                </a:lnTo>
                <a:lnTo>
                  <a:pt x="103795" y="220276"/>
                </a:lnTo>
                <a:lnTo>
                  <a:pt x="80599" y="254615"/>
                </a:lnTo>
                <a:lnTo>
                  <a:pt x="60046" y="290767"/>
                </a:lnTo>
                <a:lnTo>
                  <a:pt x="42275" y="328592"/>
                </a:lnTo>
                <a:lnTo>
                  <a:pt x="27425" y="367952"/>
                </a:lnTo>
                <a:lnTo>
                  <a:pt x="15634" y="408709"/>
                </a:lnTo>
                <a:lnTo>
                  <a:pt x="7041" y="450723"/>
                </a:lnTo>
                <a:lnTo>
                  <a:pt x="1783" y="493857"/>
                </a:lnTo>
                <a:lnTo>
                  <a:pt x="0" y="537971"/>
                </a:lnTo>
                <a:lnTo>
                  <a:pt x="1783" y="582086"/>
                </a:lnTo>
                <a:lnTo>
                  <a:pt x="7041" y="625220"/>
                </a:lnTo>
                <a:lnTo>
                  <a:pt x="15634" y="667234"/>
                </a:lnTo>
                <a:lnTo>
                  <a:pt x="27425" y="707991"/>
                </a:lnTo>
                <a:lnTo>
                  <a:pt x="42275" y="747351"/>
                </a:lnTo>
                <a:lnTo>
                  <a:pt x="60046" y="785176"/>
                </a:lnTo>
                <a:lnTo>
                  <a:pt x="80599" y="821327"/>
                </a:lnTo>
                <a:lnTo>
                  <a:pt x="103795" y="855667"/>
                </a:lnTo>
                <a:lnTo>
                  <a:pt x="129497" y="888055"/>
                </a:lnTo>
                <a:lnTo>
                  <a:pt x="157566" y="918354"/>
                </a:lnTo>
                <a:lnTo>
                  <a:pt x="187863" y="946425"/>
                </a:lnTo>
                <a:lnTo>
                  <a:pt x="220250" y="972130"/>
                </a:lnTo>
                <a:lnTo>
                  <a:pt x="254588" y="995330"/>
                </a:lnTo>
                <a:lnTo>
                  <a:pt x="290740" y="1015886"/>
                </a:lnTo>
                <a:lnTo>
                  <a:pt x="328566" y="1033659"/>
                </a:lnTo>
                <a:lnTo>
                  <a:pt x="367929" y="1048512"/>
                </a:lnTo>
                <a:lnTo>
                  <a:pt x="408689" y="1060305"/>
                </a:lnTo>
                <a:lnTo>
                  <a:pt x="450708" y="1068901"/>
                </a:lnTo>
                <a:lnTo>
                  <a:pt x="493849" y="1074160"/>
                </a:lnTo>
                <a:lnTo>
                  <a:pt x="537971" y="1075943"/>
                </a:lnTo>
                <a:lnTo>
                  <a:pt x="582085" y="1074160"/>
                </a:lnTo>
                <a:lnTo>
                  <a:pt x="625218" y="1068901"/>
                </a:lnTo>
                <a:lnTo>
                  <a:pt x="667231" y="1060305"/>
                </a:lnTo>
                <a:lnTo>
                  <a:pt x="707987" y="1048512"/>
                </a:lnTo>
                <a:lnTo>
                  <a:pt x="747347" y="1033659"/>
                </a:lnTo>
                <a:lnTo>
                  <a:pt x="785172" y="1015886"/>
                </a:lnTo>
                <a:lnTo>
                  <a:pt x="821323" y="995330"/>
                </a:lnTo>
                <a:lnTo>
                  <a:pt x="855663" y="972130"/>
                </a:lnTo>
                <a:lnTo>
                  <a:pt x="888051" y="946425"/>
                </a:lnTo>
                <a:lnTo>
                  <a:pt x="918351" y="918354"/>
                </a:lnTo>
                <a:lnTo>
                  <a:pt x="946422" y="888055"/>
                </a:lnTo>
                <a:lnTo>
                  <a:pt x="972127" y="855667"/>
                </a:lnTo>
                <a:lnTo>
                  <a:pt x="995327" y="821327"/>
                </a:lnTo>
                <a:lnTo>
                  <a:pt x="1015884" y="785176"/>
                </a:lnTo>
                <a:lnTo>
                  <a:pt x="1033658" y="747351"/>
                </a:lnTo>
                <a:lnTo>
                  <a:pt x="1048511" y="707991"/>
                </a:lnTo>
                <a:lnTo>
                  <a:pt x="1060305" y="667234"/>
                </a:lnTo>
                <a:lnTo>
                  <a:pt x="1068901" y="625220"/>
                </a:lnTo>
                <a:lnTo>
                  <a:pt x="1074160" y="582086"/>
                </a:lnTo>
                <a:lnTo>
                  <a:pt x="1075943" y="537971"/>
                </a:lnTo>
                <a:lnTo>
                  <a:pt x="1074160" y="493857"/>
                </a:lnTo>
                <a:lnTo>
                  <a:pt x="1068901" y="450723"/>
                </a:lnTo>
                <a:lnTo>
                  <a:pt x="1060305" y="408709"/>
                </a:lnTo>
                <a:lnTo>
                  <a:pt x="1048511" y="367952"/>
                </a:lnTo>
                <a:lnTo>
                  <a:pt x="1033658" y="328592"/>
                </a:lnTo>
                <a:lnTo>
                  <a:pt x="1015884" y="290767"/>
                </a:lnTo>
                <a:lnTo>
                  <a:pt x="995327" y="254615"/>
                </a:lnTo>
                <a:lnTo>
                  <a:pt x="972127" y="220276"/>
                </a:lnTo>
                <a:lnTo>
                  <a:pt x="946422" y="187888"/>
                </a:lnTo>
                <a:lnTo>
                  <a:pt x="918351" y="157589"/>
                </a:lnTo>
                <a:lnTo>
                  <a:pt x="888051" y="129518"/>
                </a:lnTo>
                <a:lnTo>
                  <a:pt x="855663" y="103813"/>
                </a:lnTo>
                <a:lnTo>
                  <a:pt x="821323" y="80613"/>
                </a:lnTo>
                <a:lnTo>
                  <a:pt x="785172" y="60057"/>
                </a:lnTo>
                <a:lnTo>
                  <a:pt x="747347" y="42284"/>
                </a:lnTo>
                <a:lnTo>
                  <a:pt x="707987" y="27431"/>
                </a:lnTo>
                <a:lnTo>
                  <a:pt x="667231" y="15638"/>
                </a:lnTo>
                <a:lnTo>
                  <a:pt x="625218" y="7042"/>
                </a:lnTo>
                <a:lnTo>
                  <a:pt x="582085" y="1783"/>
                </a:lnTo>
                <a:lnTo>
                  <a:pt x="537971" y="0"/>
                </a:ln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3120" name="object 48">
            <a:extLst>
              <a:ext uri="{FF2B5EF4-FFF2-40B4-BE49-F238E27FC236}">
                <a16:creationId xmlns:a16="http://schemas.microsoft.com/office/drawing/2014/main" id="{55D2A5B2-1526-4C1B-AFF3-E2C1EFB8E1D6}"/>
              </a:ext>
            </a:extLst>
          </p:cNvPr>
          <p:cNvSpPr>
            <a:spLocks/>
          </p:cNvSpPr>
          <p:nvPr/>
        </p:nvSpPr>
        <p:spPr bwMode="auto">
          <a:xfrm>
            <a:off x="695325" y="2878138"/>
            <a:ext cx="1076325" cy="1076325"/>
          </a:xfrm>
          <a:custGeom>
            <a:avLst/>
            <a:gdLst>
              <a:gd name="T0" fmla="*/ 1783 w 1076325"/>
              <a:gd name="T1" fmla="*/ 493857 h 1076325"/>
              <a:gd name="T2" fmla="*/ 15634 w 1076325"/>
              <a:gd name="T3" fmla="*/ 408709 h 1076325"/>
              <a:gd name="T4" fmla="*/ 42275 w 1076325"/>
              <a:gd name="T5" fmla="*/ 328592 h 1076325"/>
              <a:gd name="T6" fmla="*/ 80599 w 1076325"/>
              <a:gd name="T7" fmla="*/ 254615 h 1076325"/>
              <a:gd name="T8" fmla="*/ 129497 w 1076325"/>
              <a:gd name="T9" fmla="*/ 187888 h 1076325"/>
              <a:gd name="T10" fmla="*/ 187863 w 1076325"/>
              <a:gd name="T11" fmla="*/ 129518 h 1076325"/>
              <a:gd name="T12" fmla="*/ 254588 w 1076325"/>
              <a:gd name="T13" fmla="*/ 80613 h 1076325"/>
              <a:gd name="T14" fmla="*/ 328566 w 1076325"/>
              <a:gd name="T15" fmla="*/ 42284 h 1076325"/>
              <a:gd name="T16" fmla="*/ 408689 w 1076325"/>
              <a:gd name="T17" fmla="*/ 15638 h 1076325"/>
              <a:gd name="T18" fmla="*/ 493849 w 1076325"/>
              <a:gd name="T19" fmla="*/ 1783 h 1076325"/>
              <a:gd name="T20" fmla="*/ 582085 w 1076325"/>
              <a:gd name="T21" fmla="*/ 1783 h 1076325"/>
              <a:gd name="T22" fmla="*/ 667231 w 1076325"/>
              <a:gd name="T23" fmla="*/ 15638 h 1076325"/>
              <a:gd name="T24" fmla="*/ 747347 w 1076325"/>
              <a:gd name="T25" fmla="*/ 42284 h 1076325"/>
              <a:gd name="T26" fmla="*/ 821323 w 1076325"/>
              <a:gd name="T27" fmla="*/ 80613 h 1076325"/>
              <a:gd name="T28" fmla="*/ 888051 w 1076325"/>
              <a:gd name="T29" fmla="*/ 129518 h 1076325"/>
              <a:gd name="T30" fmla="*/ 946422 w 1076325"/>
              <a:gd name="T31" fmla="*/ 187888 h 1076325"/>
              <a:gd name="T32" fmla="*/ 995327 w 1076325"/>
              <a:gd name="T33" fmla="*/ 254615 h 1076325"/>
              <a:gd name="T34" fmla="*/ 1033658 w 1076325"/>
              <a:gd name="T35" fmla="*/ 328592 h 1076325"/>
              <a:gd name="T36" fmla="*/ 1060305 w 1076325"/>
              <a:gd name="T37" fmla="*/ 408709 h 1076325"/>
              <a:gd name="T38" fmla="*/ 1074160 w 1076325"/>
              <a:gd name="T39" fmla="*/ 493857 h 1076325"/>
              <a:gd name="T40" fmla="*/ 1074160 w 1076325"/>
              <a:gd name="T41" fmla="*/ 582086 h 1076325"/>
              <a:gd name="T42" fmla="*/ 1060305 w 1076325"/>
              <a:gd name="T43" fmla="*/ 667234 h 1076325"/>
              <a:gd name="T44" fmla="*/ 1033658 w 1076325"/>
              <a:gd name="T45" fmla="*/ 747351 h 1076325"/>
              <a:gd name="T46" fmla="*/ 995327 w 1076325"/>
              <a:gd name="T47" fmla="*/ 821327 h 1076325"/>
              <a:gd name="T48" fmla="*/ 946422 w 1076325"/>
              <a:gd name="T49" fmla="*/ 888055 h 1076325"/>
              <a:gd name="T50" fmla="*/ 888051 w 1076325"/>
              <a:gd name="T51" fmla="*/ 946425 h 1076325"/>
              <a:gd name="T52" fmla="*/ 821323 w 1076325"/>
              <a:gd name="T53" fmla="*/ 995330 h 1076325"/>
              <a:gd name="T54" fmla="*/ 747347 w 1076325"/>
              <a:gd name="T55" fmla="*/ 1033659 h 1076325"/>
              <a:gd name="T56" fmla="*/ 667231 w 1076325"/>
              <a:gd name="T57" fmla="*/ 1060305 h 1076325"/>
              <a:gd name="T58" fmla="*/ 582085 w 1076325"/>
              <a:gd name="T59" fmla="*/ 1074160 h 1076325"/>
              <a:gd name="T60" fmla="*/ 493849 w 1076325"/>
              <a:gd name="T61" fmla="*/ 1074160 h 1076325"/>
              <a:gd name="T62" fmla="*/ 408689 w 1076325"/>
              <a:gd name="T63" fmla="*/ 1060305 h 1076325"/>
              <a:gd name="T64" fmla="*/ 328566 w 1076325"/>
              <a:gd name="T65" fmla="*/ 1033659 h 1076325"/>
              <a:gd name="T66" fmla="*/ 254588 w 1076325"/>
              <a:gd name="T67" fmla="*/ 995330 h 1076325"/>
              <a:gd name="T68" fmla="*/ 187863 w 1076325"/>
              <a:gd name="T69" fmla="*/ 946425 h 1076325"/>
              <a:gd name="T70" fmla="*/ 129497 w 1076325"/>
              <a:gd name="T71" fmla="*/ 888055 h 1076325"/>
              <a:gd name="T72" fmla="*/ 80599 w 1076325"/>
              <a:gd name="T73" fmla="*/ 821327 h 1076325"/>
              <a:gd name="T74" fmla="*/ 42275 w 1076325"/>
              <a:gd name="T75" fmla="*/ 747351 h 1076325"/>
              <a:gd name="T76" fmla="*/ 15634 w 1076325"/>
              <a:gd name="T77" fmla="*/ 667234 h 1076325"/>
              <a:gd name="T78" fmla="*/ 1783 w 1076325"/>
              <a:gd name="T79" fmla="*/ 582086 h 1076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76325" h="1076325">
                <a:moveTo>
                  <a:pt x="0" y="537971"/>
                </a:moveTo>
                <a:lnTo>
                  <a:pt x="1783" y="493857"/>
                </a:lnTo>
                <a:lnTo>
                  <a:pt x="7041" y="450723"/>
                </a:lnTo>
                <a:lnTo>
                  <a:pt x="15634" y="408709"/>
                </a:lnTo>
                <a:lnTo>
                  <a:pt x="27425" y="367952"/>
                </a:lnTo>
                <a:lnTo>
                  <a:pt x="42275" y="328592"/>
                </a:lnTo>
                <a:lnTo>
                  <a:pt x="60046" y="290767"/>
                </a:lnTo>
                <a:lnTo>
                  <a:pt x="80599" y="254615"/>
                </a:lnTo>
                <a:lnTo>
                  <a:pt x="103795" y="220276"/>
                </a:lnTo>
                <a:lnTo>
                  <a:pt x="129497" y="187888"/>
                </a:lnTo>
                <a:lnTo>
                  <a:pt x="157566" y="157589"/>
                </a:lnTo>
                <a:lnTo>
                  <a:pt x="187863" y="129518"/>
                </a:lnTo>
                <a:lnTo>
                  <a:pt x="220250" y="103813"/>
                </a:lnTo>
                <a:lnTo>
                  <a:pt x="254588" y="80613"/>
                </a:lnTo>
                <a:lnTo>
                  <a:pt x="290740" y="60057"/>
                </a:lnTo>
                <a:lnTo>
                  <a:pt x="328566" y="42284"/>
                </a:lnTo>
                <a:lnTo>
                  <a:pt x="367929" y="27431"/>
                </a:lnTo>
                <a:lnTo>
                  <a:pt x="408689" y="15638"/>
                </a:lnTo>
                <a:lnTo>
                  <a:pt x="450708" y="7042"/>
                </a:lnTo>
                <a:lnTo>
                  <a:pt x="493849" y="1783"/>
                </a:lnTo>
                <a:lnTo>
                  <a:pt x="537971" y="0"/>
                </a:lnTo>
                <a:lnTo>
                  <a:pt x="582085" y="1783"/>
                </a:lnTo>
                <a:lnTo>
                  <a:pt x="625218" y="7042"/>
                </a:lnTo>
                <a:lnTo>
                  <a:pt x="667231" y="15638"/>
                </a:lnTo>
                <a:lnTo>
                  <a:pt x="707987" y="27431"/>
                </a:lnTo>
                <a:lnTo>
                  <a:pt x="747347" y="42284"/>
                </a:lnTo>
                <a:lnTo>
                  <a:pt x="785172" y="60057"/>
                </a:lnTo>
                <a:lnTo>
                  <a:pt x="821323" y="80613"/>
                </a:lnTo>
                <a:lnTo>
                  <a:pt x="855663" y="103813"/>
                </a:lnTo>
                <a:lnTo>
                  <a:pt x="888051" y="129518"/>
                </a:lnTo>
                <a:lnTo>
                  <a:pt x="918351" y="157589"/>
                </a:lnTo>
                <a:lnTo>
                  <a:pt x="946422" y="187888"/>
                </a:lnTo>
                <a:lnTo>
                  <a:pt x="972127" y="220276"/>
                </a:lnTo>
                <a:lnTo>
                  <a:pt x="995327" y="254615"/>
                </a:lnTo>
                <a:lnTo>
                  <a:pt x="1015884" y="290767"/>
                </a:lnTo>
                <a:lnTo>
                  <a:pt x="1033658" y="328592"/>
                </a:lnTo>
                <a:lnTo>
                  <a:pt x="1048511" y="367952"/>
                </a:lnTo>
                <a:lnTo>
                  <a:pt x="1060305" y="408709"/>
                </a:lnTo>
                <a:lnTo>
                  <a:pt x="1068901" y="450723"/>
                </a:lnTo>
                <a:lnTo>
                  <a:pt x="1074160" y="493857"/>
                </a:lnTo>
                <a:lnTo>
                  <a:pt x="1075943" y="537971"/>
                </a:lnTo>
                <a:lnTo>
                  <a:pt x="1074160" y="582086"/>
                </a:lnTo>
                <a:lnTo>
                  <a:pt x="1068901" y="625220"/>
                </a:lnTo>
                <a:lnTo>
                  <a:pt x="1060305" y="667234"/>
                </a:lnTo>
                <a:lnTo>
                  <a:pt x="1048511" y="707991"/>
                </a:lnTo>
                <a:lnTo>
                  <a:pt x="1033658" y="747351"/>
                </a:lnTo>
                <a:lnTo>
                  <a:pt x="1015884" y="785176"/>
                </a:lnTo>
                <a:lnTo>
                  <a:pt x="995327" y="821327"/>
                </a:lnTo>
                <a:lnTo>
                  <a:pt x="972127" y="855667"/>
                </a:lnTo>
                <a:lnTo>
                  <a:pt x="946422" y="888055"/>
                </a:lnTo>
                <a:lnTo>
                  <a:pt x="918351" y="918354"/>
                </a:lnTo>
                <a:lnTo>
                  <a:pt x="888051" y="946425"/>
                </a:lnTo>
                <a:lnTo>
                  <a:pt x="855663" y="972130"/>
                </a:lnTo>
                <a:lnTo>
                  <a:pt x="821323" y="995330"/>
                </a:lnTo>
                <a:lnTo>
                  <a:pt x="785172" y="1015886"/>
                </a:lnTo>
                <a:lnTo>
                  <a:pt x="747347" y="1033659"/>
                </a:lnTo>
                <a:lnTo>
                  <a:pt x="707987" y="1048512"/>
                </a:lnTo>
                <a:lnTo>
                  <a:pt x="667231" y="1060305"/>
                </a:lnTo>
                <a:lnTo>
                  <a:pt x="625218" y="1068901"/>
                </a:lnTo>
                <a:lnTo>
                  <a:pt x="582085" y="1074160"/>
                </a:lnTo>
                <a:lnTo>
                  <a:pt x="537971" y="1075943"/>
                </a:lnTo>
                <a:lnTo>
                  <a:pt x="493849" y="1074160"/>
                </a:lnTo>
                <a:lnTo>
                  <a:pt x="450708" y="1068901"/>
                </a:lnTo>
                <a:lnTo>
                  <a:pt x="408689" y="1060305"/>
                </a:lnTo>
                <a:lnTo>
                  <a:pt x="367929" y="1048512"/>
                </a:lnTo>
                <a:lnTo>
                  <a:pt x="328566" y="1033659"/>
                </a:lnTo>
                <a:lnTo>
                  <a:pt x="290740" y="1015886"/>
                </a:lnTo>
                <a:lnTo>
                  <a:pt x="254588" y="995330"/>
                </a:lnTo>
                <a:lnTo>
                  <a:pt x="220250" y="972130"/>
                </a:lnTo>
                <a:lnTo>
                  <a:pt x="187863" y="946425"/>
                </a:lnTo>
                <a:lnTo>
                  <a:pt x="157566" y="918354"/>
                </a:lnTo>
                <a:lnTo>
                  <a:pt x="129497" y="888055"/>
                </a:lnTo>
                <a:lnTo>
                  <a:pt x="103795" y="855667"/>
                </a:lnTo>
                <a:lnTo>
                  <a:pt x="80599" y="821327"/>
                </a:lnTo>
                <a:lnTo>
                  <a:pt x="60046" y="785176"/>
                </a:lnTo>
                <a:lnTo>
                  <a:pt x="42275" y="747351"/>
                </a:lnTo>
                <a:lnTo>
                  <a:pt x="27425" y="707991"/>
                </a:lnTo>
                <a:lnTo>
                  <a:pt x="15634" y="667234"/>
                </a:lnTo>
                <a:lnTo>
                  <a:pt x="7041" y="625220"/>
                </a:lnTo>
                <a:lnTo>
                  <a:pt x="1783" y="582086"/>
                </a:lnTo>
                <a:lnTo>
                  <a:pt x="0" y="537971"/>
                </a:lnTo>
                <a:close/>
              </a:path>
            </a:pathLst>
          </a:custGeom>
          <a:noFill/>
          <a:ln w="25907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3121" name="object 49">
            <a:extLst>
              <a:ext uri="{FF2B5EF4-FFF2-40B4-BE49-F238E27FC236}">
                <a16:creationId xmlns:a16="http://schemas.microsoft.com/office/drawing/2014/main" id="{98964971-AA06-49D8-AA09-E0DCA43A0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575" y="3068638"/>
            <a:ext cx="661988" cy="668337"/>
          </a:xfrm>
          <a:prstGeom prst="rect">
            <a:avLst/>
          </a:prstGeom>
          <a:blipFill dpi="0" rotWithShape="1">
            <a:blip r:embed="rId4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122" name="object 50">
            <a:extLst>
              <a:ext uri="{FF2B5EF4-FFF2-40B4-BE49-F238E27FC236}">
                <a16:creationId xmlns:a16="http://schemas.microsoft.com/office/drawing/2014/main" id="{FD37A9CE-D98C-4FA1-BC8B-B6A6D9CAF4A9}"/>
              </a:ext>
            </a:extLst>
          </p:cNvPr>
          <p:cNvSpPr>
            <a:spLocks/>
          </p:cNvSpPr>
          <p:nvPr/>
        </p:nvSpPr>
        <p:spPr bwMode="auto">
          <a:xfrm>
            <a:off x="2641600" y="2878138"/>
            <a:ext cx="1076325" cy="1076325"/>
          </a:xfrm>
          <a:custGeom>
            <a:avLst/>
            <a:gdLst>
              <a:gd name="T0" fmla="*/ 493858 w 1076325"/>
              <a:gd name="T1" fmla="*/ 1783 h 1076325"/>
              <a:gd name="T2" fmla="*/ 408712 w 1076325"/>
              <a:gd name="T3" fmla="*/ 15638 h 1076325"/>
              <a:gd name="T4" fmla="*/ 328596 w 1076325"/>
              <a:gd name="T5" fmla="*/ 42284 h 1076325"/>
              <a:gd name="T6" fmla="*/ 254620 w 1076325"/>
              <a:gd name="T7" fmla="*/ 80613 h 1076325"/>
              <a:gd name="T8" fmla="*/ 187892 w 1076325"/>
              <a:gd name="T9" fmla="*/ 129518 h 1076325"/>
              <a:gd name="T10" fmla="*/ 129521 w 1076325"/>
              <a:gd name="T11" fmla="*/ 187888 h 1076325"/>
              <a:gd name="T12" fmla="*/ 80616 w 1076325"/>
              <a:gd name="T13" fmla="*/ 254615 h 1076325"/>
              <a:gd name="T14" fmla="*/ 42285 w 1076325"/>
              <a:gd name="T15" fmla="*/ 328592 h 1076325"/>
              <a:gd name="T16" fmla="*/ 15638 w 1076325"/>
              <a:gd name="T17" fmla="*/ 408709 h 1076325"/>
              <a:gd name="T18" fmla="*/ 1783 w 1076325"/>
              <a:gd name="T19" fmla="*/ 493857 h 1076325"/>
              <a:gd name="T20" fmla="*/ 1783 w 1076325"/>
              <a:gd name="T21" fmla="*/ 582086 h 1076325"/>
              <a:gd name="T22" fmla="*/ 15638 w 1076325"/>
              <a:gd name="T23" fmla="*/ 667234 h 1076325"/>
              <a:gd name="T24" fmla="*/ 42285 w 1076325"/>
              <a:gd name="T25" fmla="*/ 747351 h 1076325"/>
              <a:gd name="T26" fmla="*/ 80616 w 1076325"/>
              <a:gd name="T27" fmla="*/ 821327 h 1076325"/>
              <a:gd name="T28" fmla="*/ 129521 w 1076325"/>
              <a:gd name="T29" fmla="*/ 888055 h 1076325"/>
              <a:gd name="T30" fmla="*/ 187892 w 1076325"/>
              <a:gd name="T31" fmla="*/ 946425 h 1076325"/>
              <a:gd name="T32" fmla="*/ 254620 w 1076325"/>
              <a:gd name="T33" fmla="*/ 995330 h 1076325"/>
              <a:gd name="T34" fmla="*/ 328596 w 1076325"/>
              <a:gd name="T35" fmla="*/ 1033659 h 1076325"/>
              <a:gd name="T36" fmla="*/ 408712 w 1076325"/>
              <a:gd name="T37" fmla="*/ 1060305 h 1076325"/>
              <a:gd name="T38" fmla="*/ 493858 w 1076325"/>
              <a:gd name="T39" fmla="*/ 1074160 h 1076325"/>
              <a:gd name="T40" fmla="*/ 582086 w 1076325"/>
              <a:gd name="T41" fmla="*/ 1074160 h 1076325"/>
              <a:gd name="T42" fmla="*/ 667234 w 1076325"/>
              <a:gd name="T43" fmla="*/ 1060305 h 1076325"/>
              <a:gd name="T44" fmla="*/ 747351 w 1076325"/>
              <a:gd name="T45" fmla="*/ 1033659 h 1076325"/>
              <a:gd name="T46" fmla="*/ 821327 w 1076325"/>
              <a:gd name="T47" fmla="*/ 995330 h 1076325"/>
              <a:gd name="T48" fmla="*/ 888055 w 1076325"/>
              <a:gd name="T49" fmla="*/ 946425 h 1076325"/>
              <a:gd name="T50" fmla="*/ 946425 w 1076325"/>
              <a:gd name="T51" fmla="*/ 888055 h 1076325"/>
              <a:gd name="T52" fmla="*/ 995330 w 1076325"/>
              <a:gd name="T53" fmla="*/ 821327 h 1076325"/>
              <a:gd name="T54" fmla="*/ 1033659 w 1076325"/>
              <a:gd name="T55" fmla="*/ 747351 h 1076325"/>
              <a:gd name="T56" fmla="*/ 1060305 w 1076325"/>
              <a:gd name="T57" fmla="*/ 667234 h 1076325"/>
              <a:gd name="T58" fmla="*/ 1074160 w 1076325"/>
              <a:gd name="T59" fmla="*/ 582086 h 1076325"/>
              <a:gd name="T60" fmla="*/ 1074160 w 1076325"/>
              <a:gd name="T61" fmla="*/ 493857 h 1076325"/>
              <a:gd name="T62" fmla="*/ 1060305 w 1076325"/>
              <a:gd name="T63" fmla="*/ 408709 h 1076325"/>
              <a:gd name="T64" fmla="*/ 1033659 w 1076325"/>
              <a:gd name="T65" fmla="*/ 328592 h 1076325"/>
              <a:gd name="T66" fmla="*/ 995330 w 1076325"/>
              <a:gd name="T67" fmla="*/ 254615 h 1076325"/>
              <a:gd name="T68" fmla="*/ 946425 w 1076325"/>
              <a:gd name="T69" fmla="*/ 187888 h 1076325"/>
              <a:gd name="T70" fmla="*/ 888055 w 1076325"/>
              <a:gd name="T71" fmla="*/ 129518 h 1076325"/>
              <a:gd name="T72" fmla="*/ 821327 w 1076325"/>
              <a:gd name="T73" fmla="*/ 80613 h 1076325"/>
              <a:gd name="T74" fmla="*/ 747351 w 1076325"/>
              <a:gd name="T75" fmla="*/ 42284 h 1076325"/>
              <a:gd name="T76" fmla="*/ 667234 w 1076325"/>
              <a:gd name="T77" fmla="*/ 15638 h 1076325"/>
              <a:gd name="T78" fmla="*/ 582086 w 1076325"/>
              <a:gd name="T79" fmla="*/ 1783 h 1076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76325" h="1076325">
                <a:moveTo>
                  <a:pt x="537971" y="0"/>
                </a:moveTo>
                <a:lnTo>
                  <a:pt x="493858" y="1783"/>
                </a:lnTo>
                <a:lnTo>
                  <a:pt x="450725" y="7042"/>
                </a:lnTo>
                <a:lnTo>
                  <a:pt x="408712" y="15638"/>
                </a:lnTo>
                <a:lnTo>
                  <a:pt x="367956" y="27431"/>
                </a:lnTo>
                <a:lnTo>
                  <a:pt x="328596" y="42284"/>
                </a:lnTo>
                <a:lnTo>
                  <a:pt x="290771" y="60057"/>
                </a:lnTo>
                <a:lnTo>
                  <a:pt x="254620" y="80613"/>
                </a:lnTo>
                <a:lnTo>
                  <a:pt x="220280" y="103813"/>
                </a:lnTo>
                <a:lnTo>
                  <a:pt x="187892" y="129518"/>
                </a:lnTo>
                <a:lnTo>
                  <a:pt x="157592" y="157589"/>
                </a:lnTo>
                <a:lnTo>
                  <a:pt x="129521" y="187888"/>
                </a:lnTo>
                <a:lnTo>
                  <a:pt x="103816" y="220276"/>
                </a:lnTo>
                <a:lnTo>
                  <a:pt x="80616" y="254615"/>
                </a:lnTo>
                <a:lnTo>
                  <a:pt x="60059" y="290767"/>
                </a:lnTo>
                <a:lnTo>
                  <a:pt x="42285" y="328592"/>
                </a:lnTo>
                <a:lnTo>
                  <a:pt x="27432" y="367952"/>
                </a:lnTo>
                <a:lnTo>
                  <a:pt x="15638" y="408709"/>
                </a:lnTo>
                <a:lnTo>
                  <a:pt x="7042" y="450723"/>
                </a:lnTo>
                <a:lnTo>
                  <a:pt x="1783" y="493857"/>
                </a:lnTo>
                <a:lnTo>
                  <a:pt x="0" y="537971"/>
                </a:lnTo>
                <a:lnTo>
                  <a:pt x="1783" y="582086"/>
                </a:lnTo>
                <a:lnTo>
                  <a:pt x="7042" y="625220"/>
                </a:lnTo>
                <a:lnTo>
                  <a:pt x="15638" y="667234"/>
                </a:lnTo>
                <a:lnTo>
                  <a:pt x="27432" y="707991"/>
                </a:lnTo>
                <a:lnTo>
                  <a:pt x="42285" y="747351"/>
                </a:lnTo>
                <a:lnTo>
                  <a:pt x="60059" y="785176"/>
                </a:lnTo>
                <a:lnTo>
                  <a:pt x="80616" y="821327"/>
                </a:lnTo>
                <a:lnTo>
                  <a:pt x="103816" y="855667"/>
                </a:lnTo>
                <a:lnTo>
                  <a:pt x="129521" y="888055"/>
                </a:lnTo>
                <a:lnTo>
                  <a:pt x="157592" y="918354"/>
                </a:lnTo>
                <a:lnTo>
                  <a:pt x="187892" y="946425"/>
                </a:lnTo>
                <a:lnTo>
                  <a:pt x="220280" y="972130"/>
                </a:lnTo>
                <a:lnTo>
                  <a:pt x="254620" y="995330"/>
                </a:lnTo>
                <a:lnTo>
                  <a:pt x="290771" y="1015886"/>
                </a:lnTo>
                <a:lnTo>
                  <a:pt x="328596" y="1033659"/>
                </a:lnTo>
                <a:lnTo>
                  <a:pt x="367956" y="1048512"/>
                </a:lnTo>
                <a:lnTo>
                  <a:pt x="408712" y="1060305"/>
                </a:lnTo>
                <a:lnTo>
                  <a:pt x="450725" y="1068901"/>
                </a:lnTo>
                <a:lnTo>
                  <a:pt x="493858" y="1074160"/>
                </a:lnTo>
                <a:lnTo>
                  <a:pt x="537971" y="1075943"/>
                </a:lnTo>
                <a:lnTo>
                  <a:pt x="582086" y="1074160"/>
                </a:lnTo>
                <a:lnTo>
                  <a:pt x="625220" y="1068901"/>
                </a:lnTo>
                <a:lnTo>
                  <a:pt x="667234" y="1060305"/>
                </a:lnTo>
                <a:lnTo>
                  <a:pt x="707991" y="1048512"/>
                </a:lnTo>
                <a:lnTo>
                  <a:pt x="747351" y="1033659"/>
                </a:lnTo>
                <a:lnTo>
                  <a:pt x="785176" y="1015886"/>
                </a:lnTo>
                <a:lnTo>
                  <a:pt x="821327" y="995330"/>
                </a:lnTo>
                <a:lnTo>
                  <a:pt x="855667" y="972130"/>
                </a:lnTo>
                <a:lnTo>
                  <a:pt x="888055" y="946425"/>
                </a:lnTo>
                <a:lnTo>
                  <a:pt x="918354" y="918354"/>
                </a:lnTo>
                <a:lnTo>
                  <a:pt x="946425" y="888055"/>
                </a:lnTo>
                <a:lnTo>
                  <a:pt x="972130" y="855667"/>
                </a:lnTo>
                <a:lnTo>
                  <a:pt x="995330" y="821327"/>
                </a:lnTo>
                <a:lnTo>
                  <a:pt x="1015886" y="785176"/>
                </a:lnTo>
                <a:lnTo>
                  <a:pt x="1033659" y="747351"/>
                </a:lnTo>
                <a:lnTo>
                  <a:pt x="1048512" y="707991"/>
                </a:lnTo>
                <a:lnTo>
                  <a:pt x="1060305" y="667234"/>
                </a:lnTo>
                <a:lnTo>
                  <a:pt x="1068901" y="625220"/>
                </a:lnTo>
                <a:lnTo>
                  <a:pt x="1074160" y="582086"/>
                </a:lnTo>
                <a:lnTo>
                  <a:pt x="1075943" y="537971"/>
                </a:lnTo>
                <a:lnTo>
                  <a:pt x="1074160" y="493857"/>
                </a:lnTo>
                <a:lnTo>
                  <a:pt x="1068901" y="450723"/>
                </a:lnTo>
                <a:lnTo>
                  <a:pt x="1060305" y="408709"/>
                </a:lnTo>
                <a:lnTo>
                  <a:pt x="1048512" y="367952"/>
                </a:lnTo>
                <a:lnTo>
                  <a:pt x="1033659" y="328592"/>
                </a:lnTo>
                <a:lnTo>
                  <a:pt x="1015886" y="290767"/>
                </a:lnTo>
                <a:lnTo>
                  <a:pt x="995330" y="254615"/>
                </a:lnTo>
                <a:lnTo>
                  <a:pt x="972130" y="220276"/>
                </a:lnTo>
                <a:lnTo>
                  <a:pt x="946425" y="187888"/>
                </a:lnTo>
                <a:lnTo>
                  <a:pt x="918354" y="157589"/>
                </a:lnTo>
                <a:lnTo>
                  <a:pt x="888055" y="129518"/>
                </a:lnTo>
                <a:lnTo>
                  <a:pt x="855667" y="103813"/>
                </a:lnTo>
                <a:lnTo>
                  <a:pt x="821327" y="80613"/>
                </a:lnTo>
                <a:lnTo>
                  <a:pt x="785176" y="60057"/>
                </a:lnTo>
                <a:lnTo>
                  <a:pt x="747351" y="42284"/>
                </a:lnTo>
                <a:lnTo>
                  <a:pt x="707991" y="27431"/>
                </a:lnTo>
                <a:lnTo>
                  <a:pt x="667234" y="15638"/>
                </a:lnTo>
                <a:lnTo>
                  <a:pt x="625220" y="7042"/>
                </a:lnTo>
                <a:lnTo>
                  <a:pt x="582086" y="1783"/>
                </a:lnTo>
                <a:lnTo>
                  <a:pt x="537971" y="0"/>
                </a:ln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3123" name="object 51">
            <a:extLst>
              <a:ext uri="{FF2B5EF4-FFF2-40B4-BE49-F238E27FC236}">
                <a16:creationId xmlns:a16="http://schemas.microsoft.com/office/drawing/2014/main" id="{4E58BA68-5A1C-4A15-A01C-B66667C55D59}"/>
              </a:ext>
            </a:extLst>
          </p:cNvPr>
          <p:cNvSpPr>
            <a:spLocks/>
          </p:cNvSpPr>
          <p:nvPr/>
        </p:nvSpPr>
        <p:spPr bwMode="auto">
          <a:xfrm>
            <a:off x="2641600" y="2878138"/>
            <a:ext cx="1076325" cy="1076325"/>
          </a:xfrm>
          <a:custGeom>
            <a:avLst/>
            <a:gdLst>
              <a:gd name="T0" fmla="*/ 1783 w 1076325"/>
              <a:gd name="T1" fmla="*/ 493857 h 1076325"/>
              <a:gd name="T2" fmla="*/ 15638 w 1076325"/>
              <a:gd name="T3" fmla="*/ 408709 h 1076325"/>
              <a:gd name="T4" fmla="*/ 42285 w 1076325"/>
              <a:gd name="T5" fmla="*/ 328592 h 1076325"/>
              <a:gd name="T6" fmla="*/ 80616 w 1076325"/>
              <a:gd name="T7" fmla="*/ 254615 h 1076325"/>
              <a:gd name="T8" fmla="*/ 129521 w 1076325"/>
              <a:gd name="T9" fmla="*/ 187888 h 1076325"/>
              <a:gd name="T10" fmla="*/ 187892 w 1076325"/>
              <a:gd name="T11" fmla="*/ 129518 h 1076325"/>
              <a:gd name="T12" fmla="*/ 254620 w 1076325"/>
              <a:gd name="T13" fmla="*/ 80613 h 1076325"/>
              <a:gd name="T14" fmla="*/ 328596 w 1076325"/>
              <a:gd name="T15" fmla="*/ 42284 h 1076325"/>
              <a:gd name="T16" fmla="*/ 408712 w 1076325"/>
              <a:gd name="T17" fmla="*/ 15638 h 1076325"/>
              <a:gd name="T18" fmla="*/ 493858 w 1076325"/>
              <a:gd name="T19" fmla="*/ 1783 h 1076325"/>
              <a:gd name="T20" fmla="*/ 582086 w 1076325"/>
              <a:gd name="T21" fmla="*/ 1783 h 1076325"/>
              <a:gd name="T22" fmla="*/ 667234 w 1076325"/>
              <a:gd name="T23" fmla="*/ 15638 h 1076325"/>
              <a:gd name="T24" fmla="*/ 747351 w 1076325"/>
              <a:gd name="T25" fmla="*/ 42284 h 1076325"/>
              <a:gd name="T26" fmla="*/ 821327 w 1076325"/>
              <a:gd name="T27" fmla="*/ 80613 h 1076325"/>
              <a:gd name="T28" fmla="*/ 888055 w 1076325"/>
              <a:gd name="T29" fmla="*/ 129518 h 1076325"/>
              <a:gd name="T30" fmla="*/ 946425 w 1076325"/>
              <a:gd name="T31" fmla="*/ 187888 h 1076325"/>
              <a:gd name="T32" fmla="*/ 995330 w 1076325"/>
              <a:gd name="T33" fmla="*/ 254615 h 1076325"/>
              <a:gd name="T34" fmla="*/ 1033659 w 1076325"/>
              <a:gd name="T35" fmla="*/ 328592 h 1076325"/>
              <a:gd name="T36" fmla="*/ 1060305 w 1076325"/>
              <a:gd name="T37" fmla="*/ 408709 h 1076325"/>
              <a:gd name="T38" fmla="*/ 1074160 w 1076325"/>
              <a:gd name="T39" fmla="*/ 493857 h 1076325"/>
              <a:gd name="T40" fmla="*/ 1074160 w 1076325"/>
              <a:gd name="T41" fmla="*/ 582086 h 1076325"/>
              <a:gd name="T42" fmla="*/ 1060305 w 1076325"/>
              <a:gd name="T43" fmla="*/ 667234 h 1076325"/>
              <a:gd name="T44" fmla="*/ 1033659 w 1076325"/>
              <a:gd name="T45" fmla="*/ 747351 h 1076325"/>
              <a:gd name="T46" fmla="*/ 995330 w 1076325"/>
              <a:gd name="T47" fmla="*/ 821327 h 1076325"/>
              <a:gd name="T48" fmla="*/ 946425 w 1076325"/>
              <a:gd name="T49" fmla="*/ 888055 h 1076325"/>
              <a:gd name="T50" fmla="*/ 888055 w 1076325"/>
              <a:gd name="T51" fmla="*/ 946425 h 1076325"/>
              <a:gd name="T52" fmla="*/ 821327 w 1076325"/>
              <a:gd name="T53" fmla="*/ 995330 h 1076325"/>
              <a:gd name="T54" fmla="*/ 747351 w 1076325"/>
              <a:gd name="T55" fmla="*/ 1033659 h 1076325"/>
              <a:gd name="T56" fmla="*/ 667234 w 1076325"/>
              <a:gd name="T57" fmla="*/ 1060305 h 1076325"/>
              <a:gd name="T58" fmla="*/ 582086 w 1076325"/>
              <a:gd name="T59" fmla="*/ 1074160 h 1076325"/>
              <a:gd name="T60" fmla="*/ 493858 w 1076325"/>
              <a:gd name="T61" fmla="*/ 1074160 h 1076325"/>
              <a:gd name="T62" fmla="*/ 408712 w 1076325"/>
              <a:gd name="T63" fmla="*/ 1060305 h 1076325"/>
              <a:gd name="T64" fmla="*/ 328596 w 1076325"/>
              <a:gd name="T65" fmla="*/ 1033659 h 1076325"/>
              <a:gd name="T66" fmla="*/ 254620 w 1076325"/>
              <a:gd name="T67" fmla="*/ 995330 h 1076325"/>
              <a:gd name="T68" fmla="*/ 187892 w 1076325"/>
              <a:gd name="T69" fmla="*/ 946425 h 1076325"/>
              <a:gd name="T70" fmla="*/ 129521 w 1076325"/>
              <a:gd name="T71" fmla="*/ 888055 h 1076325"/>
              <a:gd name="T72" fmla="*/ 80616 w 1076325"/>
              <a:gd name="T73" fmla="*/ 821327 h 1076325"/>
              <a:gd name="T74" fmla="*/ 42285 w 1076325"/>
              <a:gd name="T75" fmla="*/ 747351 h 1076325"/>
              <a:gd name="T76" fmla="*/ 15638 w 1076325"/>
              <a:gd name="T77" fmla="*/ 667234 h 1076325"/>
              <a:gd name="T78" fmla="*/ 1783 w 1076325"/>
              <a:gd name="T79" fmla="*/ 582086 h 1076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76325" h="1076325">
                <a:moveTo>
                  <a:pt x="0" y="537971"/>
                </a:moveTo>
                <a:lnTo>
                  <a:pt x="1783" y="493857"/>
                </a:lnTo>
                <a:lnTo>
                  <a:pt x="7042" y="450723"/>
                </a:lnTo>
                <a:lnTo>
                  <a:pt x="15638" y="408709"/>
                </a:lnTo>
                <a:lnTo>
                  <a:pt x="27432" y="367952"/>
                </a:lnTo>
                <a:lnTo>
                  <a:pt x="42285" y="328592"/>
                </a:lnTo>
                <a:lnTo>
                  <a:pt x="60059" y="290767"/>
                </a:lnTo>
                <a:lnTo>
                  <a:pt x="80616" y="254615"/>
                </a:lnTo>
                <a:lnTo>
                  <a:pt x="103816" y="220276"/>
                </a:lnTo>
                <a:lnTo>
                  <a:pt x="129521" y="187888"/>
                </a:lnTo>
                <a:lnTo>
                  <a:pt x="157592" y="157589"/>
                </a:lnTo>
                <a:lnTo>
                  <a:pt x="187892" y="129518"/>
                </a:lnTo>
                <a:lnTo>
                  <a:pt x="220280" y="103813"/>
                </a:lnTo>
                <a:lnTo>
                  <a:pt x="254620" y="80613"/>
                </a:lnTo>
                <a:lnTo>
                  <a:pt x="290771" y="60057"/>
                </a:lnTo>
                <a:lnTo>
                  <a:pt x="328596" y="42284"/>
                </a:lnTo>
                <a:lnTo>
                  <a:pt x="367956" y="27431"/>
                </a:lnTo>
                <a:lnTo>
                  <a:pt x="408712" y="15638"/>
                </a:lnTo>
                <a:lnTo>
                  <a:pt x="450725" y="7042"/>
                </a:lnTo>
                <a:lnTo>
                  <a:pt x="493858" y="1783"/>
                </a:lnTo>
                <a:lnTo>
                  <a:pt x="537971" y="0"/>
                </a:lnTo>
                <a:lnTo>
                  <a:pt x="582086" y="1783"/>
                </a:lnTo>
                <a:lnTo>
                  <a:pt x="625220" y="7042"/>
                </a:lnTo>
                <a:lnTo>
                  <a:pt x="667234" y="15638"/>
                </a:lnTo>
                <a:lnTo>
                  <a:pt x="707991" y="27431"/>
                </a:lnTo>
                <a:lnTo>
                  <a:pt x="747351" y="42284"/>
                </a:lnTo>
                <a:lnTo>
                  <a:pt x="785176" y="60057"/>
                </a:lnTo>
                <a:lnTo>
                  <a:pt x="821327" y="80613"/>
                </a:lnTo>
                <a:lnTo>
                  <a:pt x="855667" y="103813"/>
                </a:lnTo>
                <a:lnTo>
                  <a:pt x="888055" y="129518"/>
                </a:lnTo>
                <a:lnTo>
                  <a:pt x="918354" y="157589"/>
                </a:lnTo>
                <a:lnTo>
                  <a:pt x="946425" y="187888"/>
                </a:lnTo>
                <a:lnTo>
                  <a:pt x="972130" y="220276"/>
                </a:lnTo>
                <a:lnTo>
                  <a:pt x="995330" y="254615"/>
                </a:lnTo>
                <a:lnTo>
                  <a:pt x="1015886" y="290767"/>
                </a:lnTo>
                <a:lnTo>
                  <a:pt x="1033659" y="328592"/>
                </a:lnTo>
                <a:lnTo>
                  <a:pt x="1048512" y="367952"/>
                </a:lnTo>
                <a:lnTo>
                  <a:pt x="1060305" y="408709"/>
                </a:lnTo>
                <a:lnTo>
                  <a:pt x="1068901" y="450723"/>
                </a:lnTo>
                <a:lnTo>
                  <a:pt x="1074160" y="493857"/>
                </a:lnTo>
                <a:lnTo>
                  <a:pt x="1075943" y="537971"/>
                </a:lnTo>
                <a:lnTo>
                  <a:pt x="1074160" y="582086"/>
                </a:lnTo>
                <a:lnTo>
                  <a:pt x="1068901" y="625220"/>
                </a:lnTo>
                <a:lnTo>
                  <a:pt x="1060305" y="667234"/>
                </a:lnTo>
                <a:lnTo>
                  <a:pt x="1048512" y="707991"/>
                </a:lnTo>
                <a:lnTo>
                  <a:pt x="1033659" y="747351"/>
                </a:lnTo>
                <a:lnTo>
                  <a:pt x="1015886" y="785176"/>
                </a:lnTo>
                <a:lnTo>
                  <a:pt x="995330" y="821327"/>
                </a:lnTo>
                <a:lnTo>
                  <a:pt x="972130" y="855667"/>
                </a:lnTo>
                <a:lnTo>
                  <a:pt x="946425" y="888055"/>
                </a:lnTo>
                <a:lnTo>
                  <a:pt x="918354" y="918354"/>
                </a:lnTo>
                <a:lnTo>
                  <a:pt x="888055" y="946425"/>
                </a:lnTo>
                <a:lnTo>
                  <a:pt x="855667" y="972130"/>
                </a:lnTo>
                <a:lnTo>
                  <a:pt x="821327" y="995330"/>
                </a:lnTo>
                <a:lnTo>
                  <a:pt x="785176" y="1015886"/>
                </a:lnTo>
                <a:lnTo>
                  <a:pt x="747351" y="1033659"/>
                </a:lnTo>
                <a:lnTo>
                  <a:pt x="707991" y="1048512"/>
                </a:lnTo>
                <a:lnTo>
                  <a:pt x="667234" y="1060305"/>
                </a:lnTo>
                <a:lnTo>
                  <a:pt x="625220" y="1068901"/>
                </a:lnTo>
                <a:lnTo>
                  <a:pt x="582086" y="1074160"/>
                </a:lnTo>
                <a:lnTo>
                  <a:pt x="537971" y="1075943"/>
                </a:lnTo>
                <a:lnTo>
                  <a:pt x="493858" y="1074160"/>
                </a:lnTo>
                <a:lnTo>
                  <a:pt x="450725" y="1068901"/>
                </a:lnTo>
                <a:lnTo>
                  <a:pt x="408712" y="1060305"/>
                </a:lnTo>
                <a:lnTo>
                  <a:pt x="367956" y="1048512"/>
                </a:lnTo>
                <a:lnTo>
                  <a:pt x="328596" y="1033659"/>
                </a:lnTo>
                <a:lnTo>
                  <a:pt x="290771" y="1015886"/>
                </a:lnTo>
                <a:lnTo>
                  <a:pt x="254620" y="995330"/>
                </a:lnTo>
                <a:lnTo>
                  <a:pt x="220280" y="972130"/>
                </a:lnTo>
                <a:lnTo>
                  <a:pt x="187892" y="946425"/>
                </a:lnTo>
                <a:lnTo>
                  <a:pt x="157592" y="918354"/>
                </a:lnTo>
                <a:lnTo>
                  <a:pt x="129521" y="888055"/>
                </a:lnTo>
                <a:lnTo>
                  <a:pt x="103816" y="855667"/>
                </a:lnTo>
                <a:lnTo>
                  <a:pt x="80616" y="821327"/>
                </a:lnTo>
                <a:lnTo>
                  <a:pt x="60059" y="785176"/>
                </a:lnTo>
                <a:lnTo>
                  <a:pt x="42285" y="747351"/>
                </a:lnTo>
                <a:lnTo>
                  <a:pt x="27432" y="707991"/>
                </a:lnTo>
                <a:lnTo>
                  <a:pt x="15638" y="667234"/>
                </a:lnTo>
                <a:lnTo>
                  <a:pt x="7042" y="625220"/>
                </a:lnTo>
                <a:lnTo>
                  <a:pt x="1783" y="582086"/>
                </a:lnTo>
                <a:lnTo>
                  <a:pt x="0" y="537971"/>
                </a:lnTo>
                <a:close/>
              </a:path>
            </a:pathLst>
          </a:custGeom>
          <a:noFill/>
          <a:ln w="25907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3124" name="object 52">
            <a:extLst>
              <a:ext uri="{FF2B5EF4-FFF2-40B4-BE49-F238E27FC236}">
                <a16:creationId xmlns:a16="http://schemas.microsoft.com/office/drawing/2014/main" id="{9B6DCFD9-3362-494A-8918-88D737DE3E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3375" y="3074988"/>
            <a:ext cx="652463" cy="654050"/>
          </a:xfrm>
          <a:prstGeom prst="rect">
            <a:avLst/>
          </a:prstGeom>
          <a:blipFill dpi="0" rotWithShape="1">
            <a:blip r:embed="rId4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125" name="object 53">
            <a:extLst>
              <a:ext uri="{FF2B5EF4-FFF2-40B4-BE49-F238E27FC236}">
                <a16:creationId xmlns:a16="http://schemas.microsoft.com/office/drawing/2014/main" id="{F91B5233-F8CE-421C-9E77-DED0BED7E9D4}"/>
              </a:ext>
            </a:extLst>
          </p:cNvPr>
          <p:cNvSpPr>
            <a:spLocks/>
          </p:cNvSpPr>
          <p:nvPr/>
        </p:nvSpPr>
        <p:spPr bwMode="auto">
          <a:xfrm>
            <a:off x="4586288" y="2878138"/>
            <a:ext cx="1076325" cy="1076325"/>
          </a:xfrm>
          <a:custGeom>
            <a:avLst/>
            <a:gdLst>
              <a:gd name="T0" fmla="*/ 493857 w 1076325"/>
              <a:gd name="T1" fmla="*/ 1783 h 1076325"/>
              <a:gd name="T2" fmla="*/ 408709 w 1076325"/>
              <a:gd name="T3" fmla="*/ 15638 h 1076325"/>
              <a:gd name="T4" fmla="*/ 328592 w 1076325"/>
              <a:gd name="T5" fmla="*/ 42284 h 1076325"/>
              <a:gd name="T6" fmla="*/ 254615 w 1076325"/>
              <a:gd name="T7" fmla="*/ 80613 h 1076325"/>
              <a:gd name="T8" fmla="*/ 187888 w 1076325"/>
              <a:gd name="T9" fmla="*/ 129518 h 1076325"/>
              <a:gd name="T10" fmla="*/ 129518 w 1076325"/>
              <a:gd name="T11" fmla="*/ 187888 h 1076325"/>
              <a:gd name="T12" fmla="*/ 80613 w 1076325"/>
              <a:gd name="T13" fmla="*/ 254615 h 1076325"/>
              <a:gd name="T14" fmla="*/ 42284 w 1076325"/>
              <a:gd name="T15" fmla="*/ 328592 h 1076325"/>
              <a:gd name="T16" fmla="*/ 15638 w 1076325"/>
              <a:gd name="T17" fmla="*/ 408709 h 1076325"/>
              <a:gd name="T18" fmla="*/ 1783 w 1076325"/>
              <a:gd name="T19" fmla="*/ 493857 h 1076325"/>
              <a:gd name="T20" fmla="*/ 1783 w 1076325"/>
              <a:gd name="T21" fmla="*/ 582086 h 1076325"/>
              <a:gd name="T22" fmla="*/ 15638 w 1076325"/>
              <a:gd name="T23" fmla="*/ 667234 h 1076325"/>
              <a:gd name="T24" fmla="*/ 42284 w 1076325"/>
              <a:gd name="T25" fmla="*/ 747351 h 1076325"/>
              <a:gd name="T26" fmla="*/ 80613 w 1076325"/>
              <a:gd name="T27" fmla="*/ 821327 h 1076325"/>
              <a:gd name="T28" fmla="*/ 129518 w 1076325"/>
              <a:gd name="T29" fmla="*/ 888055 h 1076325"/>
              <a:gd name="T30" fmla="*/ 187888 w 1076325"/>
              <a:gd name="T31" fmla="*/ 946425 h 1076325"/>
              <a:gd name="T32" fmla="*/ 254615 w 1076325"/>
              <a:gd name="T33" fmla="*/ 995330 h 1076325"/>
              <a:gd name="T34" fmla="*/ 328592 w 1076325"/>
              <a:gd name="T35" fmla="*/ 1033659 h 1076325"/>
              <a:gd name="T36" fmla="*/ 408709 w 1076325"/>
              <a:gd name="T37" fmla="*/ 1060305 h 1076325"/>
              <a:gd name="T38" fmla="*/ 493857 w 1076325"/>
              <a:gd name="T39" fmla="*/ 1074160 h 1076325"/>
              <a:gd name="T40" fmla="*/ 582086 w 1076325"/>
              <a:gd name="T41" fmla="*/ 1074160 h 1076325"/>
              <a:gd name="T42" fmla="*/ 667234 w 1076325"/>
              <a:gd name="T43" fmla="*/ 1060305 h 1076325"/>
              <a:gd name="T44" fmla="*/ 747351 w 1076325"/>
              <a:gd name="T45" fmla="*/ 1033659 h 1076325"/>
              <a:gd name="T46" fmla="*/ 821327 w 1076325"/>
              <a:gd name="T47" fmla="*/ 995330 h 1076325"/>
              <a:gd name="T48" fmla="*/ 888055 w 1076325"/>
              <a:gd name="T49" fmla="*/ 946425 h 1076325"/>
              <a:gd name="T50" fmla="*/ 946425 w 1076325"/>
              <a:gd name="T51" fmla="*/ 888055 h 1076325"/>
              <a:gd name="T52" fmla="*/ 995330 w 1076325"/>
              <a:gd name="T53" fmla="*/ 821327 h 1076325"/>
              <a:gd name="T54" fmla="*/ 1033659 w 1076325"/>
              <a:gd name="T55" fmla="*/ 747351 h 1076325"/>
              <a:gd name="T56" fmla="*/ 1060305 w 1076325"/>
              <a:gd name="T57" fmla="*/ 667234 h 1076325"/>
              <a:gd name="T58" fmla="*/ 1074160 w 1076325"/>
              <a:gd name="T59" fmla="*/ 582086 h 1076325"/>
              <a:gd name="T60" fmla="*/ 1074160 w 1076325"/>
              <a:gd name="T61" fmla="*/ 493857 h 1076325"/>
              <a:gd name="T62" fmla="*/ 1060305 w 1076325"/>
              <a:gd name="T63" fmla="*/ 408709 h 1076325"/>
              <a:gd name="T64" fmla="*/ 1033659 w 1076325"/>
              <a:gd name="T65" fmla="*/ 328592 h 1076325"/>
              <a:gd name="T66" fmla="*/ 995330 w 1076325"/>
              <a:gd name="T67" fmla="*/ 254615 h 1076325"/>
              <a:gd name="T68" fmla="*/ 946425 w 1076325"/>
              <a:gd name="T69" fmla="*/ 187888 h 1076325"/>
              <a:gd name="T70" fmla="*/ 888055 w 1076325"/>
              <a:gd name="T71" fmla="*/ 129518 h 1076325"/>
              <a:gd name="T72" fmla="*/ 821327 w 1076325"/>
              <a:gd name="T73" fmla="*/ 80613 h 1076325"/>
              <a:gd name="T74" fmla="*/ 747351 w 1076325"/>
              <a:gd name="T75" fmla="*/ 42284 h 1076325"/>
              <a:gd name="T76" fmla="*/ 667234 w 1076325"/>
              <a:gd name="T77" fmla="*/ 15638 h 1076325"/>
              <a:gd name="T78" fmla="*/ 582086 w 1076325"/>
              <a:gd name="T79" fmla="*/ 1783 h 1076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76325" h="1076325">
                <a:moveTo>
                  <a:pt x="537971" y="0"/>
                </a:moveTo>
                <a:lnTo>
                  <a:pt x="493857" y="1783"/>
                </a:lnTo>
                <a:lnTo>
                  <a:pt x="450723" y="7042"/>
                </a:lnTo>
                <a:lnTo>
                  <a:pt x="408709" y="15638"/>
                </a:lnTo>
                <a:lnTo>
                  <a:pt x="367952" y="27431"/>
                </a:lnTo>
                <a:lnTo>
                  <a:pt x="328592" y="42284"/>
                </a:lnTo>
                <a:lnTo>
                  <a:pt x="290767" y="60057"/>
                </a:lnTo>
                <a:lnTo>
                  <a:pt x="254615" y="80613"/>
                </a:lnTo>
                <a:lnTo>
                  <a:pt x="220276" y="103813"/>
                </a:lnTo>
                <a:lnTo>
                  <a:pt x="187888" y="129518"/>
                </a:lnTo>
                <a:lnTo>
                  <a:pt x="157589" y="157589"/>
                </a:lnTo>
                <a:lnTo>
                  <a:pt x="129518" y="187888"/>
                </a:lnTo>
                <a:lnTo>
                  <a:pt x="103813" y="220276"/>
                </a:lnTo>
                <a:lnTo>
                  <a:pt x="80613" y="254615"/>
                </a:lnTo>
                <a:lnTo>
                  <a:pt x="60057" y="290767"/>
                </a:lnTo>
                <a:lnTo>
                  <a:pt x="42284" y="328592"/>
                </a:lnTo>
                <a:lnTo>
                  <a:pt x="27431" y="367952"/>
                </a:lnTo>
                <a:lnTo>
                  <a:pt x="15638" y="408709"/>
                </a:lnTo>
                <a:lnTo>
                  <a:pt x="7042" y="450723"/>
                </a:lnTo>
                <a:lnTo>
                  <a:pt x="1783" y="493857"/>
                </a:lnTo>
                <a:lnTo>
                  <a:pt x="0" y="537971"/>
                </a:lnTo>
                <a:lnTo>
                  <a:pt x="1783" y="582086"/>
                </a:lnTo>
                <a:lnTo>
                  <a:pt x="7042" y="625220"/>
                </a:lnTo>
                <a:lnTo>
                  <a:pt x="15638" y="667234"/>
                </a:lnTo>
                <a:lnTo>
                  <a:pt x="27431" y="707991"/>
                </a:lnTo>
                <a:lnTo>
                  <a:pt x="42284" y="747351"/>
                </a:lnTo>
                <a:lnTo>
                  <a:pt x="60057" y="785176"/>
                </a:lnTo>
                <a:lnTo>
                  <a:pt x="80613" y="821327"/>
                </a:lnTo>
                <a:lnTo>
                  <a:pt x="103813" y="855667"/>
                </a:lnTo>
                <a:lnTo>
                  <a:pt x="129518" y="888055"/>
                </a:lnTo>
                <a:lnTo>
                  <a:pt x="157589" y="918354"/>
                </a:lnTo>
                <a:lnTo>
                  <a:pt x="187888" y="946425"/>
                </a:lnTo>
                <a:lnTo>
                  <a:pt x="220276" y="972130"/>
                </a:lnTo>
                <a:lnTo>
                  <a:pt x="254615" y="995330"/>
                </a:lnTo>
                <a:lnTo>
                  <a:pt x="290767" y="1015886"/>
                </a:lnTo>
                <a:lnTo>
                  <a:pt x="328592" y="1033659"/>
                </a:lnTo>
                <a:lnTo>
                  <a:pt x="367952" y="1048512"/>
                </a:lnTo>
                <a:lnTo>
                  <a:pt x="408709" y="1060305"/>
                </a:lnTo>
                <a:lnTo>
                  <a:pt x="450723" y="1068901"/>
                </a:lnTo>
                <a:lnTo>
                  <a:pt x="493857" y="1074160"/>
                </a:lnTo>
                <a:lnTo>
                  <a:pt x="537971" y="1075943"/>
                </a:lnTo>
                <a:lnTo>
                  <a:pt x="582086" y="1074160"/>
                </a:lnTo>
                <a:lnTo>
                  <a:pt x="625220" y="1068901"/>
                </a:lnTo>
                <a:lnTo>
                  <a:pt x="667234" y="1060305"/>
                </a:lnTo>
                <a:lnTo>
                  <a:pt x="707991" y="1048512"/>
                </a:lnTo>
                <a:lnTo>
                  <a:pt x="747351" y="1033659"/>
                </a:lnTo>
                <a:lnTo>
                  <a:pt x="785176" y="1015886"/>
                </a:lnTo>
                <a:lnTo>
                  <a:pt x="821327" y="995330"/>
                </a:lnTo>
                <a:lnTo>
                  <a:pt x="855667" y="972130"/>
                </a:lnTo>
                <a:lnTo>
                  <a:pt x="888055" y="946425"/>
                </a:lnTo>
                <a:lnTo>
                  <a:pt x="918354" y="918354"/>
                </a:lnTo>
                <a:lnTo>
                  <a:pt x="946425" y="888055"/>
                </a:lnTo>
                <a:lnTo>
                  <a:pt x="972130" y="855667"/>
                </a:lnTo>
                <a:lnTo>
                  <a:pt x="995330" y="821327"/>
                </a:lnTo>
                <a:lnTo>
                  <a:pt x="1015886" y="785176"/>
                </a:lnTo>
                <a:lnTo>
                  <a:pt x="1033659" y="747351"/>
                </a:lnTo>
                <a:lnTo>
                  <a:pt x="1048512" y="707991"/>
                </a:lnTo>
                <a:lnTo>
                  <a:pt x="1060305" y="667234"/>
                </a:lnTo>
                <a:lnTo>
                  <a:pt x="1068901" y="625220"/>
                </a:lnTo>
                <a:lnTo>
                  <a:pt x="1074160" y="582086"/>
                </a:lnTo>
                <a:lnTo>
                  <a:pt x="1075943" y="537971"/>
                </a:lnTo>
                <a:lnTo>
                  <a:pt x="1074160" y="493857"/>
                </a:lnTo>
                <a:lnTo>
                  <a:pt x="1068901" y="450723"/>
                </a:lnTo>
                <a:lnTo>
                  <a:pt x="1060305" y="408709"/>
                </a:lnTo>
                <a:lnTo>
                  <a:pt x="1048512" y="367952"/>
                </a:lnTo>
                <a:lnTo>
                  <a:pt x="1033659" y="328592"/>
                </a:lnTo>
                <a:lnTo>
                  <a:pt x="1015886" y="290767"/>
                </a:lnTo>
                <a:lnTo>
                  <a:pt x="995330" y="254615"/>
                </a:lnTo>
                <a:lnTo>
                  <a:pt x="972130" y="220276"/>
                </a:lnTo>
                <a:lnTo>
                  <a:pt x="946425" y="187888"/>
                </a:lnTo>
                <a:lnTo>
                  <a:pt x="918354" y="157589"/>
                </a:lnTo>
                <a:lnTo>
                  <a:pt x="888055" y="129518"/>
                </a:lnTo>
                <a:lnTo>
                  <a:pt x="855667" y="103813"/>
                </a:lnTo>
                <a:lnTo>
                  <a:pt x="821327" y="80613"/>
                </a:lnTo>
                <a:lnTo>
                  <a:pt x="785176" y="60057"/>
                </a:lnTo>
                <a:lnTo>
                  <a:pt x="747351" y="42284"/>
                </a:lnTo>
                <a:lnTo>
                  <a:pt x="707991" y="27431"/>
                </a:lnTo>
                <a:lnTo>
                  <a:pt x="667234" y="15638"/>
                </a:lnTo>
                <a:lnTo>
                  <a:pt x="625220" y="7042"/>
                </a:lnTo>
                <a:lnTo>
                  <a:pt x="582086" y="1783"/>
                </a:lnTo>
                <a:lnTo>
                  <a:pt x="537971" y="0"/>
                </a:ln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3126" name="object 54">
            <a:extLst>
              <a:ext uri="{FF2B5EF4-FFF2-40B4-BE49-F238E27FC236}">
                <a16:creationId xmlns:a16="http://schemas.microsoft.com/office/drawing/2014/main" id="{A85BD45A-4E66-48C3-8C00-8D0E9FAE7C5A}"/>
              </a:ext>
            </a:extLst>
          </p:cNvPr>
          <p:cNvSpPr>
            <a:spLocks/>
          </p:cNvSpPr>
          <p:nvPr/>
        </p:nvSpPr>
        <p:spPr bwMode="auto">
          <a:xfrm>
            <a:off x="4586288" y="2878138"/>
            <a:ext cx="1076325" cy="1076325"/>
          </a:xfrm>
          <a:custGeom>
            <a:avLst/>
            <a:gdLst>
              <a:gd name="T0" fmla="*/ 1783 w 1076325"/>
              <a:gd name="T1" fmla="*/ 493857 h 1076325"/>
              <a:gd name="T2" fmla="*/ 15638 w 1076325"/>
              <a:gd name="T3" fmla="*/ 408709 h 1076325"/>
              <a:gd name="T4" fmla="*/ 42284 w 1076325"/>
              <a:gd name="T5" fmla="*/ 328592 h 1076325"/>
              <a:gd name="T6" fmla="*/ 80613 w 1076325"/>
              <a:gd name="T7" fmla="*/ 254615 h 1076325"/>
              <a:gd name="T8" fmla="*/ 129518 w 1076325"/>
              <a:gd name="T9" fmla="*/ 187888 h 1076325"/>
              <a:gd name="T10" fmla="*/ 187888 w 1076325"/>
              <a:gd name="T11" fmla="*/ 129518 h 1076325"/>
              <a:gd name="T12" fmla="*/ 254615 w 1076325"/>
              <a:gd name="T13" fmla="*/ 80613 h 1076325"/>
              <a:gd name="T14" fmla="*/ 328592 w 1076325"/>
              <a:gd name="T15" fmla="*/ 42284 h 1076325"/>
              <a:gd name="T16" fmla="*/ 408709 w 1076325"/>
              <a:gd name="T17" fmla="*/ 15638 h 1076325"/>
              <a:gd name="T18" fmla="*/ 493857 w 1076325"/>
              <a:gd name="T19" fmla="*/ 1783 h 1076325"/>
              <a:gd name="T20" fmla="*/ 582086 w 1076325"/>
              <a:gd name="T21" fmla="*/ 1783 h 1076325"/>
              <a:gd name="T22" fmla="*/ 667234 w 1076325"/>
              <a:gd name="T23" fmla="*/ 15638 h 1076325"/>
              <a:gd name="T24" fmla="*/ 747351 w 1076325"/>
              <a:gd name="T25" fmla="*/ 42284 h 1076325"/>
              <a:gd name="T26" fmla="*/ 821327 w 1076325"/>
              <a:gd name="T27" fmla="*/ 80613 h 1076325"/>
              <a:gd name="T28" fmla="*/ 888055 w 1076325"/>
              <a:gd name="T29" fmla="*/ 129518 h 1076325"/>
              <a:gd name="T30" fmla="*/ 946425 w 1076325"/>
              <a:gd name="T31" fmla="*/ 187888 h 1076325"/>
              <a:gd name="T32" fmla="*/ 995330 w 1076325"/>
              <a:gd name="T33" fmla="*/ 254615 h 1076325"/>
              <a:gd name="T34" fmla="*/ 1033659 w 1076325"/>
              <a:gd name="T35" fmla="*/ 328592 h 1076325"/>
              <a:gd name="T36" fmla="*/ 1060305 w 1076325"/>
              <a:gd name="T37" fmla="*/ 408709 h 1076325"/>
              <a:gd name="T38" fmla="*/ 1074160 w 1076325"/>
              <a:gd name="T39" fmla="*/ 493857 h 1076325"/>
              <a:gd name="T40" fmla="*/ 1074160 w 1076325"/>
              <a:gd name="T41" fmla="*/ 582086 h 1076325"/>
              <a:gd name="T42" fmla="*/ 1060305 w 1076325"/>
              <a:gd name="T43" fmla="*/ 667234 h 1076325"/>
              <a:gd name="T44" fmla="*/ 1033659 w 1076325"/>
              <a:gd name="T45" fmla="*/ 747351 h 1076325"/>
              <a:gd name="T46" fmla="*/ 995330 w 1076325"/>
              <a:gd name="T47" fmla="*/ 821327 h 1076325"/>
              <a:gd name="T48" fmla="*/ 946425 w 1076325"/>
              <a:gd name="T49" fmla="*/ 888055 h 1076325"/>
              <a:gd name="T50" fmla="*/ 888055 w 1076325"/>
              <a:gd name="T51" fmla="*/ 946425 h 1076325"/>
              <a:gd name="T52" fmla="*/ 821327 w 1076325"/>
              <a:gd name="T53" fmla="*/ 995330 h 1076325"/>
              <a:gd name="T54" fmla="*/ 747351 w 1076325"/>
              <a:gd name="T55" fmla="*/ 1033659 h 1076325"/>
              <a:gd name="T56" fmla="*/ 667234 w 1076325"/>
              <a:gd name="T57" fmla="*/ 1060305 h 1076325"/>
              <a:gd name="T58" fmla="*/ 582086 w 1076325"/>
              <a:gd name="T59" fmla="*/ 1074160 h 1076325"/>
              <a:gd name="T60" fmla="*/ 493857 w 1076325"/>
              <a:gd name="T61" fmla="*/ 1074160 h 1076325"/>
              <a:gd name="T62" fmla="*/ 408709 w 1076325"/>
              <a:gd name="T63" fmla="*/ 1060305 h 1076325"/>
              <a:gd name="T64" fmla="*/ 328592 w 1076325"/>
              <a:gd name="T65" fmla="*/ 1033659 h 1076325"/>
              <a:gd name="T66" fmla="*/ 254615 w 1076325"/>
              <a:gd name="T67" fmla="*/ 995330 h 1076325"/>
              <a:gd name="T68" fmla="*/ 187888 w 1076325"/>
              <a:gd name="T69" fmla="*/ 946425 h 1076325"/>
              <a:gd name="T70" fmla="*/ 129518 w 1076325"/>
              <a:gd name="T71" fmla="*/ 888055 h 1076325"/>
              <a:gd name="T72" fmla="*/ 80613 w 1076325"/>
              <a:gd name="T73" fmla="*/ 821327 h 1076325"/>
              <a:gd name="T74" fmla="*/ 42284 w 1076325"/>
              <a:gd name="T75" fmla="*/ 747351 h 1076325"/>
              <a:gd name="T76" fmla="*/ 15638 w 1076325"/>
              <a:gd name="T77" fmla="*/ 667234 h 1076325"/>
              <a:gd name="T78" fmla="*/ 1783 w 1076325"/>
              <a:gd name="T79" fmla="*/ 582086 h 1076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76325" h="1076325">
                <a:moveTo>
                  <a:pt x="0" y="537971"/>
                </a:moveTo>
                <a:lnTo>
                  <a:pt x="1783" y="493857"/>
                </a:lnTo>
                <a:lnTo>
                  <a:pt x="7042" y="450723"/>
                </a:lnTo>
                <a:lnTo>
                  <a:pt x="15638" y="408709"/>
                </a:lnTo>
                <a:lnTo>
                  <a:pt x="27431" y="367952"/>
                </a:lnTo>
                <a:lnTo>
                  <a:pt x="42284" y="328592"/>
                </a:lnTo>
                <a:lnTo>
                  <a:pt x="60057" y="290767"/>
                </a:lnTo>
                <a:lnTo>
                  <a:pt x="80613" y="254615"/>
                </a:lnTo>
                <a:lnTo>
                  <a:pt x="103813" y="220276"/>
                </a:lnTo>
                <a:lnTo>
                  <a:pt x="129518" y="187888"/>
                </a:lnTo>
                <a:lnTo>
                  <a:pt x="157589" y="157589"/>
                </a:lnTo>
                <a:lnTo>
                  <a:pt x="187888" y="129518"/>
                </a:lnTo>
                <a:lnTo>
                  <a:pt x="220276" y="103813"/>
                </a:lnTo>
                <a:lnTo>
                  <a:pt x="254615" y="80613"/>
                </a:lnTo>
                <a:lnTo>
                  <a:pt x="290767" y="60057"/>
                </a:lnTo>
                <a:lnTo>
                  <a:pt x="328592" y="42284"/>
                </a:lnTo>
                <a:lnTo>
                  <a:pt x="367952" y="27431"/>
                </a:lnTo>
                <a:lnTo>
                  <a:pt x="408709" y="15638"/>
                </a:lnTo>
                <a:lnTo>
                  <a:pt x="450723" y="7042"/>
                </a:lnTo>
                <a:lnTo>
                  <a:pt x="493857" y="1783"/>
                </a:lnTo>
                <a:lnTo>
                  <a:pt x="537971" y="0"/>
                </a:lnTo>
                <a:lnTo>
                  <a:pt x="582086" y="1783"/>
                </a:lnTo>
                <a:lnTo>
                  <a:pt x="625220" y="7042"/>
                </a:lnTo>
                <a:lnTo>
                  <a:pt x="667234" y="15638"/>
                </a:lnTo>
                <a:lnTo>
                  <a:pt x="707991" y="27431"/>
                </a:lnTo>
                <a:lnTo>
                  <a:pt x="747351" y="42284"/>
                </a:lnTo>
                <a:lnTo>
                  <a:pt x="785176" y="60057"/>
                </a:lnTo>
                <a:lnTo>
                  <a:pt x="821327" y="80613"/>
                </a:lnTo>
                <a:lnTo>
                  <a:pt x="855667" y="103813"/>
                </a:lnTo>
                <a:lnTo>
                  <a:pt x="888055" y="129518"/>
                </a:lnTo>
                <a:lnTo>
                  <a:pt x="918354" y="157589"/>
                </a:lnTo>
                <a:lnTo>
                  <a:pt x="946425" y="187888"/>
                </a:lnTo>
                <a:lnTo>
                  <a:pt x="972130" y="220276"/>
                </a:lnTo>
                <a:lnTo>
                  <a:pt x="995330" y="254615"/>
                </a:lnTo>
                <a:lnTo>
                  <a:pt x="1015886" y="290767"/>
                </a:lnTo>
                <a:lnTo>
                  <a:pt x="1033659" y="328592"/>
                </a:lnTo>
                <a:lnTo>
                  <a:pt x="1048512" y="367952"/>
                </a:lnTo>
                <a:lnTo>
                  <a:pt x="1060305" y="408709"/>
                </a:lnTo>
                <a:lnTo>
                  <a:pt x="1068901" y="450723"/>
                </a:lnTo>
                <a:lnTo>
                  <a:pt x="1074160" y="493857"/>
                </a:lnTo>
                <a:lnTo>
                  <a:pt x="1075943" y="537971"/>
                </a:lnTo>
                <a:lnTo>
                  <a:pt x="1074160" y="582086"/>
                </a:lnTo>
                <a:lnTo>
                  <a:pt x="1068901" y="625220"/>
                </a:lnTo>
                <a:lnTo>
                  <a:pt x="1060305" y="667234"/>
                </a:lnTo>
                <a:lnTo>
                  <a:pt x="1048512" y="707991"/>
                </a:lnTo>
                <a:lnTo>
                  <a:pt x="1033659" y="747351"/>
                </a:lnTo>
                <a:lnTo>
                  <a:pt x="1015886" y="785176"/>
                </a:lnTo>
                <a:lnTo>
                  <a:pt x="995330" y="821327"/>
                </a:lnTo>
                <a:lnTo>
                  <a:pt x="972130" y="855667"/>
                </a:lnTo>
                <a:lnTo>
                  <a:pt x="946425" y="888055"/>
                </a:lnTo>
                <a:lnTo>
                  <a:pt x="918354" y="918354"/>
                </a:lnTo>
                <a:lnTo>
                  <a:pt x="888055" y="946425"/>
                </a:lnTo>
                <a:lnTo>
                  <a:pt x="855667" y="972130"/>
                </a:lnTo>
                <a:lnTo>
                  <a:pt x="821327" y="995330"/>
                </a:lnTo>
                <a:lnTo>
                  <a:pt x="785176" y="1015886"/>
                </a:lnTo>
                <a:lnTo>
                  <a:pt x="747351" y="1033659"/>
                </a:lnTo>
                <a:lnTo>
                  <a:pt x="707991" y="1048512"/>
                </a:lnTo>
                <a:lnTo>
                  <a:pt x="667234" y="1060305"/>
                </a:lnTo>
                <a:lnTo>
                  <a:pt x="625220" y="1068901"/>
                </a:lnTo>
                <a:lnTo>
                  <a:pt x="582086" y="1074160"/>
                </a:lnTo>
                <a:lnTo>
                  <a:pt x="537971" y="1075943"/>
                </a:lnTo>
                <a:lnTo>
                  <a:pt x="493857" y="1074160"/>
                </a:lnTo>
                <a:lnTo>
                  <a:pt x="450723" y="1068901"/>
                </a:lnTo>
                <a:lnTo>
                  <a:pt x="408709" y="1060305"/>
                </a:lnTo>
                <a:lnTo>
                  <a:pt x="367952" y="1048512"/>
                </a:lnTo>
                <a:lnTo>
                  <a:pt x="328592" y="1033659"/>
                </a:lnTo>
                <a:lnTo>
                  <a:pt x="290767" y="1015886"/>
                </a:lnTo>
                <a:lnTo>
                  <a:pt x="254615" y="995330"/>
                </a:lnTo>
                <a:lnTo>
                  <a:pt x="220276" y="972130"/>
                </a:lnTo>
                <a:lnTo>
                  <a:pt x="187888" y="946425"/>
                </a:lnTo>
                <a:lnTo>
                  <a:pt x="157589" y="918354"/>
                </a:lnTo>
                <a:lnTo>
                  <a:pt x="129518" y="888055"/>
                </a:lnTo>
                <a:lnTo>
                  <a:pt x="103813" y="855667"/>
                </a:lnTo>
                <a:lnTo>
                  <a:pt x="80613" y="821327"/>
                </a:lnTo>
                <a:lnTo>
                  <a:pt x="60057" y="785176"/>
                </a:lnTo>
                <a:lnTo>
                  <a:pt x="42284" y="747351"/>
                </a:lnTo>
                <a:lnTo>
                  <a:pt x="27431" y="707991"/>
                </a:lnTo>
                <a:lnTo>
                  <a:pt x="15638" y="667234"/>
                </a:lnTo>
                <a:lnTo>
                  <a:pt x="7042" y="625220"/>
                </a:lnTo>
                <a:lnTo>
                  <a:pt x="1783" y="582086"/>
                </a:lnTo>
                <a:lnTo>
                  <a:pt x="0" y="537971"/>
                </a:lnTo>
                <a:close/>
              </a:path>
            </a:pathLst>
          </a:custGeom>
          <a:noFill/>
          <a:ln w="25907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3127" name="object 55">
            <a:extLst>
              <a:ext uri="{FF2B5EF4-FFF2-40B4-BE49-F238E27FC236}">
                <a16:creationId xmlns:a16="http://schemas.microsoft.com/office/drawing/2014/main" id="{0EF57D8A-E126-4100-B781-FD2F2D92A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3613" y="3065463"/>
            <a:ext cx="700087" cy="700087"/>
          </a:xfrm>
          <a:prstGeom prst="rect">
            <a:avLst/>
          </a:prstGeom>
          <a:blipFill dpi="0" rotWithShape="1">
            <a:blip r:embed="rId4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128" name="object 56">
            <a:extLst>
              <a:ext uri="{FF2B5EF4-FFF2-40B4-BE49-F238E27FC236}">
                <a16:creationId xmlns:a16="http://schemas.microsoft.com/office/drawing/2014/main" id="{09EE4A70-8C07-45BA-89A7-B1E4FBD15124}"/>
              </a:ext>
            </a:extLst>
          </p:cNvPr>
          <p:cNvSpPr>
            <a:spLocks/>
          </p:cNvSpPr>
          <p:nvPr/>
        </p:nvSpPr>
        <p:spPr bwMode="auto">
          <a:xfrm>
            <a:off x="6532563" y="2878138"/>
            <a:ext cx="1076325" cy="1076325"/>
          </a:xfrm>
          <a:custGeom>
            <a:avLst/>
            <a:gdLst>
              <a:gd name="T0" fmla="*/ 493857 w 1076325"/>
              <a:gd name="T1" fmla="*/ 1783 h 1076325"/>
              <a:gd name="T2" fmla="*/ 408709 w 1076325"/>
              <a:gd name="T3" fmla="*/ 15638 h 1076325"/>
              <a:gd name="T4" fmla="*/ 328592 w 1076325"/>
              <a:gd name="T5" fmla="*/ 42284 h 1076325"/>
              <a:gd name="T6" fmla="*/ 254615 w 1076325"/>
              <a:gd name="T7" fmla="*/ 80613 h 1076325"/>
              <a:gd name="T8" fmla="*/ 187888 w 1076325"/>
              <a:gd name="T9" fmla="*/ 129518 h 1076325"/>
              <a:gd name="T10" fmla="*/ 129518 w 1076325"/>
              <a:gd name="T11" fmla="*/ 187888 h 1076325"/>
              <a:gd name="T12" fmla="*/ 80613 w 1076325"/>
              <a:gd name="T13" fmla="*/ 254615 h 1076325"/>
              <a:gd name="T14" fmla="*/ 42284 w 1076325"/>
              <a:gd name="T15" fmla="*/ 328592 h 1076325"/>
              <a:gd name="T16" fmla="*/ 15638 w 1076325"/>
              <a:gd name="T17" fmla="*/ 408709 h 1076325"/>
              <a:gd name="T18" fmla="*/ 1783 w 1076325"/>
              <a:gd name="T19" fmla="*/ 493857 h 1076325"/>
              <a:gd name="T20" fmla="*/ 1783 w 1076325"/>
              <a:gd name="T21" fmla="*/ 582086 h 1076325"/>
              <a:gd name="T22" fmla="*/ 15638 w 1076325"/>
              <a:gd name="T23" fmla="*/ 667234 h 1076325"/>
              <a:gd name="T24" fmla="*/ 42284 w 1076325"/>
              <a:gd name="T25" fmla="*/ 747351 h 1076325"/>
              <a:gd name="T26" fmla="*/ 80613 w 1076325"/>
              <a:gd name="T27" fmla="*/ 821327 h 1076325"/>
              <a:gd name="T28" fmla="*/ 129518 w 1076325"/>
              <a:gd name="T29" fmla="*/ 888055 h 1076325"/>
              <a:gd name="T30" fmla="*/ 187888 w 1076325"/>
              <a:gd name="T31" fmla="*/ 946425 h 1076325"/>
              <a:gd name="T32" fmla="*/ 254615 w 1076325"/>
              <a:gd name="T33" fmla="*/ 995330 h 1076325"/>
              <a:gd name="T34" fmla="*/ 328592 w 1076325"/>
              <a:gd name="T35" fmla="*/ 1033659 h 1076325"/>
              <a:gd name="T36" fmla="*/ 408709 w 1076325"/>
              <a:gd name="T37" fmla="*/ 1060305 h 1076325"/>
              <a:gd name="T38" fmla="*/ 493857 w 1076325"/>
              <a:gd name="T39" fmla="*/ 1074160 h 1076325"/>
              <a:gd name="T40" fmla="*/ 582086 w 1076325"/>
              <a:gd name="T41" fmla="*/ 1074160 h 1076325"/>
              <a:gd name="T42" fmla="*/ 667234 w 1076325"/>
              <a:gd name="T43" fmla="*/ 1060305 h 1076325"/>
              <a:gd name="T44" fmla="*/ 747351 w 1076325"/>
              <a:gd name="T45" fmla="*/ 1033659 h 1076325"/>
              <a:gd name="T46" fmla="*/ 821327 w 1076325"/>
              <a:gd name="T47" fmla="*/ 995330 h 1076325"/>
              <a:gd name="T48" fmla="*/ 888055 w 1076325"/>
              <a:gd name="T49" fmla="*/ 946425 h 1076325"/>
              <a:gd name="T50" fmla="*/ 946425 w 1076325"/>
              <a:gd name="T51" fmla="*/ 888055 h 1076325"/>
              <a:gd name="T52" fmla="*/ 995330 w 1076325"/>
              <a:gd name="T53" fmla="*/ 821327 h 1076325"/>
              <a:gd name="T54" fmla="*/ 1033659 w 1076325"/>
              <a:gd name="T55" fmla="*/ 747351 h 1076325"/>
              <a:gd name="T56" fmla="*/ 1060305 w 1076325"/>
              <a:gd name="T57" fmla="*/ 667234 h 1076325"/>
              <a:gd name="T58" fmla="*/ 1074160 w 1076325"/>
              <a:gd name="T59" fmla="*/ 582086 h 1076325"/>
              <a:gd name="T60" fmla="*/ 1074160 w 1076325"/>
              <a:gd name="T61" fmla="*/ 493857 h 1076325"/>
              <a:gd name="T62" fmla="*/ 1060305 w 1076325"/>
              <a:gd name="T63" fmla="*/ 408709 h 1076325"/>
              <a:gd name="T64" fmla="*/ 1033659 w 1076325"/>
              <a:gd name="T65" fmla="*/ 328592 h 1076325"/>
              <a:gd name="T66" fmla="*/ 995330 w 1076325"/>
              <a:gd name="T67" fmla="*/ 254615 h 1076325"/>
              <a:gd name="T68" fmla="*/ 946425 w 1076325"/>
              <a:gd name="T69" fmla="*/ 187888 h 1076325"/>
              <a:gd name="T70" fmla="*/ 888055 w 1076325"/>
              <a:gd name="T71" fmla="*/ 129518 h 1076325"/>
              <a:gd name="T72" fmla="*/ 821327 w 1076325"/>
              <a:gd name="T73" fmla="*/ 80613 h 1076325"/>
              <a:gd name="T74" fmla="*/ 747351 w 1076325"/>
              <a:gd name="T75" fmla="*/ 42284 h 1076325"/>
              <a:gd name="T76" fmla="*/ 667234 w 1076325"/>
              <a:gd name="T77" fmla="*/ 15638 h 1076325"/>
              <a:gd name="T78" fmla="*/ 582086 w 1076325"/>
              <a:gd name="T79" fmla="*/ 1783 h 1076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76325" h="1076325">
                <a:moveTo>
                  <a:pt x="537971" y="0"/>
                </a:moveTo>
                <a:lnTo>
                  <a:pt x="493857" y="1783"/>
                </a:lnTo>
                <a:lnTo>
                  <a:pt x="450723" y="7042"/>
                </a:lnTo>
                <a:lnTo>
                  <a:pt x="408709" y="15638"/>
                </a:lnTo>
                <a:lnTo>
                  <a:pt x="367952" y="27431"/>
                </a:lnTo>
                <a:lnTo>
                  <a:pt x="328592" y="42284"/>
                </a:lnTo>
                <a:lnTo>
                  <a:pt x="290767" y="60057"/>
                </a:lnTo>
                <a:lnTo>
                  <a:pt x="254615" y="80613"/>
                </a:lnTo>
                <a:lnTo>
                  <a:pt x="220276" y="103813"/>
                </a:lnTo>
                <a:lnTo>
                  <a:pt x="187888" y="129518"/>
                </a:lnTo>
                <a:lnTo>
                  <a:pt x="157589" y="157589"/>
                </a:lnTo>
                <a:lnTo>
                  <a:pt x="129518" y="187888"/>
                </a:lnTo>
                <a:lnTo>
                  <a:pt x="103813" y="220276"/>
                </a:lnTo>
                <a:lnTo>
                  <a:pt x="80613" y="254615"/>
                </a:lnTo>
                <a:lnTo>
                  <a:pt x="60057" y="290767"/>
                </a:lnTo>
                <a:lnTo>
                  <a:pt x="42284" y="328592"/>
                </a:lnTo>
                <a:lnTo>
                  <a:pt x="27431" y="367952"/>
                </a:lnTo>
                <a:lnTo>
                  <a:pt x="15638" y="408709"/>
                </a:lnTo>
                <a:lnTo>
                  <a:pt x="7042" y="450723"/>
                </a:lnTo>
                <a:lnTo>
                  <a:pt x="1783" y="493857"/>
                </a:lnTo>
                <a:lnTo>
                  <a:pt x="0" y="537971"/>
                </a:lnTo>
                <a:lnTo>
                  <a:pt x="1783" y="582086"/>
                </a:lnTo>
                <a:lnTo>
                  <a:pt x="7042" y="625220"/>
                </a:lnTo>
                <a:lnTo>
                  <a:pt x="15638" y="667234"/>
                </a:lnTo>
                <a:lnTo>
                  <a:pt x="27431" y="707991"/>
                </a:lnTo>
                <a:lnTo>
                  <a:pt x="42284" y="747351"/>
                </a:lnTo>
                <a:lnTo>
                  <a:pt x="60057" y="785176"/>
                </a:lnTo>
                <a:lnTo>
                  <a:pt x="80613" y="821327"/>
                </a:lnTo>
                <a:lnTo>
                  <a:pt x="103813" y="855667"/>
                </a:lnTo>
                <a:lnTo>
                  <a:pt x="129518" y="888055"/>
                </a:lnTo>
                <a:lnTo>
                  <a:pt x="157589" y="918354"/>
                </a:lnTo>
                <a:lnTo>
                  <a:pt x="187888" y="946425"/>
                </a:lnTo>
                <a:lnTo>
                  <a:pt x="220276" y="972130"/>
                </a:lnTo>
                <a:lnTo>
                  <a:pt x="254615" y="995330"/>
                </a:lnTo>
                <a:lnTo>
                  <a:pt x="290767" y="1015886"/>
                </a:lnTo>
                <a:lnTo>
                  <a:pt x="328592" y="1033659"/>
                </a:lnTo>
                <a:lnTo>
                  <a:pt x="367952" y="1048512"/>
                </a:lnTo>
                <a:lnTo>
                  <a:pt x="408709" y="1060305"/>
                </a:lnTo>
                <a:lnTo>
                  <a:pt x="450723" y="1068901"/>
                </a:lnTo>
                <a:lnTo>
                  <a:pt x="493857" y="1074160"/>
                </a:lnTo>
                <a:lnTo>
                  <a:pt x="537971" y="1075943"/>
                </a:lnTo>
                <a:lnTo>
                  <a:pt x="582086" y="1074160"/>
                </a:lnTo>
                <a:lnTo>
                  <a:pt x="625220" y="1068901"/>
                </a:lnTo>
                <a:lnTo>
                  <a:pt x="667234" y="1060305"/>
                </a:lnTo>
                <a:lnTo>
                  <a:pt x="707991" y="1048512"/>
                </a:lnTo>
                <a:lnTo>
                  <a:pt x="747351" y="1033659"/>
                </a:lnTo>
                <a:lnTo>
                  <a:pt x="785176" y="1015886"/>
                </a:lnTo>
                <a:lnTo>
                  <a:pt x="821327" y="995330"/>
                </a:lnTo>
                <a:lnTo>
                  <a:pt x="855667" y="972130"/>
                </a:lnTo>
                <a:lnTo>
                  <a:pt x="888055" y="946425"/>
                </a:lnTo>
                <a:lnTo>
                  <a:pt x="918354" y="918354"/>
                </a:lnTo>
                <a:lnTo>
                  <a:pt x="946425" y="888055"/>
                </a:lnTo>
                <a:lnTo>
                  <a:pt x="972130" y="855667"/>
                </a:lnTo>
                <a:lnTo>
                  <a:pt x="995330" y="821327"/>
                </a:lnTo>
                <a:lnTo>
                  <a:pt x="1015886" y="785176"/>
                </a:lnTo>
                <a:lnTo>
                  <a:pt x="1033659" y="747351"/>
                </a:lnTo>
                <a:lnTo>
                  <a:pt x="1048512" y="707991"/>
                </a:lnTo>
                <a:lnTo>
                  <a:pt x="1060305" y="667234"/>
                </a:lnTo>
                <a:lnTo>
                  <a:pt x="1068901" y="625220"/>
                </a:lnTo>
                <a:lnTo>
                  <a:pt x="1074160" y="582086"/>
                </a:lnTo>
                <a:lnTo>
                  <a:pt x="1075943" y="537971"/>
                </a:lnTo>
                <a:lnTo>
                  <a:pt x="1074160" y="493857"/>
                </a:lnTo>
                <a:lnTo>
                  <a:pt x="1068901" y="450723"/>
                </a:lnTo>
                <a:lnTo>
                  <a:pt x="1060305" y="408709"/>
                </a:lnTo>
                <a:lnTo>
                  <a:pt x="1048512" y="367952"/>
                </a:lnTo>
                <a:lnTo>
                  <a:pt x="1033659" y="328592"/>
                </a:lnTo>
                <a:lnTo>
                  <a:pt x="1015886" y="290767"/>
                </a:lnTo>
                <a:lnTo>
                  <a:pt x="995330" y="254615"/>
                </a:lnTo>
                <a:lnTo>
                  <a:pt x="972130" y="220276"/>
                </a:lnTo>
                <a:lnTo>
                  <a:pt x="946425" y="187888"/>
                </a:lnTo>
                <a:lnTo>
                  <a:pt x="918354" y="157589"/>
                </a:lnTo>
                <a:lnTo>
                  <a:pt x="888055" y="129518"/>
                </a:lnTo>
                <a:lnTo>
                  <a:pt x="855667" y="103813"/>
                </a:lnTo>
                <a:lnTo>
                  <a:pt x="821327" y="80613"/>
                </a:lnTo>
                <a:lnTo>
                  <a:pt x="785176" y="60057"/>
                </a:lnTo>
                <a:lnTo>
                  <a:pt x="747351" y="42284"/>
                </a:lnTo>
                <a:lnTo>
                  <a:pt x="707991" y="27431"/>
                </a:lnTo>
                <a:lnTo>
                  <a:pt x="667234" y="15638"/>
                </a:lnTo>
                <a:lnTo>
                  <a:pt x="625220" y="7042"/>
                </a:lnTo>
                <a:lnTo>
                  <a:pt x="582086" y="1783"/>
                </a:lnTo>
                <a:lnTo>
                  <a:pt x="537971" y="0"/>
                </a:ln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3129" name="object 57">
            <a:extLst>
              <a:ext uri="{FF2B5EF4-FFF2-40B4-BE49-F238E27FC236}">
                <a16:creationId xmlns:a16="http://schemas.microsoft.com/office/drawing/2014/main" id="{777A35CE-6C7F-4601-B5E5-7C269D4E5050}"/>
              </a:ext>
            </a:extLst>
          </p:cNvPr>
          <p:cNvSpPr>
            <a:spLocks/>
          </p:cNvSpPr>
          <p:nvPr/>
        </p:nvSpPr>
        <p:spPr bwMode="auto">
          <a:xfrm>
            <a:off x="6532563" y="2878138"/>
            <a:ext cx="1076325" cy="1076325"/>
          </a:xfrm>
          <a:custGeom>
            <a:avLst/>
            <a:gdLst>
              <a:gd name="T0" fmla="*/ 1783 w 1076325"/>
              <a:gd name="T1" fmla="*/ 493857 h 1076325"/>
              <a:gd name="T2" fmla="*/ 15638 w 1076325"/>
              <a:gd name="T3" fmla="*/ 408709 h 1076325"/>
              <a:gd name="T4" fmla="*/ 42284 w 1076325"/>
              <a:gd name="T5" fmla="*/ 328592 h 1076325"/>
              <a:gd name="T6" fmla="*/ 80613 w 1076325"/>
              <a:gd name="T7" fmla="*/ 254615 h 1076325"/>
              <a:gd name="T8" fmla="*/ 129518 w 1076325"/>
              <a:gd name="T9" fmla="*/ 187888 h 1076325"/>
              <a:gd name="T10" fmla="*/ 187888 w 1076325"/>
              <a:gd name="T11" fmla="*/ 129518 h 1076325"/>
              <a:gd name="T12" fmla="*/ 254615 w 1076325"/>
              <a:gd name="T13" fmla="*/ 80613 h 1076325"/>
              <a:gd name="T14" fmla="*/ 328592 w 1076325"/>
              <a:gd name="T15" fmla="*/ 42284 h 1076325"/>
              <a:gd name="T16" fmla="*/ 408709 w 1076325"/>
              <a:gd name="T17" fmla="*/ 15638 h 1076325"/>
              <a:gd name="T18" fmla="*/ 493857 w 1076325"/>
              <a:gd name="T19" fmla="*/ 1783 h 1076325"/>
              <a:gd name="T20" fmla="*/ 582086 w 1076325"/>
              <a:gd name="T21" fmla="*/ 1783 h 1076325"/>
              <a:gd name="T22" fmla="*/ 667234 w 1076325"/>
              <a:gd name="T23" fmla="*/ 15638 h 1076325"/>
              <a:gd name="T24" fmla="*/ 747351 w 1076325"/>
              <a:gd name="T25" fmla="*/ 42284 h 1076325"/>
              <a:gd name="T26" fmla="*/ 821327 w 1076325"/>
              <a:gd name="T27" fmla="*/ 80613 h 1076325"/>
              <a:gd name="T28" fmla="*/ 888055 w 1076325"/>
              <a:gd name="T29" fmla="*/ 129518 h 1076325"/>
              <a:gd name="T30" fmla="*/ 946425 w 1076325"/>
              <a:gd name="T31" fmla="*/ 187888 h 1076325"/>
              <a:gd name="T32" fmla="*/ 995330 w 1076325"/>
              <a:gd name="T33" fmla="*/ 254615 h 1076325"/>
              <a:gd name="T34" fmla="*/ 1033659 w 1076325"/>
              <a:gd name="T35" fmla="*/ 328592 h 1076325"/>
              <a:gd name="T36" fmla="*/ 1060305 w 1076325"/>
              <a:gd name="T37" fmla="*/ 408709 h 1076325"/>
              <a:gd name="T38" fmla="*/ 1074160 w 1076325"/>
              <a:gd name="T39" fmla="*/ 493857 h 1076325"/>
              <a:gd name="T40" fmla="*/ 1074160 w 1076325"/>
              <a:gd name="T41" fmla="*/ 582086 h 1076325"/>
              <a:gd name="T42" fmla="*/ 1060305 w 1076325"/>
              <a:gd name="T43" fmla="*/ 667234 h 1076325"/>
              <a:gd name="T44" fmla="*/ 1033659 w 1076325"/>
              <a:gd name="T45" fmla="*/ 747351 h 1076325"/>
              <a:gd name="T46" fmla="*/ 995330 w 1076325"/>
              <a:gd name="T47" fmla="*/ 821327 h 1076325"/>
              <a:gd name="T48" fmla="*/ 946425 w 1076325"/>
              <a:gd name="T49" fmla="*/ 888055 h 1076325"/>
              <a:gd name="T50" fmla="*/ 888055 w 1076325"/>
              <a:gd name="T51" fmla="*/ 946425 h 1076325"/>
              <a:gd name="T52" fmla="*/ 821327 w 1076325"/>
              <a:gd name="T53" fmla="*/ 995330 h 1076325"/>
              <a:gd name="T54" fmla="*/ 747351 w 1076325"/>
              <a:gd name="T55" fmla="*/ 1033659 h 1076325"/>
              <a:gd name="T56" fmla="*/ 667234 w 1076325"/>
              <a:gd name="T57" fmla="*/ 1060305 h 1076325"/>
              <a:gd name="T58" fmla="*/ 582086 w 1076325"/>
              <a:gd name="T59" fmla="*/ 1074160 h 1076325"/>
              <a:gd name="T60" fmla="*/ 493857 w 1076325"/>
              <a:gd name="T61" fmla="*/ 1074160 h 1076325"/>
              <a:gd name="T62" fmla="*/ 408709 w 1076325"/>
              <a:gd name="T63" fmla="*/ 1060305 h 1076325"/>
              <a:gd name="T64" fmla="*/ 328592 w 1076325"/>
              <a:gd name="T65" fmla="*/ 1033659 h 1076325"/>
              <a:gd name="T66" fmla="*/ 254615 w 1076325"/>
              <a:gd name="T67" fmla="*/ 995330 h 1076325"/>
              <a:gd name="T68" fmla="*/ 187888 w 1076325"/>
              <a:gd name="T69" fmla="*/ 946425 h 1076325"/>
              <a:gd name="T70" fmla="*/ 129518 w 1076325"/>
              <a:gd name="T71" fmla="*/ 888055 h 1076325"/>
              <a:gd name="T72" fmla="*/ 80613 w 1076325"/>
              <a:gd name="T73" fmla="*/ 821327 h 1076325"/>
              <a:gd name="T74" fmla="*/ 42284 w 1076325"/>
              <a:gd name="T75" fmla="*/ 747351 h 1076325"/>
              <a:gd name="T76" fmla="*/ 15638 w 1076325"/>
              <a:gd name="T77" fmla="*/ 667234 h 1076325"/>
              <a:gd name="T78" fmla="*/ 1783 w 1076325"/>
              <a:gd name="T79" fmla="*/ 582086 h 1076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76325" h="1076325">
                <a:moveTo>
                  <a:pt x="0" y="537971"/>
                </a:moveTo>
                <a:lnTo>
                  <a:pt x="1783" y="493857"/>
                </a:lnTo>
                <a:lnTo>
                  <a:pt x="7042" y="450723"/>
                </a:lnTo>
                <a:lnTo>
                  <a:pt x="15638" y="408709"/>
                </a:lnTo>
                <a:lnTo>
                  <a:pt x="27431" y="367952"/>
                </a:lnTo>
                <a:lnTo>
                  <a:pt x="42284" y="328592"/>
                </a:lnTo>
                <a:lnTo>
                  <a:pt x="60057" y="290767"/>
                </a:lnTo>
                <a:lnTo>
                  <a:pt x="80613" y="254615"/>
                </a:lnTo>
                <a:lnTo>
                  <a:pt x="103813" y="220276"/>
                </a:lnTo>
                <a:lnTo>
                  <a:pt x="129518" y="187888"/>
                </a:lnTo>
                <a:lnTo>
                  <a:pt x="157589" y="157589"/>
                </a:lnTo>
                <a:lnTo>
                  <a:pt x="187888" y="129518"/>
                </a:lnTo>
                <a:lnTo>
                  <a:pt x="220276" y="103813"/>
                </a:lnTo>
                <a:lnTo>
                  <a:pt x="254615" y="80613"/>
                </a:lnTo>
                <a:lnTo>
                  <a:pt x="290767" y="60057"/>
                </a:lnTo>
                <a:lnTo>
                  <a:pt x="328592" y="42284"/>
                </a:lnTo>
                <a:lnTo>
                  <a:pt x="367952" y="27431"/>
                </a:lnTo>
                <a:lnTo>
                  <a:pt x="408709" y="15638"/>
                </a:lnTo>
                <a:lnTo>
                  <a:pt x="450723" y="7042"/>
                </a:lnTo>
                <a:lnTo>
                  <a:pt x="493857" y="1783"/>
                </a:lnTo>
                <a:lnTo>
                  <a:pt x="537971" y="0"/>
                </a:lnTo>
                <a:lnTo>
                  <a:pt x="582086" y="1783"/>
                </a:lnTo>
                <a:lnTo>
                  <a:pt x="625220" y="7042"/>
                </a:lnTo>
                <a:lnTo>
                  <a:pt x="667234" y="15638"/>
                </a:lnTo>
                <a:lnTo>
                  <a:pt x="707991" y="27431"/>
                </a:lnTo>
                <a:lnTo>
                  <a:pt x="747351" y="42284"/>
                </a:lnTo>
                <a:lnTo>
                  <a:pt x="785176" y="60057"/>
                </a:lnTo>
                <a:lnTo>
                  <a:pt x="821327" y="80613"/>
                </a:lnTo>
                <a:lnTo>
                  <a:pt x="855667" y="103813"/>
                </a:lnTo>
                <a:lnTo>
                  <a:pt x="888055" y="129518"/>
                </a:lnTo>
                <a:lnTo>
                  <a:pt x="918354" y="157589"/>
                </a:lnTo>
                <a:lnTo>
                  <a:pt x="946425" y="187888"/>
                </a:lnTo>
                <a:lnTo>
                  <a:pt x="972130" y="220276"/>
                </a:lnTo>
                <a:lnTo>
                  <a:pt x="995330" y="254615"/>
                </a:lnTo>
                <a:lnTo>
                  <a:pt x="1015886" y="290767"/>
                </a:lnTo>
                <a:lnTo>
                  <a:pt x="1033659" y="328592"/>
                </a:lnTo>
                <a:lnTo>
                  <a:pt x="1048512" y="367952"/>
                </a:lnTo>
                <a:lnTo>
                  <a:pt x="1060305" y="408709"/>
                </a:lnTo>
                <a:lnTo>
                  <a:pt x="1068901" y="450723"/>
                </a:lnTo>
                <a:lnTo>
                  <a:pt x="1074160" y="493857"/>
                </a:lnTo>
                <a:lnTo>
                  <a:pt x="1075943" y="537971"/>
                </a:lnTo>
                <a:lnTo>
                  <a:pt x="1074160" y="582086"/>
                </a:lnTo>
                <a:lnTo>
                  <a:pt x="1068901" y="625220"/>
                </a:lnTo>
                <a:lnTo>
                  <a:pt x="1060305" y="667234"/>
                </a:lnTo>
                <a:lnTo>
                  <a:pt x="1048512" y="707991"/>
                </a:lnTo>
                <a:lnTo>
                  <a:pt x="1033659" y="747351"/>
                </a:lnTo>
                <a:lnTo>
                  <a:pt x="1015886" y="785176"/>
                </a:lnTo>
                <a:lnTo>
                  <a:pt x="995330" y="821327"/>
                </a:lnTo>
                <a:lnTo>
                  <a:pt x="972130" y="855667"/>
                </a:lnTo>
                <a:lnTo>
                  <a:pt x="946425" y="888055"/>
                </a:lnTo>
                <a:lnTo>
                  <a:pt x="918354" y="918354"/>
                </a:lnTo>
                <a:lnTo>
                  <a:pt x="888055" y="946425"/>
                </a:lnTo>
                <a:lnTo>
                  <a:pt x="855667" y="972130"/>
                </a:lnTo>
                <a:lnTo>
                  <a:pt x="821327" y="995330"/>
                </a:lnTo>
                <a:lnTo>
                  <a:pt x="785176" y="1015886"/>
                </a:lnTo>
                <a:lnTo>
                  <a:pt x="747351" y="1033659"/>
                </a:lnTo>
                <a:lnTo>
                  <a:pt x="707991" y="1048512"/>
                </a:lnTo>
                <a:lnTo>
                  <a:pt x="667234" y="1060305"/>
                </a:lnTo>
                <a:lnTo>
                  <a:pt x="625220" y="1068901"/>
                </a:lnTo>
                <a:lnTo>
                  <a:pt x="582086" y="1074160"/>
                </a:lnTo>
                <a:lnTo>
                  <a:pt x="537971" y="1075943"/>
                </a:lnTo>
                <a:lnTo>
                  <a:pt x="493857" y="1074160"/>
                </a:lnTo>
                <a:lnTo>
                  <a:pt x="450723" y="1068901"/>
                </a:lnTo>
                <a:lnTo>
                  <a:pt x="408709" y="1060305"/>
                </a:lnTo>
                <a:lnTo>
                  <a:pt x="367952" y="1048512"/>
                </a:lnTo>
                <a:lnTo>
                  <a:pt x="328592" y="1033659"/>
                </a:lnTo>
                <a:lnTo>
                  <a:pt x="290767" y="1015886"/>
                </a:lnTo>
                <a:lnTo>
                  <a:pt x="254615" y="995330"/>
                </a:lnTo>
                <a:lnTo>
                  <a:pt x="220276" y="972130"/>
                </a:lnTo>
                <a:lnTo>
                  <a:pt x="187888" y="946425"/>
                </a:lnTo>
                <a:lnTo>
                  <a:pt x="157589" y="918354"/>
                </a:lnTo>
                <a:lnTo>
                  <a:pt x="129518" y="888055"/>
                </a:lnTo>
                <a:lnTo>
                  <a:pt x="103813" y="855667"/>
                </a:lnTo>
                <a:lnTo>
                  <a:pt x="80613" y="821327"/>
                </a:lnTo>
                <a:lnTo>
                  <a:pt x="60057" y="785176"/>
                </a:lnTo>
                <a:lnTo>
                  <a:pt x="42284" y="747351"/>
                </a:lnTo>
                <a:lnTo>
                  <a:pt x="27431" y="707991"/>
                </a:lnTo>
                <a:lnTo>
                  <a:pt x="15638" y="667234"/>
                </a:lnTo>
                <a:lnTo>
                  <a:pt x="7042" y="625220"/>
                </a:lnTo>
                <a:lnTo>
                  <a:pt x="1783" y="582086"/>
                </a:lnTo>
                <a:lnTo>
                  <a:pt x="0" y="537971"/>
                </a:lnTo>
                <a:close/>
              </a:path>
            </a:pathLst>
          </a:custGeom>
          <a:noFill/>
          <a:ln w="25907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3130" name="object 58">
            <a:extLst>
              <a:ext uri="{FF2B5EF4-FFF2-40B4-BE49-F238E27FC236}">
                <a16:creationId xmlns:a16="http://schemas.microsoft.com/office/drawing/2014/main" id="{430DAEE1-9036-46AF-AB3D-18D7E582A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8938" y="3082925"/>
            <a:ext cx="661987" cy="665163"/>
          </a:xfrm>
          <a:prstGeom prst="rect">
            <a:avLst/>
          </a:prstGeom>
          <a:blipFill dpi="0" rotWithShape="1">
            <a:blip r:embed="rId5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131" name="object 59">
            <a:extLst>
              <a:ext uri="{FF2B5EF4-FFF2-40B4-BE49-F238E27FC236}">
                <a16:creationId xmlns:a16="http://schemas.microsoft.com/office/drawing/2014/main" id="{3965FEF7-3DFB-46ED-9B38-16C575250056}"/>
              </a:ext>
            </a:extLst>
          </p:cNvPr>
          <p:cNvSpPr>
            <a:spLocks/>
          </p:cNvSpPr>
          <p:nvPr/>
        </p:nvSpPr>
        <p:spPr bwMode="auto">
          <a:xfrm>
            <a:off x="8483600" y="2878138"/>
            <a:ext cx="1074738" cy="1076325"/>
          </a:xfrm>
          <a:custGeom>
            <a:avLst/>
            <a:gdLst>
              <a:gd name="T0" fmla="*/ 493154 w 1074420"/>
              <a:gd name="T1" fmla="*/ 1783 h 1076325"/>
              <a:gd name="T2" fmla="*/ 408122 w 1074420"/>
              <a:gd name="T3" fmla="*/ 15638 h 1076325"/>
              <a:gd name="T4" fmla="*/ 328116 w 1074420"/>
              <a:gd name="T5" fmla="*/ 42284 h 1076325"/>
              <a:gd name="T6" fmla="*/ 254244 w 1074420"/>
              <a:gd name="T7" fmla="*/ 80613 h 1076325"/>
              <a:gd name="T8" fmla="*/ 187612 w 1074420"/>
              <a:gd name="T9" fmla="*/ 129518 h 1076325"/>
              <a:gd name="T10" fmla="*/ 129326 w 1074420"/>
              <a:gd name="T11" fmla="*/ 187888 h 1076325"/>
              <a:gd name="T12" fmla="*/ 80493 w 1074420"/>
              <a:gd name="T13" fmla="*/ 254615 h 1076325"/>
              <a:gd name="T14" fmla="*/ 42220 w 1074420"/>
              <a:gd name="T15" fmla="*/ 328592 h 1076325"/>
              <a:gd name="T16" fmla="*/ 15614 w 1074420"/>
              <a:gd name="T17" fmla="*/ 408709 h 1076325"/>
              <a:gd name="T18" fmla="*/ 1781 w 1074420"/>
              <a:gd name="T19" fmla="*/ 493857 h 1076325"/>
              <a:gd name="T20" fmla="*/ 1781 w 1074420"/>
              <a:gd name="T21" fmla="*/ 582086 h 1076325"/>
              <a:gd name="T22" fmla="*/ 15614 w 1074420"/>
              <a:gd name="T23" fmla="*/ 667234 h 1076325"/>
              <a:gd name="T24" fmla="*/ 42220 w 1074420"/>
              <a:gd name="T25" fmla="*/ 747351 h 1076325"/>
              <a:gd name="T26" fmla="*/ 80493 w 1074420"/>
              <a:gd name="T27" fmla="*/ 821327 h 1076325"/>
              <a:gd name="T28" fmla="*/ 129326 w 1074420"/>
              <a:gd name="T29" fmla="*/ 888055 h 1076325"/>
              <a:gd name="T30" fmla="*/ 187612 w 1074420"/>
              <a:gd name="T31" fmla="*/ 946425 h 1076325"/>
              <a:gd name="T32" fmla="*/ 254244 w 1074420"/>
              <a:gd name="T33" fmla="*/ 995330 h 1076325"/>
              <a:gd name="T34" fmla="*/ 328116 w 1074420"/>
              <a:gd name="T35" fmla="*/ 1033659 h 1076325"/>
              <a:gd name="T36" fmla="*/ 408122 w 1074420"/>
              <a:gd name="T37" fmla="*/ 1060305 h 1076325"/>
              <a:gd name="T38" fmla="*/ 493154 w 1074420"/>
              <a:gd name="T39" fmla="*/ 1074160 h 1076325"/>
              <a:gd name="T40" fmla="*/ 581265 w 1074420"/>
              <a:gd name="T41" fmla="*/ 1074160 h 1076325"/>
              <a:gd name="T42" fmla="*/ 666297 w 1074420"/>
              <a:gd name="T43" fmla="*/ 1060305 h 1076325"/>
              <a:gd name="T44" fmla="*/ 746303 w 1074420"/>
              <a:gd name="T45" fmla="*/ 1033659 h 1076325"/>
              <a:gd name="T46" fmla="*/ 820175 w 1074420"/>
              <a:gd name="T47" fmla="*/ 995330 h 1076325"/>
              <a:gd name="T48" fmla="*/ 886807 w 1074420"/>
              <a:gd name="T49" fmla="*/ 946425 h 1076325"/>
              <a:gd name="T50" fmla="*/ 945093 w 1074420"/>
              <a:gd name="T51" fmla="*/ 888055 h 1076325"/>
              <a:gd name="T52" fmla="*/ 993926 w 1074420"/>
              <a:gd name="T53" fmla="*/ 821327 h 1076325"/>
              <a:gd name="T54" fmla="*/ 1032198 w 1074420"/>
              <a:gd name="T55" fmla="*/ 747351 h 1076325"/>
              <a:gd name="T56" fmla="*/ 1058805 w 1074420"/>
              <a:gd name="T57" fmla="*/ 667234 h 1076325"/>
              <a:gd name="T58" fmla="*/ 1072638 w 1074420"/>
              <a:gd name="T59" fmla="*/ 582086 h 1076325"/>
              <a:gd name="T60" fmla="*/ 1072638 w 1074420"/>
              <a:gd name="T61" fmla="*/ 493857 h 1076325"/>
              <a:gd name="T62" fmla="*/ 1058805 w 1074420"/>
              <a:gd name="T63" fmla="*/ 408709 h 1076325"/>
              <a:gd name="T64" fmla="*/ 1032198 w 1074420"/>
              <a:gd name="T65" fmla="*/ 328592 h 1076325"/>
              <a:gd name="T66" fmla="*/ 993926 w 1074420"/>
              <a:gd name="T67" fmla="*/ 254615 h 1076325"/>
              <a:gd name="T68" fmla="*/ 945093 w 1074420"/>
              <a:gd name="T69" fmla="*/ 187888 h 1076325"/>
              <a:gd name="T70" fmla="*/ 886807 w 1074420"/>
              <a:gd name="T71" fmla="*/ 129518 h 1076325"/>
              <a:gd name="T72" fmla="*/ 820175 w 1074420"/>
              <a:gd name="T73" fmla="*/ 80613 h 1076325"/>
              <a:gd name="T74" fmla="*/ 746303 w 1074420"/>
              <a:gd name="T75" fmla="*/ 42284 h 1076325"/>
              <a:gd name="T76" fmla="*/ 666297 w 1074420"/>
              <a:gd name="T77" fmla="*/ 15638 h 1076325"/>
              <a:gd name="T78" fmla="*/ 581265 w 1074420"/>
              <a:gd name="T79" fmla="*/ 1783 h 1076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74420" h="1076325">
                <a:moveTo>
                  <a:pt x="537209" y="0"/>
                </a:moveTo>
                <a:lnTo>
                  <a:pt x="493154" y="1783"/>
                </a:lnTo>
                <a:lnTo>
                  <a:pt x="450079" y="7042"/>
                </a:lnTo>
                <a:lnTo>
                  <a:pt x="408122" y="15638"/>
                </a:lnTo>
                <a:lnTo>
                  <a:pt x="367422" y="27431"/>
                </a:lnTo>
                <a:lnTo>
                  <a:pt x="328116" y="42284"/>
                </a:lnTo>
                <a:lnTo>
                  <a:pt x="290344" y="60057"/>
                </a:lnTo>
                <a:lnTo>
                  <a:pt x="254244" y="80613"/>
                </a:lnTo>
                <a:lnTo>
                  <a:pt x="219954" y="103813"/>
                </a:lnTo>
                <a:lnTo>
                  <a:pt x="187612" y="129518"/>
                </a:lnTo>
                <a:lnTo>
                  <a:pt x="157356" y="157589"/>
                </a:lnTo>
                <a:lnTo>
                  <a:pt x="129326" y="187888"/>
                </a:lnTo>
                <a:lnTo>
                  <a:pt x="103659" y="220276"/>
                </a:lnTo>
                <a:lnTo>
                  <a:pt x="80493" y="254615"/>
                </a:lnTo>
                <a:lnTo>
                  <a:pt x="59968" y="290767"/>
                </a:lnTo>
                <a:lnTo>
                  <a:pt x="42220" y="328592"/>
                </a:lnTo>
                <a:lnTo>
                  <a:pt x="27390" y="367952"/>
                </a:lnTo>
                <a:lnTo>
                  <a:pt x="15614" y="408709"/>
                </a:lnTo>
                <a:lnTo>
                  <a:pt x="7032" y="450723"/>
                </a:lnTo>
                <a:lnTo>
                  <a:pt x="1781" y="493857"/>
                </a:lnTo>
                <a:lnTo>
                  <a:pt x="0" y="537971"/>
                </a:lnTo>
                <a:lnTo>
                  <a:pt x="1781" y="582086"/>
                </a:lnTo>
                <a:lnTo>
                  <a:pt x="7032" y="625220"/>
                </a:lnTo>
                <a:lnTo>
                  <a:pt x="15614" y="667234"/>
                </a:lnTo>
                <a:lnTo>
                  <a:pt x="27390" y="707991"/>
                </a:lnTo>
                <a:lnTo>
                  <a:pt x="42220" y="747351"/>
                </a:lnTo>
                <a:lnTo>
                  <a:pt x="59968" y="785176"/>
                </a:lnTo>
                <a:lnTo>
                  <a:pt x="80493" y="821327"/>
                </a:lnTo>
                <a:lnTo>
                  <a:pt x="103659" y="855667"/>
                </a:lnTo>
                <a:lnTo>
                  <a:pt x="129326" y="888055"/>
                </a:lnTo>
                <a:lnTo>
                  <a:pt x="157356" y="918354"/>
                </a:lnTo>
                <a:lnTo>
                  <a:pt x="187612" y="946425"/>
                </a:lnTo>
                <a:lnTo>
                  <a:pt x="219954" y="972130"/>
                </a:lnTo>
                <a:lnTo>
                  <a:pt x="254244" y="995330"/>
                </a:lnTo>
                <a:lnTo>
                  <a:pt x="290344" y="1015886"/>
                </a:lnTo>
                <a:lnTo>
                  <a:pt x="328116" y="1033659"/>
                </a:lnTo>
                <a:lnTo>
                  <a:pt x="367422" y="1048512"/>
                </a:lnTo>
                <a:lnTo>
                  <a:pt x="408122" y="1060305"/>
                </a:lnTo>
                <a:lnTo>
                  <a:pt x="450079" y="1068901"/>
                </a:lnTo>
                <a:lnTo>
                  <a:pt x="493154" y="1074160"/>
                </a:lnTo>
                <a:lnTo>
                  <a:pt x="537209" y="1075943"/>
                </a:lnTo>
                <a:lnTo>
                  <a:pt x="581265" y="1074160"/>
                </a:lnTo>
                <a:lnTo>
                  <a:pt x="624340" y="1068901"/>
                </a:lnTo>
                <a:lnTo>
                  <a:pt x="666297" y="1060305"/>
                </a:lnTo>
                <a:lnTo>
                  <a:pt x="706997" y="1048512"/>
                </a:lnTo>
                <a:lnTo>
                  <a:pt x="746303" y="1033659"/>
                </a:lnTo>
                <a:lnTo>
                  <a:pt x="784075" y="1015886"/>
                </a:lnTo>
                <a:lnTo>
                  <a:pt x="820175" y="995330"/>
                </a:lnTo>
                <a:lnTo>
                  <a:pt x="854465" y="972130"/>
                </a:lnTo>
                <a:lnTo>
                  <a:pt x="886807" y="946425"/>
                </a:lnTo>
                <a:lnTo>
                  <a:pt x="917063" y="918354"/>
                </a:lnTo>
                <a:lnTo>
                  <a:pt x="945093" y="888055"/>
                </a:lnTo>
                <a:lnTo>
                  <a:pt x="970760" y="855667"/>
                </a:lnTo>
                <a:lnTo>
                  <a:pt x="993926" y="821327"/>
                </a:lnTo>
                <a:lnTo>
                  <a:pt x="1014451" y="785176"/>
                </a:lnTo>
                <a:lnTo>
                  <a:pt x="1032198" y="747351"/>
                </a:lnTo>
                <a:lnTo>
                  <a:pt x="1047029" y="707991"/>
                </a:lnTo>
                <a:lnTo>
                  <a:pt x="1058805" y="667234"/>
                </a:lnTo>
                <a:lnTo>
                  <a:pt x="1067387" y="625220"/>
                </a:lnTo>
                <a:lnTo>
                  <a:pt x="1072638" y="582086"/>
                </a:lnTo>
                <a:lnTo>
                  <a:pt x="1074419" y="537971"/>
                </a:lnTo>
                <a:lnTo>
                  <a:pt x="1072638" y="493857"/>
                </a:lnTo>
                <a:lnTo>
                  <a:pt x="1067387" y="450723"/>
                </a:lnTo>
                <a:lnTo>
                  <a:pt x="1058805" y="408709"/>
                </a:lnTo>
                <a:lnTo>
                  <a:pt x="1047029" y="367952"/>
                </a:lnTo>
                <a:lnTo>
                  <a:pt x="1032198" y="328592"/>
                </a:lnTo>
                <a:lnTo>
                  <a:pt x="1014451" y="290767"/>
                </a:lnTo>
                <a:lnTo>
                  <a:pt x="993926" y="254615"/>
                </a:lnTo>
                <a:lnTo>
                  <a:pt x="970760" y="220276"/>
                </a:lnTo>
                <a:lnTo>
                  <a:pt x="945093" y="187888"/>
                </a:lnTo>
                <a:lnTo>
                  <a:pt x="917063" y="157589"/>
                </a:lnTo>
                <a:lnTo>
                  <a:pt x="886807" y="129518"/>
                </a:lnTo>
                <a:lnTo>
                  <a:pt x="854465" y="103813"/>
                </a:lnTo>
                <a:lnTo>
                  <a:pt x="820175" y="80613"/>
                </a:lnTo>
                <a:lnTo>
                  <a:pt x="784075" y="60057"/>
                </a:lnTo>
                <a:lnTo>
                  <a:pt x="746303" y="42284"/>
                </a:lnTo>
                <a:lnTo>
                  <a:pt x="706997" y="27431"/>
                </a:lnTo>
                <a:lnTo>
                  <a:pt x="666297" y="15638"/>
                </a:lnTo>
                <a:lnTo>
                  <a:pt x="624340" y="7042"/>
                </a:lnTo>
                <a:lnTo>
                  <a:pt x="581265" y="1783"/>
                </a:lnTo>
                <a:lnTo>
                  <a:pt x="537209" y="0"/>
                </a:ln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3132" name="object 60">
            <a:extLst>
              <a:ext uri="{FF2B5EF4-FFF2-40B4-BE49-F238E27FC236}">
                <a16:creationId xmlns:a16="http://schemas.microsoft.com/office/drawing/2014/main" id="{A725FB6A-7631-4F53-AE3F-983D9163655A}"/>
              </a:ext>
            </a:extLst>
          </p:cNvPr>
          <p:cNvSpPr>
            <a:spLocks/>
          </p:cNvSpPr>
          <p:nvPr/>
        </p:nvSpPr>
        <p:spPr bwMode="auto">
          <a:xfrm>
            <a:off x="8483600" y="2878138"/>
            <a:ext cx="1074738" cy="1076325"/>
          </a:xfrm>
          <a:custGeom>
            <a:avLst/>
            <a:gdLst>
              <a:gd name="T0" fmla="*/ 1781 w 1074420"/>
              <a:gd name="T1" fmla="*/ 493857 h 1076325"/>
              <a:gd name="T2" fmla="*/ 15614 w 1074420"/>
              <a:gd name="T3" fmla="*/ 408709 h 1076325"/>
              <a:gd name="T4" fmla="*/ 42220 w 1074420"/>
              <a:gd name="T5" fmla="*/ 328592 h 1076325"/>
              <a:gd name="T6" fmla="*/ 80493 w 1074420"/>
              <a:gd name="T7" fmla="*/ 254615 h 1076325"/>
              <a:gd name="T8" fmla="*/ 129326 w 1074420"/>
              <a:gd name="T9" fmla="*/ 187888 h 1076325"/>
              <a:gd name="T10" fmla="*/ 187612 w 1074420"/>
              <a:gd name="T11" fmla="*/ 129518 h 1076325"/>
              <a:gd name="T12" fmla="*/ 254244 w 1074420"/>
              <a:gd name="T13" fmla="*/ 80613 h 1076325"/>
              <a:gd name="T14" fmla="*/ 328116 w 1074420"/>
              <a:gd name="T15" fmla="*/ 42284 h 1076325"/>
              <a:gd name="T16" fmla="*/ 408122 w 1074420"/>
              <a:gd name="T17" fmla="*/ 15638 h 1076325"/>
              <a:gd name="T18" fmla="*/ 493154 w 1074420"/>
              <a:gd name="T19" fmla="*/ 1783 h 1076325"/>
              <a:gd name="T20" fmla="*/ 581265 w 1074420"/>
              <a:gd name="T21" fmla="*/ 1783 h 1076325"/>
              <a:gd name="T22" fmla="*/ 666297 w 1074420"/>
              <a:gd name="T23" fmla="*/ 15638 h 1076325"/>
              <a:gd name="T24" fmla="*/ 746303 w 1074420"/>
              <a:gd name="T25" fmla="*/ 42284 h 1076325"/>
              <a:gd name="T26" fmla="*/ 820175 w 1074420"/>
              <a:gd name="T27" fmla="*/ 80613 h 1076325"/>
              <a:gd name="T28" fmla="*/ 886807 w 1074420"/>
              <a:gd name="T29" fmla="*/ 129518 h 1076325"/>
              <a:gd name="T30" fmla="*/ 945093 w 1074420"/>
              <a:gd name="T31" fmla="*/ 187888 h 1076325"/>
              <a:gd name="T32" fmla="*/ 993926 w 1074420"/>
              <a:gd name="T33" fmla="*/ 254615 h 1076325"/>
              <a:gd name="T34" fmla="*/ 1032198 w 1074420"/>
              <a:gd name="T35" fmla="*/ 328592 h 1076325"/>
              <a:gd name="T36" fmla="*/ 1058805 w 1074420"/>
              <a:gd name="T37" fmla="*/ 408709 h 1076325"/>
              <a:gd name="T38" fmla="*/ 1072638 w 1074420"/>
              <a:gd name="T39" fmla="*/ 493857 h 1076325"/>
              <a:gd name="T40" fmla="*/ 1072638 w 1074420"/>
              <a:gd name="T41" fmla="*/ 582086 h 1076325"/>
              <a:gd name="T42" fmla="*/ 1058805 w 1074420"/>
              <a:gd name="T43" fmla="*/ 667234 h 1076325"/>
              <a:gd name="T44" fmla="*/ 1032198 w 1074420"/>
              <a:gd name="T45" fmla="*/ 747351 h 1076325"/>
              <a:gd name="T46" fmla="*/ 993926 w 1074420"/>
              <a:gd name="T47" fmla="*/ 821327 h 1076325"/>
              <a:gd name="T48" fmla="*/ 945093 w 1074420"/>
              <a:gd name="T49" fmla="*/ 888055 h 1076325"/>
              <a:gd name="T50" fmla="*/ 886807 w 1074420"/>
              <a:gd name="T51" fmla="*/ 946425 h 1076325"/>
              <a:gd name="T52" fmla="*/ 820175 w 1074420"/>
              <a:gd name="T53" fmla="*/ 995330 h 1076325"/>
              <a:gd name="T54" fmla="*/ 746303 w 1074420"/>
              <a:gd name="T55" fmla="*/ 1033659 h 1076325"/>
              <a:gd name="T56" fmla="*/ 666297 w 1074420"/>
              <a:gd name="T57" fmla="*/ 1060305 h 1076325"/>
              <a:gd name="T58" fmla="*/ 581265 w 1074420"/>
              <a:gd name="T59" fmla="*/ 1074160 h 1076325"/>
              <a:gd name="T60" fmla="*/ 493154 w 1074420"/>
              <a:gd name="T61" fmla="*/ 1074160 h 1076325"/>
              <a:gd name="T62" fmla="*/ 408122 w 1074420"/>
              <a:gd name="T63" fmla="*/ 1060305 h 1076325"/>
              <a:gd name="T64" fmla="*/ 328116 w 1074420"/>
              <a:gd name="T65" fmla="*/ 1033659 h 1076325"/>
              <a:gd name="T66" fmla="*/ 254244 w 1074420"/>
              <a:gd name="T67" fmla="*/ 995330 h 1076325"/>
              <a:gd name="T68" fmla="*/ 187612 w 1074420"/>
              <a:gd name="T69" fmla="*/ 946425 h 1076325"/>
              <a:gd name="T70" fmla="*/ 129326 w 1074420"/>
              <a:gd name="T71" fmla="*/ 888055 h 1076325"/>
              <a:gd name="T72" fmla="*/ 80493 w 1074420"/>
              <a:gd name="T73" fmla="*/ 821327 h 1076325"/>
              <a:gd name="T74" fmla="*/ 42220 w 1074420"/>
              <a:gd name="T75" fmla="*/ 747351 h 1076325"/>
              <a:gd name="T76" fmla="*/ 15614 w 1074420"/>
              <a:gd name="T77" fmla="*/ 667234 h 1076325"/>
              <a:gd name="T78" fmla="*/ 1781 w 1074420"/>
              <a:gd name="T79" fmla="*/ 582086 h 1076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74420" h="1076325">
                <a:moveTo>
                  <a:pt x="0" y="537971"/>
                </a:moveTo>
                <a:lnTo>
                  <a:pt x="1781" y="493857"/>
                </a:lnTo>
                <a:lnTo>
                  <a:pt x="7032" y="450723"/>
                </a:lnTo>
                <a:lnTo>
                  <a:pt x="15614" y="408709"/>
                </a:lnTo>
                <a:lnTo>
                  <a:pt x="27390" y="367952"/>
                </a:lnTo>
                <a:lnTo>
                  <a:pt x="42220" y="328592"/>
                </a:lnTo>
                <a:lnTo>
                  <a:pt x="59968" y="290767"/>
                </a:lnTo>
                <a:lnTo>
                  <a:pt x="80493" y="254615"/>
                </a:lnTo>
                <a:lnTo>
                  <a:pt x="103659" y="220276"/>
                </a:lnTo>
                <a:lnTo>
                  <a:pt x="129326" y="187888"/>
                </a:lnTo>
                <a:lnTo>
                  <a:pt x="157356" y="157589"/>
                </a:lnTo>
                <a:lnTo>
                  <a:pt x="187612" y="129518"/>
                </a:lnTo>
                <a:lnTo>
                  <a:pt x="219954" y="103813"/>
                </a:lnTo>
                <a:lnTo>
                  <a:pt x="254244" y="80613"/>
                </a:lnTo>
                <a:lnTo>
                  <a:pt x="290344" y="60057"/>
                </a:lnTo>
                <a:lnTo>
                  <a:pt x="328116" y="42284"/>
                </a:lnTo>
                <a:lnTo>
                  <a:pt x="367422" y="27431"/>
                </a:lnTo>
                <a:lnTo>
                  <a:pt x="408122" y="15638"/>
                </a:lnTo>
                <a:lnTo>
                  <a:pt x="450079" y="7042"/>
                </a:lnTo>
                <a:lnTo>
                  <a:pt x="493154" y="1783"/>
                </a:lnTo>
                <a:lnTo>
                  <a:pt x="537209" y="0"/>
                </a:lnTo>
                <a:lnTo>
                  <a:pt x="581265" y="1783"/>
                </a:lnTo>
                <a:lnTo>
                  <a:pt x="624340" y="7042"/>
                </a:lnTo>
                <a:lnTo>
                  <a:pt x="666297" y="15638"/>
                </a:lnTo>
                <a:lnTo>
                  <a:pt x="706997" y="27431"/>
                </a:lnTo>
                <a:lnTo>
                  <a:pt x="746303" y="42284"/>
                </a:lnTo>
                <a:lnTo>
                  <a:pt x="784075" y="60057"/>
                </a:lnTo>
                <a:lnTo>
                  <a:pt x="820175" y="80613"/>
                </a:lnTo>
                <a:lnTo>
                  <a:pt x="854465" y="103813"/>
                </a:lnTo>
                <a:lnTo>
                  <a:pt x="886807" y="129518"/>
                </a:lnTo>
                <a:lnTo>
                  <a:pt x="917063" y="157589"/>
                </a:lnTo>
                <a:lnTo>
                  <a:pt x="945093" y="187888"/>
                </a:lnTo>
                <a:lnTo>
                  <a:pt x="970760" y="220276"/>
                </a:lnTo>
                <a:lnTo>
                  <a:pt x="993926" y="254615"/>
                </a:lnTo>
                <a:lnTo>
                  <a:pt x="1014451" y="290767"/>
                </a:lnTo>
                <a:lnTo>
                  <a:pt x="1032198" y="328592"/>
                </a:lnTo>
                <a:lnTo>
                  <a:pt x="1047029" y="367952"/>
                </a:lnTo>
                <a:lnTo>
                  <a:pt x="1058805" y="408709"/>
                </a:lnTo>
                <a:lnTo>
                  <a:pt x="1067387" y="450723"/>
                </a:lnTo>
                <a:lnTo>
                  <a:pt x="1072638" y="493857"/>
                </a:lnTo>
                <a:lnTo>
                  <a:pt x="1074419" y="537971"/>
                </a:lnTo>
                <a:lnTo>
                  <a:pt x="1072638" y="582086"/>
                </a:lnTo>
                <a:lnTo>
                  <a:pt x="1067387" y="625220"/>
                </a:lnTo>
                <a:lnTo>
                  <a:pt x="1058805" y="667234"/>
                </a:lnTo>
                <a:lnTo>
                  <a:pt x="1047029" y="707991"/>
                </a:lnTo>
                <a:lnTo>
                  <a:pt x="1032198" y="747351"/>
                </a:lnTo>
                <a:lnTo>
                  <a:pt x="1014451" y="785176"/>
                </a:lnTo>
                <a:lnTo>
                  <a:pt x="993926" y="821327"/>
                </a:lnTo>
                <a:lnTo>
                  <a:pt x="970760" y="855667"/>
                </a:lnTo>
                <a:lnTo>
                  <a:pt x="945093" y="888055"/>
                </a:lnTo>
                <a:lnTo>
                  <a:pt x="917063" y="918354"/>
                </a:lnTo>
                <a:lnTo>
                  <a:pt x="886807" y="946425"/>
                </a:lnTo>
                <a:lnTo>
                  <a:pt x="854465" y="972130"/>
                </a:lnTo>
                <a:lnTo>
                  <a:pt x="820175" y="995330"/>
                </a:lnTo>
                <a:lnTo>
                  <a:pt x="784075" y="1015886"/>
                </a:lnTo>
                <a:lnTo>
                  <a:pt x="746303" y="1033659"/>
                </a:lnTo>
                <a:lnTo>
                  <a:pt x="706997" y="1048512"/>
                </a:lnTo>
                <a:lnTo>
                  <a:pt x="666297" y="1060305"/>
                </a:lnTo>
                <a:lnTo>
                  <a:pt x="624340" y="1068901"/>
                </a:lnTo>
                <a:lnTo>
                  <a:pt x="581265" y="1074160"/>
                </a:lnTo>
                <a:lnTo>
                  <a:pt x="537209" y="1075943"/>
                </a:lnTo>
                <a:lnTo>
                  <a:pt x="493154" y="1074160"/>
                </a:lnTo>
                <a:lnTo>
                  <a:pt x="450079" y="1068901"/>
                </a:lnTo>
                <a:lnTo>
                  <a:pt x="408122" y="1060305"/>
                </a:lnTo>
                <a:lnTo>
                  <a:pt x="367422" y="1048512"/>
                </a:lnTo>
                <a:lnTo>
                  <a:pt x="328116" y="1033659"/>
                </a:lnTo>
                <a:lnTo>
                  <a:pt x="290344" y="1015886"/>
                </a:lnTo>
                <a:lnTo>
                  <a:pt x="254244" y="995330"/>
                </a:lnTo>
                <a:lnTo>
                  <a:pt x="219954" y="972130"/>
                </a:lnTo>
                <a:lnTo>
                  <a:pt x="187612" y="946425"/>
                </a:lnTo>
                <a:lnTo>
                  <a:pt x="157356" y="918354"/>
                </a:lnTo>
                <a:lnTo>
                  <a:pt x="129326" y="888055"/>
                </a:lnTo>
                <a:lnTo>
                  <a:pt x="103659" y="855667"/>
                </a:lnTo>
                <a:lnTo>
                  <a:pt x="80493" y="821327"/>
                </a:lnTo>
                <a:lnTo>
                  <a:pt x="59968" y="785176"/>
                </a:lnTo>
                <a:lnTo>
                  <a:pt x="42220" y="747351"/>
                </a:lnTo>
                <a:lnTo>
                  <a:pt x="27390" y="707991"/>
                </a:lnTo>
                <a:lnTo>
                  <a:pt x="15614" y="667234"/>
                </a:lnTo>
                <a:lnTo>
                  <a:pt x="7032" y="625220"/>
                </a:lnTo>
                <a:lnTo>
                  <a:pt x="1781" y="582086"/>
                </a:lnTo>
                <a:lnTo>
                  <a:pt x="0" y="537971"/>
                </a:lnTo>
                <a:close/>
              </a:path>
            </a:pathLst>
          </a:custGeom>
          <a:noFill/>
          <a:ln w="25907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3133" name="object 61">
            <a:extLst>
              <a:ext uri="{FF2B5EF4-FFF2-40B4-BE49-F238E27FC236}">
                <a16:creationId xmlns:a16="http://schemas.microsoft.com/office/drawing/2014/main" id="{F0769487-C727-4254-B4CD-8D985CBE3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9188" y="3135313"/>
            <a:ext cx="561975" cy="560387"/>
          </a:xfrm>
          <a:prstGeom prst="rect">
            <a:avLst/>
          </a:prstGeom>
          <a:blipFill dpi="0" rotWithShape="1">
            <a:blip r:embed="rId5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134" name="object 62">
            <a:extLst>
              <a:ext uri="{FF2B5EF4-FFF2-40B4-BE49-F238E27FC236}">
                <a16:creationId xmlns:a16="http://schemas.microsoft.com/office/drawing/2014/main" id="{9B444B2B-AA5F-40CA-8111-788FAE9DCD3E}"/>
              </a:ext>
            </a:extLst>
          </p:cNvPr>
          <p:cNvSpPr>
            <a:spLocks/>
          </p:cNvSpPr>
          <p:nvPr/>
        </p:nvSpPr>
        <p:spPr bwMode="auto">
          <a:xfrm>
            <a:off x="10425113" y="2878138"/>
            <a:ext cx="1074737" cy="1076325"/>
          </a:xfrm>
          <a:custGeom>
            <a:avLst/>
            <a:gdLst>
              <a:gd name="T0" fmla="*/ 493154 w 1074420"/>
              <a:gd name="T1" fmla="*/ 1783 h 1076325"/>
              <a:gd name="T2" fmla="*/ 408122 w 1074420"/>
              <a:gd name="T3" fmla="*/ 15638 h 1076325"/>
              <a:gd name="T4" fmla="*/ 328116 w 1074420"/>
              <a:gd name="T5" fmla="*/ 42284 h 1076325"/>
              <a:gd name="T6" fmla="*/ 254244 w 1074420"/>
              <a:gd name="T7" fmla="*/ 80613 h 1076325"/>
              <a:gd name="T8" fmla="*/ 187612 w 1074420"/>
              <a:gd name="T9" fmla="*/ 129518 h 1076325"/>
              <a:gd name="T10" fmla="*/ 129326 w 1074420"/>
              <a:gd name="T11" fmla="*/ 187888 h 1076325"/>
              <a:gd name="T12" fmla="*/ 80493 w 1074420"/>
              <a:gd name="T13" fmla="*/ 254615 h 1076325"/>
              <a:gd name="T14" fmla="*/ 42220 w 1074420"/>
              <a:gd name="T15" fmla="*/ 328592 h 1076325"/>
              <a:gd name="T16" fmla="*/ 15614 w 1074420"/>
              <a:gd name="T17" fmla="*/ 408709 h 1076325"/>
              <a:gd name="T18" fmla="*/ 1781 w 1074420"/>
              <a:gd name="T19" fmla="*/ 493857 h 1076325"/>
              <a:gd name="T20" fmla="*/ 1781 w 1074420"/>
              <a:gd name="T21" fmla="*/ 582086 h 1076325"/>
              <a:gd name="T22" fmla="*/ 15614 w 1074420"/>
              <a:gd name="T23" fmla="*/ 667234 h 1076325"/>
              <a:gd name="T24" fmla="*/ 42220 w 1074420"/>
              <a:gd name="T25" fmla="*/ 747351 h 1076325"/>
              <a:gd name="T26" fmla="*/ 80493 w 1074420"/>
              <a:gd name="T27" fmla="*/ 821327 h 1076325"/>
              <a:gd name="T28" fmla="*/ 129326 w 1074420"/>
              <a:gd name="T29" fmla="*/ 888055 h 1076325"/>
              <a:gd name="T30" fmla="*/ 187612 w 1074420"/>
              <a:gd name="T31" fmla="*/ 946425 h 1076325"/>
              <a:gd name="T32" fmla="*/ 254244 w 1074420"/>
              <a:gd name="T33" fmla="*/ 995330 h 1076325"/>
              <a:gd name="T34" fmla="*/ 328116 w 1074420"/>
              <a:gd name="T35" fmla="*/ 1033659 h 1076325"/>
              <a:gd name="T36" fmla="*/ 408122 w 1074420"/>
              <a:gd name="T37" fmla="*/ 1060305 h 1076325"/>
              <a:gd name="T38" fmla="*/ 493154 w 1074420"/>
              <a:gd name="T39" fmla="*/ 1074160 h 1076325"/>
              <a:gd name="T40" fmla="*/ 581265 w 1074420"/>
              <a:gd name="T41" fmla="*/ 1074160 h 1076325"/>
              <a:gd name="T42" fmla="*/ 666297 w 1074420"/>
              <a:gd name="T43" fmla="*/ 1060305 h 1076325"/>
              <a:gd name="T44" fmla="*/ 746303 w 1074420"/>
              <a:gd name="T45" fmla="*/ 1033659 h 1076325"/>
              <a:gd name="T46" fmla="*/ 820175 w 1074420"/>
              <a:gd name="T47" fmla="*/ 995330 h 1076325"/>
              <a:gd name="T48" fmla="*/ 886807 w 1074420"/>
              <a:gd name="T49" fmla="*/ 946425 h 1076325"/>
              <a:gd name="T50" fmla="*/ 945093 w 1074420"/>
              <a:gd name="T51" fmla="*/ 888055 h 1076325"/>
              <a:gd name="T52" fmla="*/ 993926 w 1074420"/>
              <a:gd name="T53" fmla="*/ 821327 h 1076325"/>
              <a:gd name="T54" fmla="*/ 1032198 w 1074420"/>
              <a:gd name="T55" fmla="*/ 747351 h 1076325"/>
              <a:gd name="T56" fmla="*/ 1058805 w 1074420"/>
              <a:gd name="T57" fmla="*/ 667234 h 1076325"/>
              <a:gd name="T58" fmla="*/ 1072638 w 1074420"/>
              <a:gd name="T59" fmla="*/ 582086 h 1076325"/>
              <a:gd name="T60" fmla="*/ 1072638 w 1074420"/>
              <a:gd name="T61" fmla="*/ 493857 h 1076325"/>
              <a:gd name="T62" fmla="*/ 1058805 w 1074420"/>
              <a:gd name="T63" fmla="*/ 408709 h 1076325"/>
              <a:gd name="T64" fmla="*/ 1032198 w 1074420"/>
              <a:gd name="T65" fmla="*/ 328592 h 1076325"/>
              <a:gd name="T66" fmla="*/ 993926 w 1074420"/>
              <a:gd name="T67" fmla="*/ 254615 h 1076325"/>
              <a:gd name="T68" fmla="*/ 945093 w 1074420"/>
              <a:gd name="T69" fmla="*/ 187888 h 1076325"/>
              <a:gd name="T70" fmla="*/ 886807 w 1074420"/>
              <a:gd name="T71" fmla="*/ 129518 h 1076325"/>
              <a:gd name="T72" fmla="*/ 820175 w 1074420"/>
              <a:gd name="T73" fmla="*/ 80613 h 1076325"/>
              <a:gd name="T74" fmla="*/ 746303 w 1074420"/>
              <a:gd name="T75" fmla="*/ 42284 h 1076325"/>
              <a:gd name="T76" fmla="*/ 666297 w 1074420"/>
              <a:gd name="T77" fmla="*/ 15638 h 1076325"/>
              <a:gd name="T78" fmla="*/ 581265 w 1074420"/>
              <a:gd name="T79" fmla="*/ 1783 h 1076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74420" h="1076325">
                <a:moveTo>
                  <a:pt x="537209" y="0"/>
                </a:moveTo>
                <a:lnTo>
                  <a:pt x="493154" y="1783"/>
                </a:lnTo>
                <a:lnTo>
                  <a:pt x="450079" y="7042"/>
                </a:lnTo>
                <a:lnTo>
                  <a:pt x="408122" y="15638"/>
                </a:lnTo>
                <a:lnTo>
                  <a:pt x="367422" y="27431"/>
                </a:lnTo>
                <a:lnTo>
                  <a:pt x="328116" y="42284"/>
                </a:lnTo>
                <a:lnTo>
                  <a:pt x="290344" y="60057"/>
                </a:lnTo>
                <a:lnTo>
                  <a:pt x="254244" y="80613"/>
                </a:lnTo>
                <a:lnTo>
                  <a:pt x="219954" y="103813"/>
                </a:lnTo>
                <a:lnTo>
                  <a:pt x="187612" y="129518"/>
                </a:lnTo>
                <a:lnTo>
                  <a:pt x="157356" y="157589"/>
                </a:lnTo>
                <a:lnTo>
                  <a:pt x="129326" y="187888"/>
                </a:lnTo>
                <a:lnTo>
                  <a:pt x="103659" y="220276"/>
                </a:lnTo>
                <a:lnTo>
                  <a:pt x="80493" y="254615"/>
                </a:lnTo>
                <a:lnTo>
                  <a:pt x="59968" y="290767"/>
                </a:lnTo>
                <a:lnTo>
                  <a:pt x="42220" y="328592"/>
                </a:lnTo>
                <a:lnTo>
                  <a:pt x="27390" y="367952"/>
                </a:lnTo>
                <a:lnTo>
                  <a:pt x="15614" y="408709"/>
                </a:lnTo>
                <a:lnTo>
                  <a:pt x="7032" y="450723"/>
                </a:lnTo>
                <a:lnTo>
                  <a:pt x="1781" y="493857"/>
                </a:lnTo>
                <a:lnTo>
                  <a:pt x="0" y="537971"/>
                </a:lnTo>
                <a:lnTo>
                  <a:pt x="1781" y="582086"/>
                </a:lnTo>
                <a:lnTo>
                  <a:pt x="7032" y="625220"/>
                </a:lnTo>
                <a:lnTo>
                  <a:pt x="15614" y="667234"/>
                </a:lnTo>
                <a:lnTo>
                  <a:pt x="27390" y="707991"/>
                </a:lnTo>
                <a:lnTo>
                  <a:pt x="42220" y="747351"/>
                </a:lnTo>
                <a:lnTo>
                  <a:pt x="59968" y="785176"/>
                </a:lnTo>
                <a:lnTo>
                  <a:pt x="80493" y="821327"/>
                </a:lnTo>
                <a:lnTo>
                  <a:pt x="103659" y="855667"/>
                </a:lnTo>
                <a:lnTo>
                  <a:pt x="129326" y="888055"/>
                </a:lnTo>
                <a:lnTo>
                  <a:pt x="157356" y="918354"/>
                </a:lnTo>
                <a:lnTo>
                  <a:pt x="187612" y="946425"/>
                </a:lnTo>
                <a:lnTo>
                  <a:pt x="219954" y="972130"/>
                </a:lnTo>
                <a:lnTo>
                  <a:pt x="254244" y="995330"/>
                </a:lnTo>
                <a:lnTo>
                  <a:pt x="290344" y="1015886"/>
                </a:lnTo>
                <a:lnTo>
                  <a:pt x="328116" y="1033659"/>
                </a:lnTo>
                <a:lnTo>
                  <a:pt x="367422" y="1048512"/>
                </a:lnTo>
                <a:lnTo>
                  <a:pt x="408122" y="1060305"/>
                </a:lnTo>
                <a:lnTo>
                  <a:pt x="450079" y="1068901"/>
                </a:lnTo>
                <a:lnTo>
                  <a:pt x="493154" y="1074160"/>
                </a:lnTo>
                <a:lnTo>
                  <a:pt x="537209" y="1075943"/>
                </a:lnTo>
                <a:lnTo>
                  <a:pt x="581265" y="1074160"/>
                </a:lnTo>
                <a:lnTo>
                  <a:pt x="624340" y="1068901"/>
                </a:lnTo>
                <a:lnTo>
                  <a:pt x="666297" y="1060305"/>
                </a:lnTo>
                <a:lnTo>
                  <a:pt x="706997" y="1048512"/>
                </a:lnTo>
                <a:lnTo>
                  <a:pt x="746303" y="1033659"/>
                </a:lnTo>
                <a:lnTo>
                  <a:pt x="784075" y="1015886"/>
                </a:lnTo>
                <a:lnTo>
                  <a:pt x="820175" y="995330"/>
                </a:lnTo>
                <a:lnTo>
                  <a:pt x="854465" y="972130"/>
                </a:lnTo>
                <a:lnTo>
                  <a:pt x="886807" y="946425"/>
                </a:lnTo>
                <a:lnTo>
                  <a:pt x="917063" y="918354"/>
                </a:lnTo>
                <a:lnTo>
                  <a:pt x="945093" y="888055"/>
                </a:lnTo>
                <a:lnTo>
                  <a:pt x="970760" y="855667"/>
                </a:lnTo>
                <a:lnTo>
                  <a:pt x="993926" y="821327"/>
                </a:lnTo>
                <a:lnTo>
                  <a:pt x="1014451" y="785176"/>
                </a:lnTo>
                <a:lnTo>
                  <a:pt x="1032198" y="747351"/>
                </a:lnTo>
                <a:lnTo>
                  <a:pt x="1047029" y="707991"/>
                </a:lnTo>
                <a:lnTo>
                  <a:pt x="1058805" y="667234"/>
                </a:lnTo>
                <a:lnTo>
                  <a:pt x="1067387" y="625220"/>
                </a:lnTo>
                <a:lnTo>
                  <a:pt x="1072638" y="582086"/>
                </a:lnTo>
                <a:lnTo>
                  <a:pt x="1074419" y="537971"/>
                </a:lnTo>
                <a:lnTo>
                  <a:pt x="1072638" y="493857"/>
                </a:lnTo>
                <a:lnTo>
                  <a:pt x="1067387" y="450723"/>
                </a:lnTo>
                <a:lnTo>
                  <a:pt x="1058805" y="408709"/>
                </a:lnTo>
                <a:lnTo>
                  <a:pt x="1047029" y="367952"/>
                </a:lnTo>
                <a:lnTo>
                  <a:pt x="1032198" y="328592"/>
                </a:lnTo>
                <a:lnTo>
                  <a:pt x="1014451" y="290767"/>
                </a:lnTo>
                <a:lnTo>
                  <a:pt x="993926" y="254615"/>
                </a:lnTo>
                <a:lnTo>
                  <a:pt x="970760" y="220276"/>
                </a:lnTo>
                <a:lnTo>
                  <a:pt x="945093" y="187888"/>
                </a:lnTo>
                <a:lnTo>
                  <a:pt x="917063" y="157589"/>
                </a:lnTo>
                <a:lnTo>
                  <a:pt x="886807" y="129518"/>
                </a:lnTo>
                <a:lnTo>
                  <a:pt x="854465" y="103813"/>
                </a:lnTo>
                <a:lnTo>
                  <a:pt x="820175" y="80613"/>
                </a:lnTo>
                <a:lnTo>
                  <a:pt x="784075" y="60057"/>
                </a:lnTo>
                <a:lnTo>
                  <a:pt x="746303" y="42284"/>
                </a:lnTo>
                <a:lnTo>
                  <a:pt x="706997" y="27431"/>
                </a:lnTo>
                <a:lnTo>
                  <a:pt x="666297" y="15638"/>
                </a:lnTo>
                <a:lnTo>
                  <a:pt x="624340" y="7042"/>
                </a:lnTo>
                <a:lnTo>
                  <a:pt x="581265" y="1783"/>
                </a:lnTo>
                <a:lnTo>
                  <a:pt x="537209" y="0"/>
                </a:ln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3135" name="object 63">
            <a:extLst>
              <a:ext uri="{FF2B5EF4-FFF2-40B4-BE49-F238E27FC236}">
                <a16:creationId xmlns:a16="http://schemas.microsoft.com/office/drawing/2014/main" id="{0F33C343-2C3F-457D-B619-1CBDC6C3C80B}"/>
              </a:ext>
            </a:extLst>
          </p:cNvPr>
          <p:cNvSpPr>
            <a:spLocks/>
          </p:cNvSpPr>
          <p:nvPr/>
        </p:nvSpPr>
        <p:spPr bwMode="auto">
          <a:xfrm>
            <a:off x="10425113" y="2878138"/>
            <a:ext cx="1074737" cy="1076325"/>
          </a:xfrm>
          <a:custGeom>
            <a:avLst/>
            <a:gdLst>
              <a:gd name="T0" fmla="*/ 1781 w 1074420"/>
              <a:gd name="T1" fmla="*/ 493857 h 1076325"/>
              <a:gd name="T2" fmla="*/ 15614 w 1074420"/>
              <a:gd name="T3" fmla="*/ 408709 h 1076325"/>
              <a:gd name="T4" fmla="*/ 42220 w 1074420"/>
              <a:gd name="T5" fmla="*/ 328592 h 1076325"/>
              <a:gd name="T6" fmla="*/ 80493 w 1074420"/>
              <a:gd name="T7" fmla="*/ 254615 h 1076325"/>
              <a:gd name="T8" fmla="*/ 129326 w 1074420"/>
              <a:gd name="T9" fmla="*/ 187888 h 1076325"/>
              <a:gd name="T10" fmla="*/ 187612 w 1074420"/>
              <a:gd name="T11" fmla="*/ 129518 h 1076325"/>
              <a:gd name="T12" fmla="*/ 254244 w 1074420"/>
              <a:gd name="T13" fmla="*/ 80613 h 1076325"/>
              <a:gd name="T14" fmla="*/ 328116 w 1074420"/>
              <a:gd name="T15" fmla="*/ 42284 h 1076325"/>
              <a:gd name="T16" fmla="*/ 408122 w 1074420"/>
              <a:gd name="T17" fmla="*/ 15638 h 1076325"/>
              <a:gd name="T18" fmla="*/ 493154 w 1074420"/>
              <a:gd name="T19" fmla="*/ 1783 h 1076325"/>
              <a:gd name="T20" fmla="*/ 581265 w 1074420"/>
              <a:gd name="T21" fmla="*/ 1783 h 1076325"/>
              <a:gd name="T22" fmla="*/ 666297 w 1074420"/>
              <a:gd name="T23" fmla="*/ 15638 h 1076325"/>
              <a:gd name="T24" fmla="*/ 746303 w 1074420"/>
              <a:gd name="T25" fmla="*/ 42284 h 1076325"/>
              <a:gd name="T26" fmla="*/ 820175 w 1074420"/>
              <a:gd name="T27" fmla="*/ 80613 h 1076325"/>
              <a:gd name="T28" fmla="*/ 886807 w 1074420"/>
              <a:gd name="T29" fmla="*/ 129518 h 1076325"/>
              <a:gd name="T30" fmla="*/ 945093 w 1074420"/>
              <a:gd name="T31" fmla="*/ 187888 h 1076325"/>
              <a:gd name="T32" fmla="*/ 993926 w 1074420"/>
              <a:gd name="T33" fmla="*/ 254615 h 1076325"/>
              <a:gd name="T34" fmla="*/ 1032198 w 1074420"/>
              <a:gd name="T35" fmla="*/ 328592 h 1076325"/>
              <a:gd name="T36" fmla="*/ 1058805 w 1074420"/>
              <a:gd name="T37" fmla="*/ 408709 h 1076325"/>
              <a:gd name="T38" fmla="*/ 1072638 w 1074420"/>
              <a:gd name="T39" fmla="*/ 493857 h 1076325"/>
              <a:gd name="T40" fmla="*/ 1072638 w 1074420"/>
              <a:gd name="T41" fmla="*/ 582086 h 1076325"/>
              <a:gd name="T42" fmla="*/ 1058805 w 1074420"/>
              <a:gd name="T43" fmla="*/ 667234 h 1076325"/>
              <a:gd name="T44" fmla="*/ 1032198 w 1074420"/>
              <a:gd name="T45" fmla="*/ 747351 h 1076325"/>
              <a:gd name="T46" fmla="*/ 993926 w 1074420"/>
              <a:gd name="T47" fmla="*/ 821327 h 1076325"/>
              <a:gd name="T48" fmla="*/ 945093 w 1074420"/>
              <a:gd name="T49" fmla="*/ 888055 h 1076325"/>
              <a:gd name="T50" fmla="*/ 886807 w 1074420"/>
              <a:gd name="T51" fmla="*/ 946425 h 1076325"/>
              <a:gd name="T52" fmla="*/ 820175 w 1074420"/>
              <a:gd name="T53" fmla="*/ 995330 h 1076325"/>
              <a:gd name="T54" fmla="*/ 746303 w 1074420"/>
              <a:gd name="T55" fmla="*/ 1033659 h 1076325"/>
              <a:gd name="T56" fmla="*/ 666297 w 1074420"/>
              <a:gd name="T57" fmla="*/ 1060305 h 1076325"/>
              <a:gd name="T58" fmla="*/ 581265 w 1074420"/>
              <a:gd name="T59" fmla="*/ 1074160 h 1076325"/>
              <a:gd name="T60" fmla="*/ 493154 w 1074420"/>
              <a:gd name="T61" fmla="*/ 1074160 h 1076325"/>
              <a:gd name="T62" fmla="*/ 408122 w 1074420"/>
              <a:gd name="T63" fmla="*/ 1060305 h 1076325"/>
              <a:gd name="T64" fmla="*/ 328116 w 1074420"/>
              <a:gd name="T65" fmla="*/ 1033659 h 1076325"/>
              <a:gd name="T66" fmla="*/ 254244 w 1074420"/>
              <a:gd name="T67" fmla="*/ 995330 h 1076325"/>
              <a:gd name="T68" fmla="*/ 187612 w 1074420"/>
              <a:gd name="T69" fmla="*/ 946425 h 1076325"/>
              <a:gd name="T70" fmla="*/ 129326 w 1074420"/>
              <a:gd name="T71" fmla="*/ 888055 h 1076325"/>
              <a:gd name="T72" fmla="*/ 80493 w 1074420"/>
              <a:gd name="T73" fmla="*/ 821327 h 1076325"/>
              <a:gd name="T74" fmla="*/ 42220 w 1074420"/>
              <a:gd name="T75" fmla="*/ 747351 h 1076325"/>
              <a:gd name="T76" fmla="*/ 15614 w 1074420"/>
              <a:gd name="T77" fmla="*/ 667234 h 1076325"/>
              <a:gd name="T78" fmla="*/ 1781 w 1074420"/>
              <a:gd name="T79" fmla="*/ 582086 h 1076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74420" h="1076325">
                <a:moveTo>
                  <a:pt x="0" y="537971"/>
                </a:moveTo>
                <a:lnTo>
                  <a:pt x="1781" y="493857"/>
                </a:lnTo>
                <a:lnTo>
                  <a:pt x="7032" y="450723"/>
                </a:lnTo>
                <a:lnTo>
                  <a:pt x="15614" y="408709"/>
                </a:lnTo>
                <a:lnTo>
                  <a:pt x="27390" y="367952"/>
                </a:lnTo>
                <a:lnTo>
                  <a:pt x="42220" y="328592"/>
                </a:lnTo>
                <a:lnTo>
                  <a:pt x="59968" y="290767"/>
                </a:lnTo>
                <a:lnTo>
                  <a:pt x="80493" y="254615"/>
                </a:lnTo>
                <a:lnTo>
                  <a:pt x="103659" y="220276"/>
                </a:lnTo>
                <a:lnTo>
                  <a:pt x="129326" y="187888"/>
                </a:lnTo>
                <a:lnTo>
                  <a:pt x="157356" y="157589"/>
                </a:lnTo>
                <a:lnTo>
                  <a:pt x="187612" y="129518"/>
                </a:lnTo>
                <a:lnTo>
                  <a:pt x="219954" y="103813"/>
                </a:lnTo>
                <a:lnTo>
                  <a:pt x="254244" y="80613"/>
                </a:lnTo>
                <a:lnTo>
                  <a:pt x="290344" y="60057"/>
                </a:lnTo>
                <a:lnTo>
                  <a:pt x="328116" y="42284"/>
                </a:lnTo>
                <a:lnTo>
                  <a:pt x="367422" y="27431"/>
                </a:lnTo>
                <a:lnTo>
                  <a:pt x="408122" y="15638"/>
                </a:lnTo>
                <a:lnTo>
                  <a:pt x="450079" y="7042"/>
                </a:lnTo>
                <a:lnTo>
                  <a:pt x="493154" y="1783"/>
                </a:lnTo>
                <a:lnTo>
                  <a:pt x="537209" y="0"/>
                </a:lnTo>
                <a:lnTo>
                  <a:pt x="581265" y="1783"/>
                </a:lnTo>
                <a:lnTo>
                  <a:pt x="624340" y="7042"/>
                </a:lnTo>
                <a:lnTo>
                  <a:pt x="666297" y="15638"/>
                </a:lnTo>
                <a:lnTo>
                  <a:pt x="706997" y="27431"/>
                </a:lnTo>
                <a:lnTo>
                  <a:pt x="746303" y="42284"/>
                </a:lnTo>
                <a:lnTo>
                  <a:pt x="784075" y="60057"/>
                </a:lnTo>
                <a:lnTo>
                  <a:pt x="820175" y="80613"/>
                </a:lnTo>
                <a:lnTo>
                  <a:pt x="854465" y="103813"/>
                </a:lnTo>
                <a:lnTo>
                  <a:pt x="886807" y="129518"/>
                </a:lnTo>
                <a:lnTo>
                  <a:pt x="917063" y="157589"/>
                </a:lnTo>
                <a:lnTo>
                  <a:pt x="945093" y="187888"/>
                </a:lnTo>
                <a:lnTo>
                  <a:pt x="970760" y="220276"/>
                </a:lnTo>
                <a:lnTo>
                  <a:pt x="993926" y="254615"/>
                </a:lnTo>
                <a:lnTo>
                  <a:pt x="1014451" y="290767"/>
                </a:lnTo>
                <a:lnTo>
                  <a:pt x="1032198" y="328592"/>
                </a:lnTo>
                <a:lnTo>
                  <a:pt x="1047029" y="367952"/>
                </a:lnTo>
                <a:lnTo>
                  <a:pt x="1058805" y="408709"/>
                </a:lnTo>
                <a:lnTo>
                  <a:pt x="1067387" y="450723"/>
                </a:lnTo>
                <a:lnTo>
                  <a:pt x="1072638" y="493857"/>
                </a:lnTo>
                <a:lnTo>
                  <a:pt x="1074419" y="537971"/>
                </a:lnTo>
                <a:lnTo>
                  <a:pt x="1072638" y="582086"/>
                </a:lnTo>
                <a:lnTo>
                  <a:pt x="1067387" y="625220"/>
                </a:lnTo>
                <a:lnTo>
                  <a:pt x="1058805" y="667234"/>
                </a:lnTo>
                <a:lnTo>
                  <a:pt x="1047029" y="707991"/>
                </a:lnTo>
                <a:lnTo>
                  <a:pt x="1032198" y="747351"/>
                </a:lnTo>
                <a:lnTo>
                  <a:pt x="1014451" y="785176"/>
                </a:lnTo>
                <a:lnTo>
                  <a:pt x="993926" y="821327"/>
                </a:lnTo>
                <a:lnTo>
                  <a:pt x="970760" y="855667"/>
                </a:lnTo>
                <a:lnTo>
                  <a:pt x="945093" y="888055"/>
                </a:lnTo>
                <a:lnTo>
                  <a:pt x="917063" y="918354"/>
                </a:lnTo>
                <a:lnTo>
                  <a:pt x="886807" y="946425"/>
                </a:lnTo>
                <a:lnTo>
                  <a:pt x="854465" y="972130"/>
                </a:lnTo>
                <a:lnTo>
                  <a:pt x="820175" y="995330"/>
                </a:lnTo>
                <a:lnTo>
                  <a:pt x="784075" y="1015886"/>
                </a:lnTo>
                <a:lnTo>
                  <a:pt x="746303" y="1033659"/>
                </a:lnTo>
                <a:lnTo>
                  <a:pt x="706997" y="1048512"/>
                </a:lnTo>
                <a:lnTo>
                  <a:pt x="666297" y="1060305"/>
                </a:lnTo>
                <a:lnTo>
                  <a:pt x="624340" y="1068901"/>
                </a:lnTo>
                <a:lnTo>
                  <a:pt x="581265" y="1074160"/>
                </a:lnTo>
                <a:lnTo>
                  <a:pt x="537209" y="1075943"/>
                </a:lnTo>
                <a:lnTo>
                  <a:pt x="493154" y="1074160"/>
                </a:lnTo>
                <a:lnTo>
                  <a:pt x="450079" y="1068901"/>
                </a:lnTo>
                <a:lnTo>
                  <a:pt x="408122" y="1060305"/>
                </a:lnTo>
                <a:lnTo>
                  <a:pt x="367422" y="1048512"/>
                </a:lnTo>
                <a:lnTo>
                  <a:pt x="328116" y="1033659"/>
                </a:lnTo>
                <a:lnTo>
                  <a:pt x="290344" y="1015886"/>
                </a:lnTo>
                <a:lnTo>
                  <a:pt x="254244" y="995330"/>
                </a:lnTo>
                <a:lnTo>
                  <a:pt x="219954" y="972130"/>
                </a:lnTo>
                <a:lnTo>
                  <a:pt x="187612" y="946425"/>
                </a:lnTo>
                <a:lnTo>
                  <a:pt x="157356" y="918354"/>
                </a:lnTo>
                <a:lnTo>
                  <a:pt x="129326" y="888055"/>
                </a:lnTo>
                <a:lnTo>
                  <a:pt x="103659" y="855667"/>
                </a:lnTo>
                <a:lnTo>
                  <a:pt x="80493" y="821327"/>
                </a:lnTo>
                <a:lnTo>
                  <a:pt x="59968" y="785176"/>
                </a:lnTo>
                <a:lnTo>
                  <a:pt x="42220" y="747351"/>
                </a:lnTo>
                <a:lnTo>
                  <a:pt x="27390" y="707991"/>
                </a:lnTo>
                <a:lnTo>
                  <a:pt x="15614" y="667234"/>
                </a:lnTo>
                <a:lnTo>
                  <a:pt x="7032" y="625220"/>
                </a:lnTo>
                <a:lnTo>
                  <a:pt x="1781" y="582086"/>
                </a:lnTo>
                <a:lnTo>
                  <a:pt x="0" y="537971"/>
                </a:lnTo>
                <a:close/>
              </a:path>
            </a:pathLst>
          </a:custGeom>
          <a:noFill/>
          <a:ln w="25907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3136" name="object 64">
            <a:extLst>
              <a:ext uri="{FF2B5EF4-FFF2-40B4-BE49-F238E27FC236}">
                <a16:creationId xmlns:a16="http://schemas.microsoft.com/office/drawing/2014/main" id="{836E9C8C-F6C0-4E94-948A-14D47D592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1663" y="3176588"/>
            <a:ext cx="400050" cy="477837"/>
          </a:xfrm>
          <a:prstGeom prst="rect">
            <a:avLst/>
          </a:prstGeom>
          <a:blipFill dpi="0" rotWithShape="1">
            <a:blip r:embed="rId5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>
            <a:extLst>
              <a:ext uri="{FF2B5EF4-FFF2-40B4-BE49-F238E27FC236}">
                <a16:creationId xmlns:a16="http://schemas.microsoft.com/office/drawing/2014/main" id="{CD2BFBE7-0B0E-45F6-8FF0-7AAEF69C5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0"/>
            <a:ext cx="6096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3555" name="object 3">
            <a:extLst>
              <a:ext uri="{FF2B5EF4-FFF2-40B4-BE49-F238E27FC236}">
                <a16:creationId xmlns:a16="http://schemas.microsoft.com/office/drawing/2014/main" id="{8DE6FBBD-AA6E-451E-88FF-D65923E3119C}"/>
              </a:ext>
            </a:extLst>
          </p:cNvPr>
          <p:cNvSpPr>
            <a:spLocks/>
          </p:cNvSpPr>
          <p:nvPr/>
        </p:nvSpPr>
        <p:spPr bwMode="auto">
          <a:xfrm>
            <a:off x="0" y="1600200"/>
            <a:ext cx="6096000" cy="4283075"/>
          </a:xfrm>
          <a:custGeom>
            <a:avLst/>
            <a:gdLst>
              <a:gd name="T0" fmla="*/ 0 w 6096000"/>
              <a:gd name="T1" fmla="*/ 4282439 h 4282440"/>
              <a:gd name="T2" fmla="*/ 6095999 w 6096000"/>
              <a:gd name="T3" fmla="*/ 4282439 h 4282440"/>
              <a:gd name="T4" fmla="*/ 6095999 w 6096000"/>
              <a:gd name="T5" fmla="*/ 0 h 4282440"/>
              <a:gd name="T6" fmla="*/ 0 w 6096000"/>
              <a:gd name="T7" fmla="*/ 0 h 4282440"/>
              <a:gd name="T8" fmla="*/ 0 w 6096000"/>
              <a:gd name="T9" fmla="*/ 4282439 h 4282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96000" h="4282440">
                <a:moveTo>
                  <a:pt x="0" y="4282439"/>
                </a:moveTo>
                <a:lnTo>
                  <a:pt x="6095999" y="4282439"/>
                </a:lnTo>
                <a:lnTo>
                  <a:pt x="6095999" y="0"/>
                </a:lnTo>
                <a:lnTo>
                  <a:pt x="0" y="0"/>
                </a:lnTo>
                <a:lnTo>
                  <a:pt x="0" y="4282439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23556" name="object 4">
            <a:extLst>
              <a:ext uri="{FF2B5EF4-FFF2-40B4-BE49-F238E27FC236}">
                <a16:creationId xmlns:a16="http://schemas.microsoft.com/office/drawing/2014/main" id="{3263F605-30BD-4267-90E4-A3E598AAD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588" y="1909763"/>
            <a:ext cx="4987925" cy="29686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3557" name="object 5">
            <a:extLst>
              <a:ext uri="{FF2B5EF4-FFF2-40B4-BE49-F238E27FC236}">
                <a16:creationId xmlns:a16="http://schemas.microsoft.com/office/drawing/2014/main" id="{3E167E1F-1FCD-4208-BB01-7B2594C42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363" y="2238375"/>
            <a:ext cx="5143500" cy="29527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3558" name="object 6">
            <a:extLst>
              <a:ext uri="{FF2B5EF4-FFF2-40B4-BE49-F238E27FC236}">
                <a16:creationId xmlns:a16="http://schemas.microsoft.com/office/drawing/2014/main" id="{428B1D4C-44CD-43F7-997E-462EC1A0A5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413" y="2565400"/>
            <a:ext cx="5100637" cy="300038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3559" name="object 7">
            <a:extLst>
              <a:ext uri="{FF2B5EF4-FFF2-40B4-BE49-F238E27FC236}">
                <a16:creationId xmlns:a16="http://schemas.microsoft.com/office/drawing/2014/main" id="{2B93E96D-99D2-4357-A169-EF9CBD9CB9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" y="2894013"/>
            <a:ext cx="4962525" cy="300037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3560" name="object 8">
            <a:extLst>
              <a:ext uri="{FF2B5EF4-FFF2-40B4-BE49-F238E27FC236}">
                <a16:creationId xmlns:a16="http://schemas.microsoft.com/office/drawing/2014/main" id="{049D7EB7-7A17-4CD0-904C-6F01F46B19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650" y="3225800"/>
            <a:ext cx="5022850" cy="296863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3561" name="object 9">
            <a:extLst>
              <a:ext uri="{FF2B5EF4-FFF2-40B4-BE49-F238E27FC236}">
                <a16:creationId xmlns:a16="http://schemas.microsoft.com/office/drawing/2014/main" id="{3FD9A654-93CB-44CA-B0B4-0CB32487F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5" y="3552825"/>
            <a:ext cx="2249488" cy="231775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3562" name="object 10">
            <a:extLst>
              <a:ext uri="{FF2B5EF4-FFF2-40B4-BE49-F238E27FC236}">
                <a16:creationId xmlns:a16="http://schemas.microsoft.com/office/drawing/2014/main" id="{1BC7B0EC-98DF-4053-8D8F-B36EC5E24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25" y="4102100"/>
            <a:ext cx="3052763" cy="19685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3563" name="object 11">
            <a:extLst>
              <a:ext uri="{FF2B5EF4-FFF2-40B4-BE49-F238E27FC236}">
                <a16:creationId xmlns:a16="http://schemas.microsoft.com/office/drawing/2014/main" id="{93A54F6F-E697-479A-98AE-2B637B2184C2}"/>
              </a:ext>
            </a:extLst>
          </p:cNvPr>
          <p:cNvSpPr>
            <a:spLocks/>
          </p:cNvSpPr>
          <p:nvPr/>
        </p:nvSpPr>
        <p:spPr bwMode="auto">
          <a:xfrm>
            <a:off x="1954213" y="5075238"/>
            <a:ext cx="1646237" cy="365125"/>
          </a:xfrm>
          <a:custGeom>
            <a:avLst/>
            <a:gdLst>
              <a:gd name="T0" fmla="*/ 0 w 1645920"/>
              <a:gd name="T1" fmla="*/ 365759 h 365760"/>
              <a:gd name="T2" fmla="*/ 1645919 w 1645920"/>
              <a:gd name="T3" fmla="*/ 365759 h 365760"/>
              <a:gd name="T4" fmla="*/ 1645919 w 1645920"/>
              <a:gd name="T5" fmla="*/ 0 h 365760"/>
              <a:gd name="T6" fmla="*/ 0 w 1645920"/>
              <a:gd name="T7" fmla="*/ 0 h 365760"/>
              <a:gd name="T8" fmla="*/ 0 w 1645920"/>
              <a:gd name="T9" fmla="*/ 365759 h 36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45920" h="365760">
                <a:moveTo>
                  <a:pt x="0" y="365759"/>
                </a:moveTo>
                <a:lnTo>
                  <a:pt x="1645919" y="365759"/>
                </a:lnTo>
                <a:lnTo>
                  <a:pt x="1645919" y="0"/>
                </a:lnTo>
                <a:lnTo>
                  <a:pt x="0" y="0"/>
                </a:lnTo>
                <a:lnTo>
                  <a:pt x="0" y="365759"/>
                </a:lnTo>
                <a:close/>
              </a:path>
            </a:pathLst>
          </a:custGeom>
          <a:solidFill>
            <a:srgbClr val="001F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23564" name="object 12">
            <a:extLst>
              <a:ext uri="{FF2B5EF4-FFF2-40B4-BE49-F238E27FC236}">
                <a16:creationId xmlns:a16="http://schemas.microsoft.com/office/drawing/2014/main" id="{D76651BD-1615-453A-9C40-F61E4F668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2175" y="5194300"/>
            <a:ext cx="1225550" cy="112713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3565" name="object 13">
            <a:extLst>
              <a:ext uri="{FF2B5EF4-FFF2-40B4-BE49-F238E27FC236}">
                <a16:creationId xmlns:a16="http://schemas.microsoft.com/office/drawing/2014/main" id="{4CFB448F-1C6C-44EE-ADCE-A9A7F8CCAC35}"/>
              </a:ext>
            </a:extLst>
          </p:cNvPr>
          <p:cNvSpPr>
            <a:spLocks/>
          </p:cNvSpPr>
          <p:nvPr/>
        </p:nvSpPr>
        <p:spPr bwMode="auto">
          <a:xfrm>
            <a:off x="444500" y="5075238"/>
            <a:ext cx="1463675" cy="365125"/>
          </a:xfrm>
          <a:custGeom>
            <a:avLst/>
            <a:gdLst>
              <a:gd name="T0" fmla="*/ 0 w 1463039"/>
              <a:gd name="T1" fmla="*/ 365759 h 365760"/>
              <a:gd name="T2" fmla="*/ 1463039 w 1463039"/>
              <a:gd name="T3" fmla="*/ 365759 h 365760"/>
              <a:gd name="T4" fmla="*/ 1463039 w 1463039"/>
              <a:gd name="T5" fmla="*/ 0 h 365760"/>
              <a:gd name="T6" fmla="*/ 0 w 1463039"/>
              <a:gd name="T7" fmla="*/ 0 h 365760"/>
              <a:gd name="T8" fmla="*/ 0 w 1463039"/>
              <a:gd name="T9" fmla="*/ 365759 h 36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63039" h="365760">
                <a:moveTo>
                  <a:pt x="0" y="365759"/>
                </a:moveTo>
                <a:lnTo>
                  <a:pt x="1463039" y="365759"/>
                </a:lnTo>
                <a:lnTo>
                  <a:pt x="1463039" y="0"/>
                </a:lnTo>
                <a:lnTo>
                  <a:pt x="0" y="0"/>
                </a:lnTo>
                <a:lnTo>
                  <a:pt x="0" y="365759"/>
                </a:lnTo>
                <a:close/>
              </a:path>
            </a:pathLst>
          </a:custGeom>
          <a:solidFill>
            <a:srgbClr val="001F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23566" name="object 14">
            <a:extLst>
              <a:ext uri="{FF2B5EF4-FFF2-40B4-BE49-F238E27FC236}">
                <a16:creationId xmlns:a16="http://schemas.microsoft.com/office/drawing/2014/main" id="{3BAFB690-FCFD-45D3-876B-AD8B4F534A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400" y="5194300"/>
            <a:ext cx="1038225" cy="146050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3567" name="object 15">
            <a:extLst>
              <a:ext uri="{FF2B5EF4-FFF2-40B4-BE49-F238E27FC236}">
                <a16:creationId xmlns:a16="http://schemas.microsoft.com/office/drawing/2014/main" id="{B1D94512-5726-49AD-B3D2-963E87EA4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00" y="457200"/>
            <a:ext cx="3000375" cy="506413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object 2">
            <a:extLst>
              <a:ext uri="{FF2B5EF4-FFF2-40B4-BE49-F238E27FC236}">
                <a16:creationId xmlns:a16="http://schemas.microsoft.com/office/drawing/2014/main" id="{44DC06F2-D5D5-4365-BCE1-2539FB21F34E}"/>
              </a:ext>
            </a:extLst>
          </p:cNvPr>
          <p:cNvSpPr>
            <a:spLocks/>
          </p:cNvSpPr>
          <p:nvPr/>
        </p:nvSpPr>
        <p:spPr bwMode="auto">
          <a:xfrm>
            <a:off x="5638800" y="0"/>
            <a:ext cx="6553200" cy="6858000"/>
          </a:xfrm>
          <a:custGeom>
            <a:avLst/>
            <a:gdLst>
              <a:gd name="T0" fmla="*/ 0 w 6553200"/>
              <a:gd name="T1" fmla="*/ 6857999 h 6858000"/>
              <a:gd name="T2" fmla="*/ 6553199 w 6553200"/>
              <a:gd name="T3" fmla="*/ 6857999 h 6858000"/>
              <a:gd name="T4" fmla="*/ 6553199 w 6553200"/>
              <a:gd name="T5" fmla="*/ 0 h 6858000"/>
              <a:gd name="T6" fmla="*/ 0 w 6553200"/>
              <a:gd name="T7" fmla="*/ 0 h 6858000"/>
              <a:gd name="T8" fmla="*/ 0 w 655320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53200" h="6858000">
                <a:moveTo>
                  <a:pt x="0" y="6857999"/>
                </a:moveTo>
                <a:lnTo>
                  <a:pt x="6553199" y="6857999"/>
                </a:lnTo>
                <a:lnTo>
                  <a:pt x="65531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24579" name="object 3">
            <a:extLst>
              <a:ext uri="{FF2B5EF4-FFF2-40B4-BE49-F238E27FC236}">
                <a16:creationId xmlns:a16="http://schemas.microsoft.com/office/drawing/2014/main" id="{BA0A12D7-2B28-425D-AA79-26D7996C24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3175"/>
            <a:ext cx="6553200" cy="68548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4580" name="object 4">
            <a:extLst>
              <a:ext uri="{FF2B5EF4-FFF2-40B4-BE49-F238E27FC236}">
                <a16:creationId xmlns:a16="http://schemas.microsoft.com/office/drawing/2014/main" id="{BFB0E234-BD98-4208-966A-1144E783CB13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5638800" cy="6858000"/>
          </a:xfrm>
          <a:custGeom>
            <a:avLst/>
            <a:gdLst>
              <a:gd name="T0" fmla="*/ 0 w 5638800"/>
              <a:gd name="T1" fmla="*/ 6858000 h 6858000"/>
              <a:gd name="T2" fmla="*/ 5638799 w 5638800"/>
              <a:gd name="T3" fmla="*/ 6858000 h 6858000"/>
              <a:gd name="T4" fmla="*/ 5638799 w 5638800"/>
              <a:gd name="T5" fmla="*/ 0 h 6858000"/>
              <a:gd name="T6" fmla="*/ 0 w 5638800"/>
              <a:gd name="T7" fmla="*/ 0 h 6858000"/>
              <a:gd name="T8" fmla="*/ 0 w 5638800"/>
              <a:gd name="T9" fmla="*/ 6858000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38800" h="6858000">
                <a:moveTo>
                  <a:pt x="0" y="6858000"/>
                </a:moveTo>
                <a:lnTo>
                  <a:pt x="5638799" y="6858000"/>
                </a:lnTo>
                <a:lnTo>
                  <a:pt x="5638799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0078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24581" name="object 5">
            <a:extLst>
              <a:ext uri="{FF2B5EF4-FFF2-40B4-BE49-F238E27FC236}">
                <a16:creationId xmlns:a16="http://schemas.microsoft.com/office/drawing/2014/main" id="{092F8BB1-963A-477B-96CB-88170F2F8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0" y="2159000"/>
            <a:ext cx="2124075" cy="4445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4582" name="object 6">
            <a:extLst>
              <a:ext uri="{FF2B5EF4-FFF2-40B4-BE49-F238E27FC236}">
                <a16:creationId xmlns:a16="http://schemas.microsoft.com/office/drawing/2014/main" id="{68108F8F-51D5-4DE1-9670-2BFF0A1AA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2652713"/>
            <a:ext cx="1949450" cy="341312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4583" name="object 7">
            <a:extLst>
              <a:ext uri="{FF2B5EF4-FFF2-40B4-BE49-F238E27FC236}">
                <a16:creationId xmlns:a16="http://schemas.microsoft.com/office/drawing/2014/main" id="{6C127909-50AB-419C-B8B9-C880DF0BA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25" y="3286125"/>
            <a:ext cx="2998788" cy="2667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4584" name="object 8">
            <a:extLst>
              <a:ext uri="{FF2B5EF4-FFF2-40B4-BE49-F238E27FC236}">
                <a16:creationId xmlns:a16="http://schemas.microsoft.com/office/drawing/2014/main" id="{A4CD1D8B-5364-4834-9D11-6FE373644B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25" y="3668713"/>
            <a:ext cx="2401888" cy="34607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4585" name="object 9">
            <a:extLst>
              <a:ext uri="{FF2B5EF4-FFF2-40B4-BE49-F238E27FC236}">
                <a16:creationId xmlns:a16="http://schemas.microsoft.com/office/drawing/2014/main" id="{52C4D101-55D8-4508-9B8F-83F67A853D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473075"/>
            <a:ext cx="2908300" cy="43497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4586" name="object 10">
            <a:extLst>
              <a:ext uri="{FF2B5EF4-FFF2-40B4-BE49-F238E27FC236}">
                <a16:creationId xmlns:a16="http://schemas.microsoft.com/office/drawing/2014/main" id="{ED203E39-CEEA-49B6-B695-6B7DE0BE6B95}"/>
              </a:ext>
            </a:extLst>
          </p:cNvPr>
          <p:cNvSpPr>
            <a:spLocks/>
          </p:cNvSpPr>
          <p:nvPr/>
        </p:nvSpPr>
        <p:spPr bwMode="auto">
          <a:xfrm>
            <a:off x="11009313" y="265113"/>
            <a:ext cx="904875" cy="904875"/>
          </a:xfrm>
          <a:custGeom>
            <a:avLst/>
            <a:gdLst>
              <a:gd name="T0" fmla="*/ 816551 w 904240"/>
              <a:gd name="T1" fmla="*/ 719925 h 905510"/>
              <a:gd name="T2" fmla="*/ 87189 w 904240"/>
              <a:gd name="T3" fmla="*/ 719925 h 905510"/>
              <a:gd name="T4" fmla="*/ 108778 w 904240"/>
              <a:gd name="T5" fmla="*/ 747175 h 905510"/>
              <a:gd name="T6" fmla="*/ 157804 w 904240"/>
              <a:gd name="T7" fmla="*/ 796285 h 905510"/>
              <a:gd name="T8" fmla="*/ 213850 w 904240"/>
              <a:gd name="T9" fmla="*/ 837431 h 905510"/>
              <a:gd name="T10" fmla="*/ 275987 w 904240"/>
              <a:gd name="T11" fmla="*/ 869680 h 905510"/>
              <a:gd name="T12" fmla="*/ 343283 w 904240"/>
              <a:gd name="T13" fmla="*/ 892098 h 905510"/>
              <a:gd name="T14" fmla="*/ 414808 w 904240"/>
              <a:gd name="T15" fmla="*/ 903755 h 905510"/>
              <a:gd name="T16" fmla="*/ 451865 w 904240"/>
              <a:gd name="T17" fmla="*/ 905255 h 905510"/>
              <a:gd name="T18" fmla="*/ 488927 w 904240"/>
              <a:gd name="T19" fmla="*/ 903755 h 905510"/>
              <a:gd name="T20" fmla="*/ 560458 w 904240"/>
              <a:gd name="T21" fmla="*/ 892098 h 905510"/>
              <a:gd name="T22" fmla="*/ 627757 w 904240"/>
              <a:gd name="T23" fmla="*/ 869680 h 905510"/>
              <a:gd name="T24" fmla="*/ 689894 w 904240"/>
              <a:gd name="T25" fmla="*/ 837431 h 905510"/>
              <a:gd name="T26" fmla="*/ 745940 w 904240"/>
              <a:gd name="T27" fmla="*/ 796285 h 905510"/>
              <a:gd name="T28" fmla="*/ 794963 w 904240"/>
              <a:gd name="T29" fmla="*/ 747175 h 905510"/>
              <a:gd name="T30" fmla="*/ 816551 w 904240"/>
              <a:gd name="T31" fmla="*/ 719925 h 905510"/>
              <a:gd name="T32" fmla="*/ 890600 w 904240"/>
              <a:gd name="T33" fmla="*/ 343870 h 905510"/>
              <a:gd name="T34" fmla="*/ 13133 w 904240"/>
              <a:gd name="T35" fmla="*/ 343870 h 905510"/>
              <a:gd name="T36" fmla="*/ 5914 w 904240"/>
              <a:gd name="T37" fmla="*/ 379219 h 905510"/>
              <a:gd name="T38" fmla="*/ 1498 w 904240"/>
              <a:gd name="T39" fmla="*/ 415511 h 905510"/>
              <a:gd name="T40" fmla="*/ 0 w 904240"/>
              <a:gd name="T41" fmla="*/ 452627 h 905510"/>
              <a:gd name="T42" fmla="*/ 1498 w 904240"/>
              <a:gd name="T43" fmla="*/ 489744 h 905510"/>
              <a:gd name="T44" fmla="*/ 13133 w 904240"/>
              <a:gd name="T45" fmla="*/ 561385 h 905510"/>
              <a:gd name="T46" fmla="*/ 35512 w 904240"/>
              <a:gd name="T47" fmla="*/ 628792 h 905510"/>
              <a:gd name="T48" fmla="*/ 67704 w 904240"/>
              <a:gd name="T49" fmla="*/ 691033 h 905510"/>
              <a:gd name="T50" fmla="*/ 836034 w 904240"/>
              <a:gd name="T51" fmla="*/ 691033 h 905510"/>
              <a:gd name="T52" fmla="*/ 853297 w 904240"/>
              <a:gd name="T53" fmla="*/ 660617 h 905510"/>
              <a:gd name="T54" fmla="*/ 880696 w 904240"/>
              <a:gd name="T55" fmla="*/ 595676 h 905510"/>
              <a:gd name="T56" fmla="*/ 897818 w 904240"/>
              <a:gd name="T57" fmla="*/ 526036 h 905510"/>
              <a:gd name="T58" fmla="*/ 903731 w 904240"/>
              <a:gd name="T59" fmla="*/ 452627 h 905510"/>
              <a:gd name="T60" fmla="*/ 902234 w 904240"/>
              <a:gd name="T61" fmla="*/ 415511 h 905510"/>
              <a:gd name="T62" fmla="*/ 897818 w 904240"/>
              <a:gd name="T63" fmla="*/ 379219 h 905510"/>
              <a:gd name="T64" fmla="*/ 890600 w 904240"/>
              <a:gd name="T65" fmla="*/ 343870 h 905510"/>
              <a:gd name="T66" fmla="*/ 451865 w 904240"/>
              <a:gd name="T67" fmla="*/ 0 h 905510"/>
              <a:gd name="T68" fmla="*/ 378575 w 904240"/>
              <a:gd name="T69" fmla="*/ 5925 h 905510"/>
              <a:gd name="T70" fmla="*/ 309048 w 904240"/>
              <a:gd name="T71" fmla="*/ 23079 h 905510"/>
              <a:gd name="T72" fmla="*/ 244215 w 904240"/>
              <a:gd name="T73" fmla="*/ 50529 h 905510"/>
              <a:gd name="T74" fmla="*/ 185007 w 904240"/>
              <a:gd name="T75" fmla="*/ 87343 h 905510"/>
              <a:gd name="T76" fmla="*/ 132355 w 904240"/>
              <a:gd name="T77" fmla="*/ 132587 h 905510"/>
              <a:gd name="T78" fmla="*/ 87189 w 904240"/>
              <a:gd name="T79" fmla="*/ 185330 h 905510"/>
              <a:gd name="T80" fmla="*/ 50440 w 904240"/>
              <a:gd name="T81" fmla="*/ 244638 h 905510"/>
              <a:gd name="T82" fmla="*/ 23038 w 904240"/>
              <a:gd name="T83" fmla="*/ 309579 h 905510"/>
              <a:gd name="T84" fmla="*/ 880696 w 904240"/>
              <a:gd name="T85" fmla="*/ 309579 h 905510"/>
              <a:gd name="T86" fmla="*/ 853297 w 904240"/>
              <a:gd name="T87" fmla="*/ 244638 h 905510"/>
              <a:gd name="T88" fmla="*/ 816551 w 904240"/>
              <a:gd name="T89" fmla="*/ 185330 h 905510"/>
              <a:gd name="T90" fmla="*/ 771387 w 904240"/>
              <a:gd name="T91" fmla="*/ 132587 h 905510"/>
              <a:gd name="T92" fmla="*/ 718737 w 904240"/>
              <a:gd name="T93" fmla="*/ 87343 h 905510"/>
              <a:gd name="T94" fmla="*/ 659529 w 904240"/>
              <a:gd name="T95" fmla="*/ 50529 h 905510"/>
              <a:gd name="T96" fmla="*/ 594695 w 904240"/>
              <a:gd name="T97" fmla="*/ 23079 h 905510"/>
              <a:gd name="T98" fmla="*/ 525163 w 904240"/>
              <a:gd name="T99" fmla="*/ 5925 h 905510"/>
              <a:gd name="T100" fmla="*/ 451865 w 904240"/>
              <a:gd name="T101" fmla="*/ 0 h 905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04240" h="905510">
                <a:moveTo>
                  <a:pt x="816551" y="719925"/>
                </a:moveTo>
                <a:lnTo>
                  <a:pt x="87189" y="719925"/>
                </a:lnTo>
                <a:lnTo>
                  <a:pt x="108778" y="747175"/>
                </a:lnTo>
                <a:lnTo>
                  <a:pt x="157804" y="796285"/>
                </a:lnTo>
                <a:lnTo>
                  <a:pt x="213850" y="837431"/>
                </a:lnTo>
                <a:lnTo>
                  <a:pt x="275987" y="869680"/>
                </a:lnTo>
                <a:lnTo>
                  <a:pt x="343283" y="892098"/>
                </a:lnTo>
                <a:lnTo>
                  <a:pt x="414808" y="903755"/>
                </a:lnTo>
                <a:lnTo>
                  <a:pt x="451865" y="905255"/>
                </a:lnTo>
                <a:lnTo>
                  <a:pt x="488927" y="903755"/>
                </a:lnTo>
                <a:lnTo>
                  <a:pt x="560458" y="892098"/>
                </a:lnTo>
                <a:lnTo>
                  <a:pt x="627757" y="869680"/>
                </a:lnTo>
                <a:lnTo>
                  <a:pt x="689894" y="837431"/>
                </a:lnTo>
                <a:lnTo>
                  <a:pt x="745940" y="796285"/>
                </a:lnTo>
                <a:lnTo>
                  <a:pt x="794963" y="747175"/>
                </a:lnTo>
                <a:lnTo>
                  <a:pt x="816551" y="719925"/>
                </a:lnTo>
                <a:close/>
              </a:path>
              <a:path w="904240" h="905510">
                <a:moveTo>
                  <a:pt x="890600" y="343870"/>
                </a:moveTo>
                <a:lnTo>
                  <a:pt x="13133" y="343870"/>
                </a:lnTo>
                <a:lnTo>
                  <a:pt x="5914" y="379219"/>
                </a:lnTo>
                <a:lnTo>
                  <a:pt x="1498" y="415511"/>
                </a:lnTo>
                <a:lnTo>
                  <a:pt x="0" y="452627"/>
                </a:lnTo>
                <a:lnTo>
                  <a:pt x="1498" y="489744"/>
                </a:lnTo>
                <a:lnTo>
                  <a:pt x="13133" y="561385"/>
                </a:lnTo>
                <a:lnTo>
                  <a:pt x="35512" y="628792"/>
                </a:lnTo>
                <a:lnTo>
                  <a:pt x="67704" y="691033"/>
                </a:lnTo>
                <a:lnTo>
                  <a:pt x="836034" y="691033"/>
                </a:lnTo>
                <a:lnTo>
                  <a:pt x="853297" y="660617"/>
                </a:lnTo>
                <a:lnTo>
                  <a:pt x="880696" y="595676"/>
                </a:lnTo>
                <a:lnTo>
                  <a:pt x="897818" y="526036"/>
                </a:lnTo>
                <a:lnTo>
                  <a:pt x="903731" y="452627"/>
                </a:lnTo>
                <a:lnTo>
                  <a:pt x="902234" y="415511"/>
                </a:lnTo>
                <a:lnTo>
                  <a:pt x="897818" y="379219"/>
                </a:lnTo>
                <a:lnTo>
                  <a:pt x="890600" y="343870"/>
                </a:lnTo>
                <a:close/>
              </a:path>
              <a:path w="904240" h="905510">
                <a:moveTo>
                  <a:pt x="451865" y="0"/>
                </a:moveTo>
                <a:lnTo>
                  <a:pt x="378575" y="5925"/>
                </a:lnTo>
                <a:lnTo>
                  <a:pt x="309048" y="23079"/>
                </a:lnTo>
                <a:lnTo>
                  <a:pt x="244215" y="50529"/>
                </a:lnTo>
                <a:lnTo>
                  <a:pt x="185007" y="87343"/>
                </a:lnTo>
                <a:lnTo>
                  <a:pt x="132355" y="132587"/>
                </a:lnTo>
                <a:lnTo>
                  <a:pt x="87189" y="185330"/>
                </a:lnTo>
                <a:lnTo>
                  <a:pt x="50440" y="244638"/>
                </a:lnTo>
                <a:lnTo>
                  <a:pt x="23038" y="309579"/>
                </a:lnTo>
                <a:lnTo>
                  <a:pt x="880696" y="309579"/>
                </a:lnTo>
                <a:lnTo>
                  <a:pt x="853297" y="244638"/>
                </a:lnTo>
                <a:lnTo>
                  <a:pt x="816551" y="185330"/>
                </a:lnTo>
                <a:lnTo>
                  <a:pt x="771387" y="132587"/>
                </a:lnTo>
                <a:lnTo>
                  <a:pt x="718737" y="87343"/>
                </a:lnTo>
                <a:lnTo>
                  <a:pt x="659529" y="50529"/>
                </a:lnTo>
                <a:lnTo>
                  <a:pt x="594695" y="23079"/>
                </a:lnTo>
                <a:lnTo>
                  <a:pt x="525163" y="5925"/>
                </a:lnTo>
                <a:lnTo>
                  <a:pt x="451865" y="0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24587" name="object 11">
            <a:extLst>
              <a:ext uri="{FF2B5EF4-FFF2-40B4-BE49-F238E27FC236}">
                <a16:creationId xmlns:a16="http://schemas.microsoft.com/office/drawing/2014/main" id="{D1A25DC7-5886-42A1-9FDE-595EC20C3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25188" y="282575"/>
            <a:ext cx="871537" cy="871538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object 2">
            <a:extLst>
              <a:ext uri="{FF2B5EF4-FFF2-40B4-BE49-F238E27FC236}">
                <a16:creationId xmlns:a16="http://schemas.microsoft.com/office/drawing/2014/main" id="{197DA5F7-B484-4ACE-84CF-87846534DF88}"/>
              </a:ext>
            </a:extLst>
          </p:cNvPr>
          <p:cNvSpPr>
            <a:spLocks/>
          </p:cNvSpPr>
          <p:nvPr/>
        </p:nvSpPr>
        <p:spPr bwMode="auto">
          <a:xfrm>
            <a:off x="5638800" y="0"/>
            <a:ext cx="6553200" cy="6858000"/>
          </a:xfrm>
          <a:custGeom>
            <a:avLst/>
            <a:gdLst>
              <a:gd name="T0" fmla="*/ 0 w 6553200"/>
              <a:gd name="T1" fmla="*/ 6857999 h 6858000"/>
              <a:gd name="T2" fmla="*/ 6553199 w 6553200"/>
              <a:gd name="T3" fmla="*/ 6857999 h 6858000"/>
              <a:gd name="T4" fmla="*/ 6553199 w 6553200"/>
              <a:gd name="T5" fmla="*/ 0 h 6858000"/>
              <a:gd name="T6" fmla="*/ 0 w 6553200"/>
              <a:gd name="T7" fmla="*/ 0 h 6858000"/>
              <a:gd name="T8" fmla="*/ 0 w 655320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53200" h="6858000">
                <a:moveTo>
                  <a:pt x="0" y="6857999"/>
                </a:moveTo>
                <a:lnTo>
                  <a:pt x="6553199" y="6857999"/>
                </a:lnTo>
                <a:lnTo>
                  <a:pt x="65531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25603" name="object 3">
            <a:extLst>
              <a:ext uri="{FF2B5EF4-FFF2-40B4-BE49-F238E27FC236}">
                <a16:creationId xmlns:a16="http://schemas.microsoft.com/office/drawing/2014/main" id="{EB4A6F7D-A949-46B2-9B9D-2A2C7F1B5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0"/>
            <a:ext cx="65532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04" name="object 4">
            <a:extLst>
              <a:ext uri="{FF2B5EF4-FFF2-40B4-BE49-F238E27FC236}">
                <a16:creationId xmlns:a16="http://schemas.microsoft.com/office/drawing/2014/main" id="{80392B29-4986-4027-B182-EABDDDA6729D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5638800" cy="6858000"/>
          </a:xfrm>
          <a:custGeom>
            <a:avLst/>
            <a:gdLst>
              <a:gd name="T0" fmla="*/ 0 w 5638800"/>
              <a:gd name="T1" fmla="*/ 6857999 h 6858000"/>
              <a:gd name="T2" fmla="*/ 5638799 w 5638800"/>
              <a:gd name="T3" fmla="*/ 6857999 h 6858000"/>
              <a:gd name="T4" fmla="*/ 5638799 w 5638800"/>
              <a:gd name="T5" fmla="*/ 0 h 6858000"/>
              <a:gd name="T6" fmla="*/ 0 w 5638800"/>
              <a:gd name="T7" fmla="*/ 0 h 6858000"/>
              <a:gd name="T8" fmla="*/ 0 w 563880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38800" h="6858000">
                <a:moveTo>
                  <a:pt x="0" y="6857999"/>
                </a:moveTo>
                <a:lnTo>
                  <a:pt x="5638799" y="6857999"/>
                </a:lnTo>
                <a:lnTo>
                  <a:pt x="56387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25605" name="object 5">
            <a:extLst>
              <a:ext uri="{FF2B5EF4-FFF2-40B4-BE49-F238E27FC236}">
                <a16:creationId xmlns:a16="http://schemas.microsoft.com/office/drawing/2014/main" id="{6EEB01E1-0D41-4E2C-9165-A22E580DC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50" y="1598613"/>
            <a:ext cx="2043113" cy="2286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06" name="object 6">
            <a:extLst>
              <a:ext uri="{FF2B5EF4-FFF2-40B4-BE49-F238E27FC236}">
                <a16:creationId xmlns:a16="http://schemas.microsoft.com/office/drawing/2014/main" id="{F4E25044-C10F-4A00-B5C2-FD51378FF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1997075"/>
            <a:ext cx="60325" cy="46038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07" name="object 7">
            <a:extLst>
              <a:ext uri="{FF2B5EF4-FFF2-40B4-BE49-F238E27FC236}">
                <a16:creationId xmlns:a16="http://schemas.microsoft.com/office/drawing/2014/main" id="{4A345F56-49C3-4166-8B24-3C6D24AF4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325" y="1995488"/>
            <a:ext cx="1427163" cy="182562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08" name="object 8">
            <a:extLst>
              <a:ext uri="{FF2B5EF4-FFF2-40B4-BE49-F238E27FC236}">
                <a16:creationId xmlns:a16="http://schemas.microsoft.com/office/drawing/2014/main" id="{B55C984C-FD05-413F-BB2E-C2D0905A6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0413" y="1993900"/>
            <a:ext cx="1825625" cy="1841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09" name="object 9">
            <a:extLst>
              <a:ext uri="{FF2B5EF4-FFF2-40B4-BE49-F238E27FC236}">
                <a16:creationId xmlns:a16="http://schemas.microsoft.com/office/drawing/2014/main" id="{FE88AA87-0619-4599-B3F7-9FA04DAC2B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4588" y="2214563"/>
            <a:ext cx="1492250" cy="182562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10" name="object 10">
            <a:extLst>
              <a:ext uri="{FF2B5EF4-FFF2-40B4-BE49-F238E27FC236}">
                <a16:creationId xmlns:a16="http://schemas.microsoft.com/office/drawing/2014/main" id="{43F503FC-DB4D-4282-9B42-1BFA50EF8A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4588" y="2435225"/>
            <a:ext cx="1270000" cy="174625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11" name="object 11">
            <a:extLst>
              <a:ext uri="{FF2B5EF4-FFF2-40B4-BE49-F238E27FC236}">
                <a16:creationId xmlns:a16="http://schemas.microsoft.com/office/drawing/2014/main" id="{EC97B0B8-92EC-4E40-9F61-7D8AA05D2F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4588" y="2651125"/>
            <a:ext cx="1416050" cy="18415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12" name="object 12">
            <a:extLst>
              <a:ext uri="{FF2B5EF4-FFF2-40B4-BE49-F238E27FC236}">
                <a16:creationId xmlns:a16="http://schemas.microsoft.com/office/drawing/2014/main" id="{6FFC2990-38E2-450F-8CAC-2C5C9721F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50" y="3189288"/>
            <a:ext cx="2147888" cy="227012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13" name="object 13">
            <a:extLst>
              <a:ext uri="{FF2B5EF4-FFF2-40B4-BE49-F238E27FC236}">
                <a16:creationId xmlns:a16="http://schemas.microsoft.com/office/drawing/2014/main" id="{195B96B4-DEED-4D69-B08E-9B2D9C783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3584575"/>
            <a:ext cx="736600" cy="141288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14" name="object 14">
            <a:extLst>
              <a:ext uri="{FF2B5EF4-FFF2-40B4-BE49-F238E27FC236}">
                <a16:creationId xmlns:a16="http://schemas.microsoft.com/office/drawing/2014/main" id="{66DD5C86-FA2B-47F2-8EB1-5BE88E042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4125" y="3581400"/>
            <a:ext cx="396875" cy="184150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15" name="object 15">
            <a:extLst>
              <a:ext uri="{FF2B5EF4-FFF2-40B4-BE49-F238E27FC236}">
                <a16:creationId xmlns:a16="http://schemas.microsoft.com/office/drawing/2014/main" id="{52928BC2-7B05-4031-9299-D2B8D989B9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9750" y="3584575"/>
            <a:ext cx="1962150" cy="180975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16" name="object 16">
            <a:extLst>
              <a:ext uri="{FF2B5EF4-FFF2-40B4-BE49-F238E27FC236}">
                <a16:creationId xmlns:a16="http://schemas.microsoft.com/office/drawing/2014/main" id="{5B776EDE-59E8-47CE-94F1-18CCF8EA9E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3662363"/>
            <a:ext cx="58738" cy="15875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17" name="object 17">
            <a:extLst>
              <a:ext uri="{FF2B5EF4-FFF2-40B4-BE49-F238E27FC236}">
                <a16:creationId xmlns:a16="http://schemas.microsoft.com/office/drawing/2014/main" id="{EF4F92EF-428C-409D-A698-5A441CE28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6838" y="3594100"/>
            <a:ext cx="171450" cy="165100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18" name="object 18">
            <a:extLst>
              <a:ext uri="{FF2B5EF4-FFF2-40B4-BE49-F238E27FC236}">
                <a16:creationId xmlns:a16="http://schemas.microsoft.com/office/drawing/2014/main" id="{6B7CCF32-8027-49A6-A560-C44E7D4420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5938" y="3803650"/>
            <a:ext cx="2714625" cy="180975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19" name="object 19">
            <a:extLst>
              <a:ext uri="{FF2B5EF4-FFF2-40B4-BE49-F238E27FC236}">
                <a16:creationId xmlns:a16="http://schemas.microsoft.com/office/drawing/2014/main" id="{EC00FCBB-800C-4744-B1F3-620F471C4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5938" y="4022725"/>
            <a:ext cx="2185987" cy="182563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20" name="object 20">
            <a:extLst>
              <a:ext uri="{FF2B5EF4-FFF2-40B4-BE49-F238E27FC236}">
                <a16:creationId xmlns:a16="http://schemas.microsoft.com/office/drawing/2014/main" id="{791A120A-3A13-46F3-8534-836A5CF57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0025" y="4102100"/>
            <a:ext cx="58738" cy="15875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21" name="object 21">
            <a:extLst>
              <a:ext uri="{FF2B5EF4-FFF2-40B4-BE49-F238E27FC236}">
                <a16:creationId xmlns:a16="http://schemas.microsoft.com/office/drawing/2014/main" id="{50547DE7-8C44-46BE-B691-18F0BED4C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6863" y="4033838"/>
            <a:ext cx="171450" cy="163512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22" name="object 22">
            <a:extLst>
              <a:ext uri="{FF2B5EF4-FFF2-40B4-BE49-F238E27FC236}">
                <a16:creationId xmlns:a16="http://schemas.microsoft.com/office/drawing/2014/main" id="{CAB3F9C4-5796-4555-A8D8-5908B879EE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5938" y="4241800"/>
            <a:ext cx="2379662" cy="174625"/>
          </a:xfrm>
          <a:prstGeom prst="rect">
            <a:avLst/>
          </a:prstGeom>
          <a:blipFill dpi="0" rotWithShape="1">
            <a:blip r:embed="rId2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23" name="object 23">
            <a:extLst>
              <a:ext uri="{FF2B5EF4-FFF2-40B4-BE49-F238E27FC236}">
                <a16:creationId xmlns:a16="http://schemas.microsoft.com/office/drawing/2014/main" id="{1556A055-D414-40FE-92A1-F02B63B1F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5938" y="4460875"/>
            <a:ext cx="2632075" cy="182563"/>
          </a:xfrm>
          <a:prstGeom prst="rect">
            <a:avLst/>
          </a:prstGeom>
          <a:blipFill dpi="0" rotWithShape="1">
            <a:blip r:embed="rId2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24" name="object 24">
            <a:extLst>
              <a:ext uri="{FF2B5EF4-FFF2-40B4-BE49-F238E27FC236}">
                <a16:creationId xmlns:a16="http://schemas.microsoft.com/office/drawing/2014/main" id="{E39A5842-D57F-4AEF-878F-2DFA840D9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4525" y="4540250"/>
            <a:ext cx="60325" cy="15875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25" name="object 25">
            <a:extLst>
              <a:ext uri="{FF2B5EF4-FFF2-40B4-BE49-F238E27FC236}">
                <a16:creationId xmlns:a16="http://schemas.microsoft.com/office/drawing/2014/main" id="{B5EE1112-50B7-408C-BBCE-1FDB1F2ED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1363" y="4471988"/>
            <a:ext cx="171450" cy="165100"/>
          </a:xfrm>
          <a:prstGeom prst="rect">
            <a:avLst/>
          </a:prstGeom>
          <a:blipFill dpi="0" rotWithShape="1">
            <a:blip r:embed="rId2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26" name="object 26">
            <a:extLst>
              <a:ext uri="{FF2B5EF4-FFF2-40B4-BE49-F238E27FC236}">
                <a16:creationId xmlns:a16="http://schemas.microsoft.com/office/drawing/2014/main" id="{A6553D3C-DCEA-4CB3-93CD-475B6B851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5938" y="4681538"/>
            <a:ext cx="2492375" cy="174625"/>
          </a:xfrm>
          <a:prstGeom prst="rect">
            <a:avLst/>
          </a:prstGeom>
          <a:blipFill dpi="0" rotWithShape="1">
            <a:blip r:embed="rId2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27" name="object 27">
            <a:extLst>
              <a:ext uri="{FF2B5EF4-FFF2-40B4-BE49-F238E27FC236}">
                <a16:creationId xmlns:a16="http://schemas.microsoft.com/office/drawing/2014/main" id="{6650FC73-2A36-4FD4-90EE-1E7105DA8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5938" y="4902200"/>
            <a:ext cx="2408237" cy="141288"/>
          </a:xfrm>
          <a:prstGeom prst="rect">
            <a:avLst/>
          </a:prstGeom>
          <a:blipFill dpi="0" rotWithShape="1">
            <a:blip r:embed="rId2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28" name="object 28">
            <a:extLst>
              <a:ext uri="{FF2B5EF4-FFF2-40B4-BE49-F238E27FC236}">
                <a16:creationId xmlns:a16="http://schemas.microsoft.com/office/drawing/2014/main" id="{BDE1163E-CC6C-4F53-8267-66E0AF0D2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2275" y="4979988"/>
            <a:ext cx="58738" cy="15875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29" name="object 29">
            <a:extLst>
              <a:ext uri="{FF2B5EF4-FFF2-40B4-BE49-F238E27FC236}">
                <a16:creationId xmlns:a16="http://schemas.microsoft.com/office/drawing/2014/main" id="{35E770B2-7B33-4385-83E8-B3210C691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9113" y="4911725"/>
            <a:ext cx="171450" cy="163513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30" name="object 30">
            <a:extLst>
              <a:ext uri="{FF2B5EF4-FFF2-40B4-BE49-F238E27FC236}">
                <a16:creationId xmlns:a16="http://schemas.microsoft.com/office/drawing/2014/main" id="{B34FFD28-5D17-413A-82C1-9B06F582AF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5938" y="5118100"/>
            <a:ext cx="2405062" cy="184150"/>
          </a:xfrm>
          <a:prstGeom prst="rect">
            <a:avLst/>
          </a:prstGeom>
          <a:blipFill dpi="0" rotWithShape="1">
            <a:blip r:embed="rId2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31" name="object 31">
            <a:extLst>
              <a:ext uri="{FF2B5EF4-FFF2-40B4-BE49-F238E27FC236}">
                <a16:creationId xmlns:a16="http://schemas.microsoft.com/office/drawing/2014/main" id="{35AD4AD1-536D-460C-BA21-41B543CB9C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473075"/>
            <a:ext cx="2908300" cy="434975"/>
          </a:xfrm>
          <a:prstGeom prst="rect">
            <a:avLst/>
          </a:prstGeom>
          <a:blipFill dpi="0" rotWithShape="1">
            <a:blip r:embed="rId2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5632" name="object 32">
            <a:extLst>
              <a:ext uri="{FF2B5EF4-FFF2-40B4-BE49-F238E27FC236}">
                <a16:creationId xmlns:a16="http://schemas.microsoft.com/office/drawing/2014/main" id="{8AA7851E-6E2F-4868-B760-FDAA6C632A9C}"/>
              </a:ext>
            </a:extLst>
          </p:cNvPr>
          <p:cNvSpPr>
            <a:spLocks/>
          </p:cNvSpPr>
          <p:nvPr/>
        </p:nvSpPr>
        <p:spPr bwMode="auto">
          <a:xfrm>
            <a:off x="11009313" y="265113"/>
            <a:ext cx="904875" cy="904875"/>
          </a:xfrm>
          <a:custGeom>
            <a:avLst/>
            <a:gdLst>
              <a:gd name="T0" fmla="*/ 816551 w 904240"/>
              <a:gd name="T1" fmla="*/ 719925 h 905510"/>
              <a:gd name="T2" fmla="*/ 87189 w 904240"/>
              <a:gd name="T3" fmla="*/ 719925 h 905510"/>
              <a:gd name="T4" fmla="*/ 108778 w 904240"/>
              <a:gd name="T5" fmla="*/ 747175 h 905510"/>
              <a:gd name="T6" fmla="*/ 157804 w 904240"/>
              <a:gd name="T7" fmla="*/ 796285 h 905510"/>
              <a:gd name="T8" fmla="*/ 213850 w 904240"/>
              <a:gd name="T9" fmla="*/ 837431 h 905510"/>
              <a:gd name="T10" fmla="*/ 275987 w 904240"/>
              <a:gd name="T11" fmla="*/ 869680 h 905510"/>
              <a:gd name="T12" fmla="*/ 343283 w 904240"/>
              <a:gd name="T13" fmla="*/ 892098 h 905510"/>
              <a:gd name="T14" fmla="*/ 414808 w 904240"/>
              <a:gd name="T15" fmla="*/ 903755 h 905510"/>
              <a:gd name="T16" fmla="*/ 451865 w 904240"/>
              <a:gd name="T17" fmla="*/ 905255 h 905510"/>
              <a:gd name="T18" fmla="*/ 488927 w 904240"/>
              <a:gd name="T19" fmla="*/ 903755 h 905510"/>
              <a:gd name="T20" fmla="*/ 560458 w 904240"/>
              <a:gd name="T21" fmla="*/ 892098 h 905510"/>
              <a:gd name="T22" fmla="*/ 627757 w 904240"/>
              <a:gd name="T23" fmla="*/ 869680 h 905510"/>
              <a:gd name="T24" fmla="*/ 689894 w 904240"/>
              <a:gd name="T25" fmla="*/ 837431 h 905510"/>
              <a:gd name="T26" fmla="*/ 745940 w 904240"/>
              <a:gd name="T27" fmla="*/ 796285 h 905510"/>
              <a:gd name="T28" fmla="*/ 794963 w 904240"/>
              <a:gd name="T29" fmla="*/ 747175 h 905510"/>
              <a:gd name="T30" fmla="*/ 816551 w 904240"/>
              <a:gd name="T31" fmla="*/ 719925 h 905510"/>
              <a:gd name="T32" fmla="*/ 890600 w 904240"/>
              <a:gd name="T33" fmla="*/ 343870 h 905510"/>
              <a:gd name="T34" fmla="*/ 13133 w 904240"/>
              <a:gd name="T35" fmla="*/ 343870 h 905510"/>
              <a:gd name="T36" fmla="*/ 5914 w 904240"/>
              <a:gd name="T37" fmla="*/ 379219 h 905510"/>
              <a:gd name="T38" fmla="*/ 1498 w 904240"/>
              <a:gd name="T39" fmla="*/ 415511 h 905510"/>
              <a:gd name="T40" fmla="*/ 0 w 904240"/>
              <a:gd name="T41" fmla="*/ 452627 h 905510"/>
              <a:gd name="T42" fmla="*/ 1498 w 904240"/>
              <a:gd name="T43" fmla="*/ 489744 h 905510"/>
              <a:gd name="T44" fmla="*/ 13133 w 904240"/>
              <a:gd name="T45" fmla="*/ 561385 h 905510"/>
              <a:gd name="T46" fmla="*/ 35512 w 904240"/>
              <a:gd name="T47" fmla="*/ 628792 h 905510"/>
              <a:gd name="T48" fmla="*/ 67704 w 904240"/>
              <a:gd name="T49" fmla="*/ 691033 h 905510"/>
              <a:gd name="T50" fmla="*/ 836034 w 904240"/>
              <a:gd name="T51" fmla="*/ 691033 h 905510"/>
              <a:gd name="T52" fmla="*/ 853297 w 904240"/>
              <a:gd name="T53" fmla="*/ 660617 h 905510"/>
              <a:gd name="T54" fmla="*/ 880696 w 904240"/>
              <a:gd name="T55" fmla="*/ 595676 h 905510"/>
              <a:gd name="T56" fmla="*/ 897818 w 904240"/>
              <a:gd name="T57" fmla="*/ 526036 h 905510"/>
              <a:gd name="T58" fmla="*/ 903731 w 904240"/>
              <a:gd name="T59" fmla="*/ 452627 h 905510"/>
              <a:gd name="T60" fmla="*/ 902234 w 904240"/>
              <a:gd name="T61" fmla="*/ 415511 h 905510"/>
              <a:gd name="T62" fmla="*/ 897818 w 904240"/>
              <a:gd name="T63" fmla="*/ 379219 h 905510"/>
              <a:gd name="T64" fmla="*/ 890600 w 904240"/>
              <a:gd name="T65" fmla="*/ 343870 h 905510"/>
              <a:gd name="T66" fmla="*/ 451865 w 904240"/>
              <a:gd name="T67" fmla="*/ 0 h 905510"/>
              <a:gd name="T68" fmla="*/ 378575 w 904240"/>
              <a:gd name="T69" fmla="*/ 5925 h 905510"/>
              <a:gd name="T70" fmla="*/ 309048 w 904240"/>
              <a:gd name="T71" fmla="*/ 23079 h 905510"/>
              <a:gd name="T72" fmla="*/ 244215 w 904240"/>
              <a:gd name="T73" fmla="*/ 50529 h 905510"/>
              <a:gd name="T74" fmla="*/ 185007 w 904240"/>
              <a:gd name="T75" fmla="*/ 87343 h 905510"/>
              <a:gd name="T76" fmla="*/ 132355 w 904240"/>
              <a:gd name="T77" fmla="*/ 132587 h 905510"/>
              <a:gd name="T78" fmla="*/ 87189 w 904240"/>
              <a:gd name="T79" fmla="*/ 185330 h 905510"/>
              <a:gd name="T80" fmla="*/ 50440 w 904240"/>
              <a:gd name="T81" fmla="*/ 244638 h 905510"/>
              <a:gd name="T82" fmla="*/ 23038 w 904240"/>
              <a:gd name="T83" fmla="*/ 309579 h 905510"/>
              <a:gd name="T84" fmla="*/ 880696 w 904240"/>
              <a:gd name="T85" fmla="*/ 309579 h 905510"/>
              <a:gd name="T86" fmla="*/ 853297 w 904240"/>
              <a:gd name="T87" fmla="*/ 244638 h 905510"/>
              <a:gd name="T88" fmla="*/ 816551 w 904240"/>
              <a:gd name="T89" fmla="*/ 185330 h 905510"/>
              <a:gd name="T90" fmla="*/ 771387 w 904240"/>
              <a:gd name="T91" fmla="*/ 132587 h 905510"/>
              <a:gd name="T92" fmla="*/ 718737 w 904240"/>
              <a:gd name="T93" fmla="*/ 87343 h 905510"/>
              <a:gd name="T94" fmla="*/ 659529 w 904240"/>
              <a:gd name="T95" fmla="*/ 50529 h 905510"/>
              <a:gd name="T96" fmla="*/ 594695 w 904240"/>
              <a:gd name="T97" fmla="*/ 23079 h 905510"/>
              <a:gd name="T98" fmla="*/ 525163 w 904240"/>
              <a:gd name="T99" fmla="*/ 5925 h 905510"/>
              <a:gd name="T100" fmla="*/ 451865 w 904240"/>
              <a:gd name="T101" fmla="*/ 0 h 905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04240" h="905510">
                <a:moveTo>
                  <a:pt x="816551" y="719925"/>
                </a:moveTo>
                <a:lnTo>
                  <a:pt x="87189" y="719925"/>
                </a:lnTo>
                <a:lnTo>
                  <a:pt x="108778" y="747175"/>
                </a:lnTo>
                <a:lnTo>
                  <a:pt x="157804" y="796285"/>
                </a:lnTo>
                <a:lnTo>
                  <a:pt x="213850" y="837431"/>
                </a:lnTo>
                <a:lnTo>
                  <a:pt x="275987" y="869680"/>
                </a:lnTo>
                <a:lnTo>
                  <a:pt x="343283" y="892098"/>
                </a:lnTo>
                <a:lnTo>
                  <a:pt x="414808" y="903755"/>
                </a:lnTo>
                <a:lnTo>
                  <a:pt x="451865" y="905255"/>
                </a:lnTo>
                <a:lnTo>
                  <a:pt x="488927" y="903755"/>
                </a:lnTo>
                <a:lnTo>
                  <a:pt x="560458" y="892098"/>
                </a:lnTo>
                <a:lnTo>
                  <a:pt x="627757" y="869680"/>
                </a:lnTo>
                <a:lnTo>
                  <a:pt x="689894" y="837431"/>
                </a:lnTo>
                <a:lnTo>
                  <a:pt x="745940" y="796285"/>
                </a:lnTo>
                <a:lnTo>
                  <a:pt x="794963" y="747175"/>
                </a:lnTo>
                <a:lnTo>
                  <a:pt x="816551" y="719925"/>
                </a:lnTo>
                <a:close/>
              </a:path>
              <a:path w="904240" h="905510">
                <a:moveTo>
                  <a:pt x="890600" y="343870"/>
                </a:moveTo>
                <a:lnTo>
                  <a:pt x="13133" y="343870"/>
                </a:lnTo>
                <a:lnTo>
                  <a:pt x="5914" y="379219"/>
                </a:lnTo>
                <a:lnTo>
                  <a:pt x="1498" y="415511"/>
                </a:lnTo>
                <a:lnTo>
                  <a:pt x="0" y="452627"/>
                </a:lnTo>
                <a:lnTo>
                  <a:pt x="1498" y="489744"/>
                </a:lnTo>
                <a:lnTo>
                  <a:pt x="13133" y="561385"/>
                </a:lnTo>
                <a:lnTo>
                  <a:pt x="35512" y="628792"/>
                </a:lnTo>
                <a:lnTo>
                  <a:pt x="67704" y="691033"/>
                </a:lnTo>
                <a:lnTo>
                  <a:pt x="836034" y="691033"/>
                </a:lnTo>
                <a:lnTo>
                  <a:pt x="853297" y="660617"/>
                </a:lnTo>
                <a:lnTo>
                  <a:pt x="880696" y="595676"/>
                </a:lnTo>
                <a:lnTo>
                  <a:pt x="897818" y="526036"/>
                </a:lnTo>
                <a:lnTo>
                  <a:pt x="903731" y="452627"/>
                </a:lnTo>
                <a:lnTo>
                  <a:pt x="902234" y="415511"/>
                </a:lnTo>
                <a:lnTo>
                  <a:pt x="897818" y="379219"/>
                </a:lnTo>
                <a:lnTo>
                  <a:pt x="890600" y="343870"/>
                </a:lnTo>
                <a:close/>
              </a:path>
              <a:path w="904240" h="905510">
                <a:moveTo>
                  <a:pt x="451865" y="0"/>
                </a:moveTo>
                <a:lnTo>
                  <a:pt x="378575" y="5925"/>
                </a:lnTo>
                <a:lnTo>
                  <a:pt x="309048" y="23079"/>
                </a:lnTo>
                <a:lnTo>
                  <a:pt x="244215" y="50529"/>
                </a:lnTo>
                <a:lnTo>
                  <a:pt x="185007" y="87343"/>
                </a:lnTo>
                <a:lnTo>
                  <a:pt x="132355" y="132587"/>
                </a:lnTo>
                <a:lnTo>
                  <a:pt x="87189" y="185330"/>
                </a:lnTo>
                <a:lnTo>
                  <a:pt x="50440" y="244638"/>
                </a:lnTo>
                <a:lnTo>
                  <a:pt x="23038" y="309579"/>
                </a:lnTo>
                <a:lnTo>
                  <a:pt x="880696" y="309579"/>
                </a:lnTo>
                <a:lnTo>
                  <a:pt x="853297" y="244638"/>
                </a:lnTo>
                <a:lnTo>
                  <a:pt x="816551" y="185330"/>
                </a:lnTo>
                <a:lnTo>
                  <a:pt x="771387" y="132587"/>
                </a:lnTo>
                <a:lnTo>
                  <a:pt x="718737" y="87343"/>
                </a:lnTo>
                <a:lnTo>
                  <a:pt x="659529" y="50529"/>
                </a:lnTo>
                <a:lnTo>
                  <a:pt x="594695" y="23079"/>
                </a:lnTo>
                <a:lnTo>
                  <a:pt x="525163" y="5925"/>
                </a:lnTo>
                <a:lnTo>
                  <a:pt x="451865" y="0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25633" name="object 33">
            <a:extLst>
              <a:ext uri="{FF2B5EF4-FFF2-40B4-BE49-F238E27FC236}">
                <a16:creationId xmlns:a16="http://schemas.microsoft.com/office/drawing/2014/main" id="{92019DEF-2852-479C-AC79-6629CB25B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25188" y="282575"/>
            <a:ext cx="871537" cy="871538"/>
          </a:xfrm>
          <a:prstGeom prst="rect">
            <a:avLst/>
          </a:prstGeom>
          <a:blipFill dpi="0" rotWithShape="1">
            <a:blip r:embed="rId2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object 2">
            <a:extLst>
              <a:ext uri="{FF2B5EF4-FFF2-40B4-BE49-F238E27FC236}">
                <a16:creationId xmlns:a16="http://schemas.microsoft.com/office/drawing/2014/main" id="{ABFC74F9-E481-4B63-B02C-E6529A2F0F07}"/>
              </a:ext>
            </a:extLst>
          </p:cNvPr>
          <p:cNvSpPr>
            <a:spLocks/>
          </p:cNvSpPr>
          <p:nvPr/>
        </p:nvSpPr>
        <p:spPr bwMode="auto">
          <a:xfrm>
            <a:off x="5638800" y="0"/>
            <a:ext cx="6553200" cy="6858000"/>
          </a:xfrm>
          <a:custGeom>
            <a:avLst/>
            <a:gdLst>
              <a:gd name="T0" fmla="*/ 0 w 6553200"/>
              <a:gd name="T1" fmla="*/ 6857999 h 6858000"/>
              <a:gd name="T2" fmla="*/ 6553199 w 6553200"/>
              <a:gd name="T3" fmla="*/ 6857999 h 6858000"/>
              <a:gd name="T4" fmla="*/ 6553199 w 6553200"/>
              <a:gd name="T5" fmla="*/ 0 h 6858000"/>
              <a:gd name="T6" fmla="*/ 0 w 6553200"/>
              <a:gd name="T7" fmla="*/ 0 h 6858000"/>
              <a:gd name="T8" fmla="*/ 0 w 655320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53200" h="6858000">
                <a:moveTo>
                  <a:pt x="0" y="6857999"/>
                </a:moveTo>
                <a:lnTo>
                  <a:pt x="6553199" y="6857999"/>
                </a:lnTo>
                <a:lnTo>
                  <a:pt x="65531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26627" name="object 3">
            <a:extLst>
              <a:ext uri="{FF2B5EF4-FFF2-40B4-BE49-F238E27FC236}">
                <a16:creationId xmlns:a16="http://schemas.microsoft.com/office/drawing/2014/main" id="{E6CB1838-B5EC-4E2C-BBEE-9B616D7ED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3175"/>
            <a:ext cx="6553200" cy="68548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6628" name="object 4">
            <a:extLst>
              <a:ext uri="{FF2B5EF4-FFF2-40B4-BE49-F238E27FC236}">
                <a16:creationId xmlns:a16="http://schemas.microsoft.com/office/drawing/2014/main" id="{4231E26F-CB09-402C-9C36-1CC2AEAB385C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5638800" cy="6858000"/>
          </a:xfrm>
          <a:custGeom>
            <a:avLst/>
            <a:gdLst>
              <a:gd name="T0" fmla="*/ 0 w 5638800"/>
              <a:gd name="T1" fmla="*/ 6858000 h 6858000"/>
              <a:gd name="T2" fmla="*/ 5638799 w 5638800"/>
              <a:gd name="T3" fmla="*/ 6858000 h 6858000"/>
              <a:gd name="T4" fmla="*/ 5638799 w 5638800"/>
              <a:gd name="T5" fmla="*/ 0 h 6858000"/>
              <a:gd name="T6" fmla="*/ 0 w 5638800"/>
              <a:gd name="T7" fmla="*/ 0 h 6858000"/>
              <a:gd name="T8" fmla="*/ 0 w 5638800"/>
              <a:gd name="T9" fmla="*/ 6858000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38800" h="6858000">
                <a:moveTo>
                  <a:pt x="0" y="6858000"/>
                </a:moveTo>
                <a:lnTo>
                  <a:pt x="5638799" y="6858000"/>
                </a:lnTo>
                <a:lnTo>
                  <a:pt x="5638799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0078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26629" name="object 5">
            <a:extLst>
              <a:ext uri="{FF2B5EF4-FFF2-40B4-BE49-F238E27FC236}">
                <a16:creationId xmlns:a16="http://schemas.microsoft.com/office/drawing/2014/main" id="{CCF395BA-C5A3-4D6A-B8B4-9F390C263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50" y="1598613"/>
            <a:ext cx="2043113" cy="2286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6630" name="object 6">
            <a:extLst>
              <a:ext uri="{FF2B5EF4-FFF2-40B4-BE49-F238E27FC236}">
                <a16:creationId xmlns:a16="http://schemas.microsoft.com/office/drawing/2014/main" id="{B1805431-E2CC-4493-9341-F5F6A0D62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00" y="1966913"/>
            <a:ext cx="3857625" cy="17462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6631" name="object 7">
            <a:extLst>
              <a:ext uri="{FF2B5EF4-FFF2-40B4-BE49-F238E27FC236}">
                <a16:creationId xmlns:a16="http://schemas.microsoft.com/office/drawing/2014/main" id="{6FB69F14-9139-4E79-9FD7-7F07C8C23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5" y="2217738"/>
            <a:ext cx="908050" cy="220662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6632" name="object 8">
            <a:extLst>
              <a:ext uri="{FF2B5EF4-FFF2-40B4-BE49-F238E27FC236}">
                <a16:creationId xmlns:a16="http://schemas.microsoft.com/office/drawing/2014/main" id="{E2419D99-8D0A-44EB-A93F-5E40CB04D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50" y="2697163"/>
            <a:ext cx="2293938" cy="23177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6633" name="object 9">
            <a:extLst>
              <a:ext uri="{FF2B5EF4-FFF2-40B4-BE49-F238E27FC236}">
                <a16:creationId xmlns:a16="http://schemas.microsoft.com/office/drawing/2014/main" id="{5AB7F144-34FB-4AF4-BFC1-12941FA20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5" y="3070225"/>
            <a:ext cx="4556125" cy="223838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6634" name="object 10">
            <a:extLst>
              <a:ext uri="{FF2B5EF4-FFF2-40B4-BE49-F238E27FC236}">
                <a16:creationId xmlns:a16="http://schemas.microsoft.com/office/drawing/2014/main" id="{0104EA85-F465-4015-913E-BE304E347B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25" y="3552825"/>
            <a:ext cx="3097213" cy="300038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6635" name="object 11">
            <a:extLst>
              <a:ext uri="{FF2B5EF4-FFF2-40B4-BE49-F238E27FC236}">
                <a16:creationId xmlns:a16="http://schemas.microsoft.com/office/drawing/2014/main" id="{576B2C38-6BD8-472B-9C6E-0EA379F38A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00" y="3924300"/>
            <a:ext cx="3941763" cy="225425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6636" name="object 12">
            <a:extLst>
              <a:ext uri="{FF2B5EF4-FFF2-40B4-BE49-F238E27FC236}">
                <a16:creationId xmlns:a16="http://schemas.microsoft.com/office/drawing/2014/main" id="{2A35CE85-30C3-42D3-8457-2DA03975B2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50" y="4413250"/>
            <a:ext cx="2008188" cy="295275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6637" name="object 13">
            <a:extLst>
              <a:ext uri="{FF2B5EF4-FFF2-40B4-BE49-F238E27FC236}">
                <a16:creationId xmlns:a16="http://schemas.microsoft.com/office/drawing/2014/main" id="{6E598525-D7CE-416A-B696-DB035890A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5" y="4779963"/>
            <a:ext cx="3303588" cy="225425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6638" name="object 14">
            <a:extLst>
              <a:ext uri="{FF2B5EF4-FFF2-40B4-BE49-F238E27FC236}">
                <a16:creationId xmlns:a16="http://schemas.microsoft.com/office/drawing/2014/main" id="{19C314ED-CDC5-4441-BD70-16F2865016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50" y="5264150"/>
            <a:ext cx="2590800" cy="231775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6639" name="object 15">
            <a:extLst>
              <a:ext uri="{FF2B5EF4-FFF2-40B4-BE49-F238E27FC236}">
                <a16:creationId xmlns:a16="http://schemas.microsoft.com/office/drawing/2014/main" id="{168E56B9-E606-4727-ABE6-9FFC0796A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550" y="5635625"/>
            <a:ext cx="3836988" cy="225425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6640" name="object 16">
            <a:extLst>
              <a:ext uri="{FF2B5EF4-FFF2-40B4-BE49-F238E27FC236}">
                <a16:creationId xmlns:a16="http://schemas.microsoft.com/office/drawing/2014/main" id="{B4264059-82E6-4FB1-98A8-EF3A9E9DBA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473075"/>
            <a:ext cx="1954212" cy="434975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6641" name="object 17">
            <a:extLst>
              <a:ext uri="{FF2B5EF4-FFF2-40B4-BE49-F238E27FC236}">
                <a16:creationId xmlns:a16="http://schemas.microsoft.com/office/drawing/2014/main" id="{3BC3CBD6-604D-4642-BB49-14B9AAAB0F65}"/>
              </a:ext>
            </a:extLst>
          </p:cNvPr>
          <p:cNvSpPr>
            <a:spLocks/>
          </p:cNvSpPr>
          <p:nvPr/>
        </p:nvSpPr>
        <p:spPr bwMode="auto">
          <a:xfrm>
            <a:off x="11009313" y="265113"/>
            <a:ext cx="904875" cy="904875"/>
          </a:xfrm>
          <a:custGeom>
            <a:avLst/>
            <a:gdLst>
              <a:gd name="T0" fmla="*/ 816551 w 904240"/>
              <a:gd name="T1" fmla="*/ 719925 h 905510"/>
              <a:gd name="T2" fmla="*/ 87189 w 904240"/>
              <a:gd name="T3" fmla="*/ 719925 h 905510"/>
              <a:gd name="T4" fmla="*/ 108778 w 904240"/>
              <a:gd name="T5" fmla="*/ 747175 h 905510"/>
              <a:gd name="T6" fmla="*/ 157804 w 904240"/>
              <a:gd name="T7" fmla="*/ 796285 h 905510"/>
              <a:gd name="T8" fmla="*/ 213850 w 904240"/>
              <a:gd name="T9" fmla="*/ 837431 h 905510"/>
              <a:gd name="T10" fmla="*/ 275987 w 904240"/>
              <a:gd name="T11" fmla="*/ 869680 h 905510"/>
              <a:gd name="T12" fmla="*/ 343283 w 904240"/>
              <a:gd name="T13" fmla="*/ 892098 h 905510"/>
              <a:gd name="T14" fmla="*/ 414808 w 904240"/>
              <a:gd name="T15" fmla="*/ 903755 h 905510"/>
              <a:gd name="T16" fmla="*/ 451865 w 904240"/>
              <a:gd name="T17" fmla="*/ 905255 h 905510"/>
              <a:gd name="T18" fmla="*/ 488927 w 904240"/>
              <a:gd name="T19" fmla="*/ 903755 h 905510"/>
              <a:gd name="T20" fmla="*/ 560458 w 904240"/>
              <a:gd name="T21" fmla="*/ 892098 h 905510"/>
              <a:gd name="T22" fmla="*/ 627757 w 904240"/>
              <a:gd name="T23" fmla="*/ 869680 h 905510"/>
              <a:gd name="T24" fmla="*/ 689894 w 904240"/>
              <a:gd name="T25" fmla="*/ 837431 h 905510"/>
              <a:gd name="T26" fmla="*/ 745940 w 904240"/>
              <a:gd name="T27" fmla="*/ 796285 h 905510"/>
              <a:gd name="T28" fmla="*/ 794963 w 904240"/>
              <a:gd name="T29" fmla="*/ 747175 h 905510"/>
              <a:gd name="T30" fmla="*/ 816551 w 904240"/>
              <a:gd name="T31" fmla="*/ 719925 h 905510"/>
              <a:gd name="T32" fmla="*/ 890600 w 904240"/>
              <a:gd name="T33" fmla="*/ 343870 h 905510"/>
              <a:gd name="T34" fmla="*/ 13133 w 904240"/>
              <a:gd name="T35" fmla="*/ 343870 h 905510"/>
              <a:gd name="T36" fmla="*/ 5914 w 904240"/>
              <a:gd name="T37" fmla="*/ 379219 h 905510"/>
              <a:gd name="T38" fmla="*/ 1498 w 904240"/>
              <a:gd name="T39" fmla="*/ 415511 h 905510"/>
              <a:gd name="T40" fmla="*/ 0 w 904240"/>
              <a:gd name="T41" fmla="*/ 452627 h 905510"/>
              <a:gd name="T42" fmla="*/ 1498 w 904240"/>
              <a:gd name="T43" fmla="*/ 489744 h 905510"/>
              <a:gd name="T44" fmla="*/ 13133 w 904240"/>
              <a:gd name="T45" fmla="*/ 561385 h 905510"/>
              <a:gd name="T46" fmla="*/ 35512 w 904240"/>
              <a:gd name="T47" fmla="*/ 628792 h 905510"/>
              <a:gd name="T48" fmla="*/ 67704 w 904240"/>
              <a:gd name="T49" fmla="*/ 691033 h 905510"/>
              <a:gd name="T50" fmla="*/ 836034 w 904240"/>
              <a:gd name="T51" fmla="*/ 691033 h 905510"/>
              <a:gd name="T52" fmla="*/ 853297 w 904240"/>
              <a:gd name="T53" fmla="*/ 660617 h 905510"/>
              <a:gd name="T54" fmla="*/ 880696 w 904240"/>
              <a:gd name="T55" fmla="*/ 595676 h 905510"/>
              <a:gd name="T56" fmla="*/ 897818 w 904240"/>
              <a:gd name="T57" fmla="*/ 526036 h 905510"/>
              <a:gd name="T58" fmla="*/ 903731 w 904240"/>
              <a:gd name="T59" fmla="*/ 452627 h 905510"/>
              <a:gd name="T60" fmla="*/ 902234 w 904240"/>
              <a:gd name="T61" fmla="*/ 415511 h 905510"/>
              <a:gd name="T62" fmla="*/ 897818 w 904240"/>
              <a:gd name="T63" fmla="*/ 379219 h 905510"/>
              <a:gd name="T64" fmla="*/ 890600 w 904240"/>
              <a:gd name="T65" fmla="*/ 343870 h 905510"/>
              <a:gd name="T66" fmla="*/ 451865 w 904240"/>
              <a:gd name="T67" fmla="*/ 0 h 905510"/>
              <a:gd name="T68" fmla="*/ 378575 w 904240"/>
              <a:gd name="T69" fmla="*/ 5925 h 905510"/>
              <a:gd name="T70" fmla="*/ 309048 w 904240"/>
              <a:gd name="T71" fmla="*/ 23079 h 905510"/>
              <a:gd name="T72" fmla="*/ 244215 w 904240"/>
              <a:gd name="T73" fmla="*/ 50529 h 905510"/>
              <a:gd name="T74" fmla="*/ 185007 w 904240"/>
              <a:gd name="T75" fmla="*/ 87343 h 905510"/>
              <a:gd name="T76" fmla="*/ 132355 w 904240"/>
              <a:gd name="T77" fmla="*/ 132587 h 905510"/>
              <a:gd name="T78" fmla="*/ 87189 w 904240"/>
              <a:gd name="T79" fmla="*/ 185330 h 905510"/>
              <a:gd name="T80" fmla="*/ 50440 w 904240"/>
              <a:gd name="T81" fmla="*/ 244638 h 905510"/>
              <a:gd name="T82" fmla="*/ 23038 w 904240"/>
              <a:gd name="T83" fmla="*/ 309579 h 905510"/>
              <a:gd name="T84" fmla="*/ 880696 w 904240"/>
              <a:gd name="T85" fmla="*/ 309579 h 905510"/>
              <a:gd name="T86" fmla="*/ 853297 w 904240"/>
              <a:gd name="T87" fmla="*/ 244638 h 905510"/>
              <a:gd name="T88" fmla="*/ 816551 w 904240"/>
              <a:gd name="T89" fmla="*/ 185330 h 905510"/>
              <a:gd name="T90" fmla="*/ 771387 w 904240"/>
              <a:gd name="T91" fmla="*/ 132587 h 905510"/>
              <a:gd name="T92" fmla="*/ 718737 w 904240"/>
              <a:gd name="T93" fmla="*/ 87343 h 905510"/>
              <a:gd name="T94" fmla="*/ 659529 w 904240"/>
              <a:gd name="T95" fmla="*/ 50529 h 905510"/>
              <a:gd name="T96" fmla="*/ 594695 w 904240"/>
              <a:gd name="T97" fmla="*/ 23079 h 905510"/>
              <a:gd name="T98" fmla="*/ 525163 w 904240"/>
              <a:gd name="T99" fmla="*/ 5925 h 905510"/>
              <a:gd name="T100" fmla="*/ 451865 w 904240"/>
              <a:gd name="T101" fmla="*/ 0 h 905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04240" h="905510">
                <a:moveTo>
                  <a:pt x="816551" y="719925"/>
                </a:moveTo>
                <a:lnTo>
                  <a:pt x="87189" y="719925"/>
                </a:lnTo>
                <a:lnTo>
                  <a:pt x="108778" y="747175"/>
                </a:lnTo>
                <a:lnTo>
                  <a:pt x="157804" y="796285"/>
                </a:lnTo>
                <a:lnTo>
                  <a:pt x="213850" y="837431"/>
                </a:lnTo>
                <a:lnTo>
                  <a:pt x="275987" y="869680"/>
                </a:lnTo>
                <a:lnTo>
                  <a:pt x="343283" y="892098"/>
                </a:lnTo>
                <a:lnTo>
                  <a:pt x="414808" y="903755"/>
                </a:lnTo>
                <a:lnTo>
                  <a:pt x="451865" y="905255"/>
                </a:lnTo>
                <a:lnTo>
                  <a:pt x="488927" y="903755"/>
                </a:lnTo>
                <a:lnTo>
                  <a:pt x="560458" y="892098"/>
                </a:lnTo>
                <a:lnTo>
                  <a:pt x="627757" y="869680"/>
                </a:lnTo>
                <a:lnTo>
                  <a:pt x="689894" y="837431"/>
                </a:lnTo>
                <a:lnTo>
                  <a:pt x="745940" y="796285"/>
                </a:lnTo>
                <a:lnTo>
                  <a:pt x="794963" y="747175"/>
                </a:lnTo>
                <a:lnTo>
                  <a:pt x="816551" y="719925"/>
                </a:lnTo>
                <a:close/>
              </a:path>
              <a:path w="904240" h="905510">
                <a:moveTo>
                  <a:pt x="890600" y="343870"/>
                </a:moveTo>
                <a:lnTo>
                  <a:pt x="13133" y="343870"/>
                </a:lnTo>
                <a:lnTo>
                  <a:pt x="5914" y="379219"/>
                </a:lnTo>
                <a:lnTo>
                  <a:pt x="1498" y="415511"/>
                </a:lnTo>
                <a:lnTo>
                  <a:pt x="0" y="452627"/>
                </a:lnTo>
                <a:lnTo>
                  <a:pt x="1498" y="489744"/>
                </a:lnTo>
                <a:lnTo>
                  <a:pt x="13133" y="561385"/>
                </a:lnTo>
                <a:lnTo>
                  <a:pt x="35512" y="628792"/>
                </a:lnTo>
                <a:lnTo>
                  <a:pt x="67704" y="691033"/>
                </a:lnTo>
                <a:lnTo>
                  <a:pt x="836034" y="691033"/>
                </a:lnTo>
                <a:lnTo>
                  <a:pt x="853297" y="660617"/>
                </a:lnTo>
                <a:lnTo>
                  <a:pt x="880696" y="595676"/>
                </a:lnTo>
                <a:lnTo>
                  <a:pt x="897818" y="526036"/>
                </a:lnTo>
                <a:lnTo>
                  <a:pt x="903731" y="452627"/>
                </a:lnTo>
                <a:lnTo>
                  <a:pt x="902234" y="415511"/>
                </a:lnTo>
                <a:lnTo>
                  <a:pt x="897818" y="379219"/>
                </a:lnTo>
                <a:lnTo>
                  <a:pt x="890600" y="343870"/>
                </a:lnTo>
                <a:close/>
              </a:path>
              <a:path w="904240" h="905510">
                <a:moveTo>
                  <a:pt x="451865" y="0"/>
                </a:moveTo>
                <a:lnTo>
                  <a:pt x="378575" y="5925"/>
                </a:lnTo>
                <a:lnTo>
                  <a:pt x="309048" y="23079"/>
                </a:lnTo>
                <a:lnTo>
                  <a:pt x="244215" y="50529"/>
                </a:lnTo>
                <a:lnTo>
                  <a:pt x="185007" y="87343"/>
                </a:lnTo>
                <a:lnTo>
                  <a:pt x="132355" y="132587"/>
                </a:lnTo>
                <a:lnTo>
                  <a:pt x="87189" y="185330"/>
                </a:lnTo>
                <a:lnTo>
                  <a:pt x="50440" y="244638"/>
                </a:lnTo>
                <a:lnTo>
                  <a:pt x="23038" y="309579"/>
                </a:lnTo>
                <a:lnTo>
                  <a:pt x="880696" y="309579"/>
                </a:lnTo>
                <a:lnTo>
                  <a:pt x="853297" y="244638"/>
                </a:lnTo>
                <a:lnTo>
                  <a:pt x="816551" y="185330"/>
                </a:lnTo>
                <a:lnTo>
                  <a:pt x="771387" y="132587"/>
                </a:lnTo>
                <a:lnTo>
                  <a:pt x="718737" y="87343"/>
                </a:lnTo>
                <a:lnTo>
                  <a:pt x="659529" y="50529"/>
                </a:lnTo>
                <a:lnTo>
                  <a:pt x="594695" y="23079"/>
                </a:lnTo>
                <a:lnTo>
                  <a:pt x="525163" y="5925"/>
                </a:lnTo>
                <a:lnTo>
                  <a:pt x="451865" y="0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26642" name="object 18">
            <a:extLst>
              <a:ext uri="{FF2B5EF4-FFF2-40B4-BE49-F238E27FC236}">
                <a16:creationId xmlns:a16="http://schemas.microsoft.com/office/drawing/2014/main" id="{2407A4AF-D056-499E-A76B-4B82685431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25188" y="282575"/>
            <a:ext cx="871537" cy="871538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object 2">
            <a:extLst>
              <a:ext uri="{FF2B5EF4-FFF2-40B4-BE49-F238E27FC236}">
                <a16:creationId xmlns:a16="http://schemas.microsoft.com/office/drawing/2014/main" id="{460BBE27-17F9-44D8-896E-592BEB5D1084}"/>
              </a:ext>
            </a:extLst>
          </p:cNvPr>
          <p:cNvSpPr>
            <a:spLocks/>
          </p:cNvSpPr>
          <p:nvPr/>
        </p:nvSpPr>
        <p:spPr bwMode="auto">
          <a:xfrm>
            <a:off x="5638800" y="0"/>
            <a:ext cx="6553200" cy="6858000"/>
          </a:xfrm>
          <a:custGeom>
            <a:avLst/>
            <a:gdLst>
              <a:gd name="T0" fmla="*/ 0 w 6553200"/>
              <a:gd name="T1" fmla="*/ 6857999 h 6858000"/>
              <a:gd name="T2" fmla="*/ 6553199 w 6553200"/>
              <a:gd name="T3" fmla="*/ 6857999 h 6858000"/>
              <a:gd name="T4" fmla="*/ 6553199 w 6553200"/>
              <a:gd name="T5" fmla="*/ 0 h 6858000"/>
              <a:gd name="T6" fmla="*/ 0 w 6553200"/>
              <a:gd name="T7" fmla="*/ 0 h 6858000"/>
              <a:gd name="T8" fmla="*/ 0 w 655320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53200" h="6858000">
                <a:moveTo>
                  <a:pt x="0" y="6857999"/>
                </a:moveTo>
                <a:lnTo>
                  <a:pt x="6553199" y="6857999"/>
                </a:lnTo>
                <a:lnTo>
                  <a:pt x="65531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27651" name="object 3">
            <a:extLst>
              <a:ext uri="{FF2B5EF4-FFF2-40B4-BE49-F238E27FC236}">
                <a16:creationId xmlns:a16="http://schemas.microsoft.com/office/drawing/2014/main" id="{4FDF80F5-0B32-460D-BC21-51F333311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0"/>
            <a:ext cx="65532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7652" name="object 4">
            <a:extLst>
              <a:ext uri="{FF2B5EF4-FFF2-40B4-BE49-F238E27FC236}">
                <a16:creationId xmlns:a16="http://schemas.microsoft.com/office/drawing/2014/main" id="{627263B0-50EF-43AC-9605-861E937824F4}"/>
              </a:ext>
            </a:extLst>
          </p:cNvPr>
          <p:cNvSpPr>
            <a:spLocks/>
          </p:cNvSpPr>
          <p:nvPr/>
        </p:nvSpPr>
        <p:spPr bwMode="auto">
          <a:xfrm>
            <a:off x="7018338" y="1979613"/>
            <a:ext cx="3532187" cy="3467100"/>
          </a:xfrm>
          <a:custGeom>
            <a:avLst/>
            <a:gdLst>
              <a:gd name="T0" fmla="*/ 0 w 3531234"/>
              <a:gd name="T1" fmla="*/ 3467099 h 3467100"/>
              <a:gd name="T2" fmla="*/ 3531107 w 3531234"/>
              <a:gd name="T3" fmla="*/ 3467099 h 3467100"/>
              <a:gd name="T4" fmla="*/ 3531107 w 3531234"/>
              <a:gd name="T5" fmla="*/ 0 h 3467100"/>
              <a:gd name="T6" fmla="*/ 0 w 3531234"/>
              <a:gd name="T7" fmla="*/ 0 h 3467100"/>
              <a:gd name="T8" fmla="*/ 0 w 3531234"/>
              <a:gd name="T9" fmla="*/ 3467099 h 3467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31234" h="3467100">
                <a:moveTo>
                  <a:pt x="0" y="3467099"/>
                </a:moveTo>
                <a:lnTo>
                  <a:pt x="3531107" y="3467099"/>
                </a:lnTo>
                <a:lnTo>
                  <a:pt x="3531107" y="0"/>
                </a:lnTo>
                <a:lnTo>
                  <a:pt x="0" y="0"/>
                </a:lnTo>
                <a:lnTo>
                  <a:pt x="0" y="3467099"/>
                </a:lnTo>
                <a:close/>
              </a:path>
            </a:pathLst>
          </a:custGeom>
          <a:noFill/>
          <a:ln w="28955">
            <a:solidFill>
              <a:srgbClr val="5C2C9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27653" name="object 5">
            <a:extLst>
              <a:ext uri="{FF2B5EF4-FFF2-40B4-BE49-F238E27FC236}">
                <a16:creationId xmlns:a16="http://schemas.microsoft.com/office/drawing/2014/main" id="{352183EA-6C1D-4B0E-83AF-87B842C475AF}"/>
              </a:ext>
            </a:extLst>
          </p:cNvPr>
          <p:cNvSpPr>
            <a:spLocks/>
          </p:cNvSpPr>
          <p:nvPr/>
        </p:nvSpPr>
        <p:spPr bwMode="auto">
          <a:xfrm>
            <a:off x="7067550" y="2016125"/>
            <a:ext cx="3433763" cy="3394075"/>
          </a:xfrm>
          <a:custGeom>
            <a:avLst/>
            <a:gdLst>
              <a:gd name="T0" fmla="*/ 0 w 3434079"/>
              <a:gd name="T1" fmla="*/ 3393947 h 3394075"/>
              <a:gd name="T2" fmla="*/ 3433571 w 3434079"/>
              <a:gd name="T3" fmla="*/ 3393947 h 3394075"/>
              <a:gd name="T4" fmla="*/ 3433571 w 3434079"/>
              <a:gd name="T5" fmla="*/ 0 h 3394075"/>
              <a:gd name="T6" fmla="*/ 0 w 3434079"/>
              <a:gd name="T7" fmla="*/ 0 h 3394075"/>
              <a:gd name="T8" fmla="*/ 0 w 3434079"/>
              <a:gd name="T9" fmla="*/ 3393947 h 33940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34079" h="3394075">
                <a:moveTo>
                  <a:pt x="0" y="3393947"/>
                </a:moveTo>
                <a:lnTo>
                  <a:pt x="3433571" y="3393947"/>
                </a:lnTo>
                <a:lnTo>
                  <a:pt x="3433571" y="0"/>
                </a:lnTo>
                <a:lnTo>
                  <a:pt x="0" y="0"/>
                </a:lnTo>
                <a:lnTo>
                  <a:pt x="0" y="3393947"/>
                </a:lnTo>
                <a:close/>
              </a:path>
            </a:pathLst>
          </a:custGeom>
          <a:noFill/>
          <a:ln w="2895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27654" name="object 6">
            <a:extLst>
              <a:ext uri="{FF2B5EF4-FFF2-40B4-BE49-F238E27FC236}">
                <a16:creationId xmlns:a16="http://schemas.microsoft.com/office/drawing/2014/main" id="{D5BFB737-E07A-42D2-A660-13E9EEA191D8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5638800" cy="6858000"/>
          </a:xfrm>
          <a:custGeom>
            <a:avLst/>
            <a:gdLst>
              <a:gd name="T0" fmla="*/ 0 w 5638800"/>
              <a:gd name="T1" fmla="*/ 6857999 h 6858000"/>
              <a:gd name="T2" fmla="*/ 5638799 w 5638800"/>
              <a:gd name="T3" fmla="*/ 6857999 h 6858000"/>
              <a:gd name="T4" fmla="*/ 5638799 w 5638800"/>
              <a:gd name="T5" fmla="*/ 0 h 6858000"/>
              <a:gd name="T6" fmla="*/ 0 w 5638800"/>
              <a:gd name="T7" fmla="*/ 0 h 6858000"/>
              <a:gd name="T8" fmla="*/ 0 w 563880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38800" h="6858000">
                <a:moveTo>
                  <a:pt x="0" y="6857999"/>
                </a:moveTo>
                <a:lnTo>
                  <a:pt x="5638799" y="6857999"/>
                </a:lnTo>
                <a:lnTo>
                  <a:pt x="56387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27655" name="object 7">
            <a:extLst>
              <a:ext uri="{FF2B5EF4-FFF2-40B4-BE49-F238E27FC236}">
                <a16:creationId xmlns:a16="http://schemas.microsoft.com/office/drawing/2014/main" id="{E267E3A1-CC8F-46E3-A0A3-ECF74D580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50" y="1600200"/>
            <a:ext cx="1344613" cy="22701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7656" name="object 8">
            <a:extLst>
              <a:ext uri="{FF2B5EF4-FFF2-40B4-BE49-F238E27FC236}">
                <a16:creationId xmlns:a16="http://schemas.microsoft.com/office/drawing/2014/main" id="{900EA7BD-DF06-41E5-A977-277A4AF44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488" y="1992313"/>
            <a:ext cx="53975" cy="4127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7657" name="object 9">
            <a:extLst>
              <a:ext uri="{FF2B5EF4-FFF2-40B4-BE49-F238E27FC236}">
                <a16:creationId xmlns:a16="http://schemas.microsoft.com/office/drawing/2014/main" id="{98953CDC-EF9B-4147-97AB-6351D948C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38" y="1990725"/>
            <a:ext cx="1262062" cy="16192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7658" name="object 10">
            <a:extLst>
              <a:ext uri="{FF2B5EF4-FFF2-40B4-BE49-F238E27FC236}">
                <a16:creationId xmlns:a16="http://schemas.microsoft.com/office/drawing/2014/main" id="{CF8FB490-534B-4B78-B653-2EEFBB1A9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9438" y="1989138"/>
            <a:ext cx="3092450" cy="163512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7659" name="object 11">
            <a:extLst>
              <a:ext uri="{FF2B5EF4-FFF2-40B4-BE49-F238E27FC236}">
                <a16:creationId xmlns:a16="http://schemas.microsoft.com/office/drawing/2014/main" id="{6EF314D7-D2BA-479D-9CC4-C77DC4237D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488" y="2181225"/>
            <a:ext cx="2325687" cy="16192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7660" name="object 12">
            <a:extLst>
              <a:ext uri="{FF2B5EF4-FFF2-40B4-BE49-F238E27FC236}">
                <a16:creationId xmlns:a16="http://schemas.microsoft.com/office/drawing/2014/main" id="{C1DDEBA0-1979-4476-96C3-8C04DD5B6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3950" y="2479675"/>
            <a:ext cx="88900" cy="20638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7661" name="object 13">
            <a:extLst>
              <a:ext uri="{FF2B5EF4-FFF2-40B4-BE49-F238E27FC236}">
                <a16:creationId xmlns:a16="http://schemas.microsoft.com/office/drawing/2014/main" id="{95D0A921-F6B8-4D2A-9357-4E38BC9405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50" y="2884488"/>
            <a:ext cx="2522538" cy="230187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7662" name="object 14">
            <a:extLst>
              <a:ext uri="{FF2B5EF4-FFF2-40B4-BE49-F238E27FC236}">
                <a16:creationId xmlns:a16="http://schemas.microsoft.com/office/drawing/2014/main" id="{AD78A775-AFBE-41D8-AF23-F030E8A72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488" y="3275013"/>
            <a:ext cx="4273550" cy="163512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7663" name="object 15">
            <a:extLst>
              <a:ext uri="{FF2B5EF4-FFF2-40B4-BE49-F238E27FC236}">
                <a16:creationId xmlns:a16="http://schemas.microsoft.com/office/drawing/2014/main" id="{70EDCAD7-C9F5-4B4F-9E1F-C217E8510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488" y="3546475"/>
            <a:ext cx="53975" cy="4127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7664" name="object 16">
            <a:extLst>
              <a:ext uri="{FF2B5EF4-FFF2-40B4-BE49-F238E27FC236}">
                <a16:creationId xmlns:a16="http://schemas.microsoft.com/office/drawing/2014/main" id="{3F38CF85-1E5B-4562-8975-0B6B94B24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388" y="3546475"/>
            <a:ext cx="763587" cy="125413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7665" name="object 17">
            <a:extLst>
              <a:ext uri="{FF2B5EF4-FFF2-40B4-BE49-F238E27FC236}">
                <a16:creationId xmlns:a16="http://schemas.microsoft.com/office/drawing/2014/main" id="{DAF439C6-B8A0-482D-A5D3-6465097EF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7313" y="3543300"/>
            <a:ext cx="2711450" cy="161925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7666" name="object 18">
            <a:extLst>
              <a:ext uri="{FF2B5EF4-FFF2-40B4-BE49-F238E27FC236}">
                <a16:creationId xmlns:a16="http://schemas.microsoft.com/office/drawing/2014/main" id="{EDAE5520-F1DD-4BD3-8EB7-820F744E6B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3614738"/>
            <a:ext cx="52388" cy="14287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7667" name="object 19">
            <a:extLst>
              <a:ext uri="{FF2B5EF4-FFF2-40B4-BE49-F238E27FC236}">
                <a16:creationId xmlns:a16="http://schemas.microsoft.com/office/drawing/2014/main" id="{EE189E93-F853-473D-B93E-CB04D4013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3700" y="3546475"/>
            <a:ext cx="541338" cy="152400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7668" name="object 20">
            <a:extLst>
              <a:ext uri="{FF2B5EF4-FFF2-40B4-BE49-F238E27FC236}">
                <a16:creationId xmlns:a16="http://schemas.microsoft.com/office/drawing/2014/main" id="{E07B9A6C-C282-4F81-8840-60EB02DFF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488" y="3735388"/>
            <a:ext cx="1636712" cy="161925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7669" name="object 21">
            <a:extLst>
              <a:ext uri="{FF2B5EF4-FFF2-40B4-BE49-F238E27FC236}">
                <a16:creationId xmlns:a16="http://schemas.microsoft.com/office/drawing/2014/main" id="{68408944-A445-44E8-9B7D-A692925531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963" y="4249738"/>
            <a:ext cx="1317625" cy="295275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7670" name="object 22">
            <a:extLst>
              <a:ext uri="{FF2B5EF4-FFF2-40B4-BE49-F238E27FC236}">
                <a16:creationId xmlns:a16="http://schemas.microsoft.com/office/drawing/2014/main" id="{E40594AE-8F98-4C3D-A730-FC1277027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50" y="5816600"/>
            <a:ext cx="1868488" cy="233363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7671" name="object 23">
            <a:extLst>
              <a:ext uri="{FF2B5EF4-FFF2-40B4-BE49-F238E27FC236}">
                <a16:creationId xmlns:a16="http://schemas.microsoft.com/office/drawing/2014/main" id="{68D394CA-2ACD-4F8A-AF9F-8EF33C2FB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6191250"/>
            <a:ext cx="1519237" cy="220663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7672" name="object 24">
            <a:extLst>
              <a:ext uri="{FF2B5EF4-FFF2-40B4-BE49-F238E27FC236}">
                <a16:creationId xmlns:a16="http://schemas.microsoft.com/office/drawing/2014/main" id="{7F1B2E58-8BDA-4200-9DE0-A7BB88B1B7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473075"/>
            <a:ext cx="1954212" cy="434975"/>
          </a:xfrm>
          <a:prstGeom prst="rect">
            <a:avLst/>
          </a:prstGeom>
          <a:blipFill dpi="0" rotWithShape="1">
            <a:blip r:embed="rId2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7673" name="object 25">
            <a:extLst>
              <a:ext uri="{FF2B5EF4-FFF2-40B4-BE49-F238E27FC236}">
                <a16:creationId xmlns:a16="http://schemas.microsoft.com/office/drawing/2014/main" id="{A2BDD3BF-2DA5-4B94-B503-285B88017A70}"/>
              </a:ext>
            </a:extLst>
          </p:cNvPr>
          <p:cNvSpPr>
            <a:spLocks/>
          </p:cNvSpPr>
          <p:nvPr/>
        </p:nvSpPr>
        <p:spPr bwMode="auto">
          <a:xfrm>
            <a:off x="11009313" y="265113"/>
            <a:ext cx="904875" cy="904875"/>
          </a:xfrm>
          <a:custGeom>
            <a:avLst/>
            <a:gdLst>
              <a:gd name="T0" fmla="*/ 816551 w 904240"/>
              <a:gd name="T1" fmla="*/ 719925 h 905510"/>
              <a:gd name="T2" fmla="*/ 87189 w 904240"/>
              <a:gd name="T3" fmla="*/ 719925 h 905510"/>
              <a:gd name="T4" fmla="*/ 108778 w 904240"/>
              <a:gd name="T5" fmla="*/ 747175 h 905510"/>
              <a:gd name="T6" fmla="*/ 157804 w 904240"/>
              <a:gd name="T7" fmla="*/ 796285 h 905510"/>
              <a:gd name="T8" fmla="*/ 213850 w 904240"/>
              <a:gd name="T9" fmla="*/ 837431 h 905510"/>
              <a:gd name="T10" fmla="*/ 275987 w 904240"/>
              <a:gd name="T11" fmla="*/ 869680 h 905510"/>
              <a:gd name="T12" fmla="*/ 343283 w 904240"/>
              <a:gd name="T13" fmla="*/ 892098 h 905510"/>
              <a:gd name="T14" fmla="*/ 414808 w 904240"/>
              <a:gd name="T15" fmla="*/ 903755 h 905510"/>
              <a:gd name="T16" fmla="*/ 451865 w 904240"/>
              <a:gd name="T17" fmla="*/ 905255 h 905510"/>
              <a:gd name="T18" fmla="*/ 488927 w 904240"/>
              <a:gd name="T19" fmla="*/ 903755 h 905510"/>
              <a:gd name="T20" fmla="*/ 560458 w 904240"/>
              <a:gd name="T21" fmla="*/ 892098 h 905510"/>
              <a:gd name="T22" fmla="*/ 627757 w 904240"/>
              <a:gd name="T23" fmla="*/ 869680 h 905510"/>
              <a:gd name="T24" fmla="*/ 689894 w 904240"/>
              <a:gd name="T25" fmla="*/ 837431 h 905510"/>
              <a:gd name="T26" fmla="*/ 745940 w 904240"/>
              <a:gd name="T27" fmla="*/ 796285 h 905510"/>
              <a:gd name="T28" fmla="*/ 794963 w 904240"/>
              <a:gd name="T29" fmla="*/ 747175 h 905510"/>
              <a:gd name="T30" fmla="*/ 816551 w 904240"/>
              <a:gd name="T31" fmla="*/ 719925 h 905510"/>
              <a:gd name="T32" fmla="*/ 890600 w 904240"/>
              <a:gd name="T33" fmla="*/ 343870 h 905510"/>
              <a:gd name="T34" fmla="*/ 13133 w 904240"/>
              <a:gd name="T35" fmla="*/ 343870 h 905510"/>
              <a:gd name="T36" fmla="*/ 5914 w 904240"/>
              <a:gd name="T37" fmla="*/ 379219 h 905510"/>
              <a:gd name="T38" fmla="*/ 1498 w 904240"/>
              <a:gd name="T39" fmla="*/ 415511 h 905510"/>
              <a:gd name="T40" fmla="*/ 0 w 904240"/>
              <a:gd name="T41" fmla="*/ 452627 h 905510"/>
              <a:gd name="T42" fmla="*/ 1498 w 904240"/>
              <a:gd name="T43" fmla="*/ 489744 h 905510"/>
              <a:gd name="T44" fmla="*/ 13133 w 904240"/>
              <a:gd name="T45" fmla="*/ 561385 h 905510"/>
              <a:gd name="T46" fmla="*/ 35512 w 904240"/>
              <a:gd name="T47" fmla="*/ 628792 h 905510"/>
              <a:gd name="T48" fmla="*/ 67704 w 904240"/>
              <a:gd name="T49" fmla="*/ 691033 h 905510"/>
              <a:gd name="T50" fmla="*/ 836034 w 904240"/>
              <a:gd name="T51" fmla="*/ 691033 h 905510"/>
              <a:gd name="T52" fmla="*/ 853297 w 904240"/>
              <a:gd name="T53" fmla="*/ 660617 h 905510"/>
              <a:gd name="T54" fmla="*/ 880696 w 904240"/>
              <a:gd name="T55" fmla="*/ 595676 h 905510"/>
              <a:gd name="T56" fmla="*/ 897818 w 904240"/>
              <a:gd name="T57" fmla="*/ 526036 h 905510"/>
              <a:gd name="T58" fmla="*/ 903731 w 904240"/>
              <a:gd name="T59" fmla="*/ 452627 h 905510"/>
              <a:gd name="T60" fmla="*/ 902234 w 904240"/>
              <a:gd name="T61" fmla="*/ 415511 h 905510"/>
              <a:gd name="T62" fmla="*/ 897818 w 904240"/>
              <a:gd name="T63" fmla="*/ 379219 h 905510"/>
              <a:gd name="T64" fmla="*/ 890600 w 904240"/>
              <a:gd name="T65" fmla="*/ 343870 h 905510"/>
              <a:gd name="T66" fmla="*/ 451865 w 904240"/>
              <a:gd name="T67" fmla="*/ 0 h 905510"/>
              <a:gd name="T68" fmla="*/ 378575 w 904240"/>
              <a:gd name="T69" fmla="*/ 5925 h 905510"/>
              <a:gd name="T70" fmla="*/ 309048 w 904240"/>
              <a:gd name="T71" fmla="*/ 23079 h 905510"/>
              <a:gd name="T72" fmla="*/ 244215 w 904240"/>
              <a:gd name="T73" fmla="*/ 50529 h 905510"/>
              <a:gd name="T74" fmla="*/ 185007 w 904240"/>
              <a:gd name="T75" fmla="*/ 87343 h 905510"/>
              <a:gd name="T76" fmla="*/ 132355 w 904240"/>
              <a:gd name="T77" fmla="*/ 132587 h 905510"/>
              <a:gd name="T78" fmla="*/ 87189 w 904240"/>
              <a:gd name="T79" fmla="*/ 185330 h 905510"/>
              <a:gd name="T80" fmla="*/ 50440 w 904240"/>
              <a:gd name="T81" fmla="*/ 244638 h 905510"/>
              <a:gd name="T82" fmla="*/ 23038 w 904240"/>
              <a:gd name="T83" fmla="*/ 309579 h 905510"/>
              <a:gd name="T84" fmla="*/ 880696 w 904240"/>
              <a:gd name="T85" fmla="*/ 309579 h 905510"/>
              <a:gd name="T86" fmla="*/ 853297 w 904240"/>
              <a:gd name="T87" fmla="*/ 244638 h 905510"/>
              <a:gd name="T88" fmla="*/ 816551 w 904240"/>
              <a:gd name="T89" fmla="*/ 185330 h 905510"/>
              <a:gd name="T90" fmla="*/ 771387 w 904240"/>
              <a:gd name="T91" fmla="*/ 132587 h 905510"/>
              <a:gd name="T92" fmla="*/ 718737 w 904240"/>
              <a:gd name="T93" fmla="*/ 87343 h 905510"/>
              <a:gd name="T94" fmla="*/ 659529 w 904240"/>
              <a:gd name="T95" fmla="*/ 50529 h 905510"/>
              <a:gd name="T96" fmla="*/ 594695 w 904240"/>
              <a:gd name="T97" fmla="*/ 23079 h 905510"/>
              <a:gd name="T98" fmla="*/ 525163 w 904240"/>
              <a:gd name="T99" fmla="*/ 5925 h 905510"/>
              <a:gd name="T100" fmla="*/ 451865 w 904240"/>
              <a:gd name="T101" fmla="*/ 0 h 905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04240" h="905510">
                <a:moveTo>
                  <a:pt x="816551" y="719925"/>
                </a:moveTo>
                <a:lnTo>
                  <a:pt x="87189" y="719925"/>
                </a:lnTo>
                <a:lnTo>
                  <a:pt x="108778" y="747175"/>
                </a:lnTo>
                <a:lnTo>
                  <a:pt x="157804" y="796285"/>
                </a:lnTo>
                <a:lnTo>
                  <a:pt x="213850" y="837431"/>
                </a:lnTo>
                <a:lnTo>
                  <a:pt x="275987" y="869680"/>
                </a:lnTo>
                <a:lnTo>
                  <a:pt x="343283" y="892098"/>
                </a:lnTo>
                <a:lnTo>
                  <a:pt x="414808" y="903755"/>
                </a:lnTo>
                <a:lnTo>
                  <a:pt x="451865" y="905255"/>
                </a:lnTo>
                <a:lnTo>
                  <a:pt x="488927" y="903755"/>
                </a:lnTo>
                <a:lnTo>
                  <a:pt x="560458" y="892098"/>
                </a:lnTo>
                <a:lnTo>
                  <a:pt x="627757" y="869680"/>
                </a:lnTo>
                <a:lnTo>
                  <a:pt x="689894" y="837431"/>
                </a:lnTo>
                <a:lnTo>
                  <a:pt x="745940" y="796285"/>
                </a:lnTo>
                <a:lnTo>
                  <a:pt x="794963" y="747175"/>
                </a:lnTo>
                <a:lnTo>
                  <a:pt x="816551" y="719925"/>
                </a:lnTo>
                <a:close/>
              </a:path>
              <a:path w="904240" h="905510">
                <a:moveTo>
                  <a:pt x="890600" y="343870"/>
                </a:moveTo>
                <a:lnTo>
                  <a:pt x="13133" y="343870"/>
                </a:lnTo>
                <a:lnTo>
                  <a:pt x="5914" y="379219"/>
                </a:lnTo>
                <a:lnTo>
                  <a:pt x="1498" y="415511"/>
                </a:lnTo>
                <a:lnTo>
                  <a:pt x="0" y="452627"/>
                </a:lnTo>
                <a:lnTo>
                  <a:pt x="1498" y="489744"/>
                </a:lnTo>
                <a:lnTo>
                  <a:pt x="13133" y="561385"/>
                </a:lnTo>
                <a:lnTo>
                  <a:pt x="35512" y="628792"/>
                </a:lnTo>
                <a:lnTo>
                  <a:pt x="67704" y="691033"/>
                </a:lnTo>
                <a:lnTo>
                  <a:pt x="836034" y="691033"/>
                </a:lnTo>
                <a:lnTo>
                  <a:pt x="853297" y="660617"/>
                </a:lnTo>
                <a:lnTo>
                  <a:pt x="880696" y="595676"/>
                </a:lnTo>
                <a:lnTo>
                  <a:pt x="897818" y="526036"/>
                </a:lnTo>
                <a:lnTo>
                  <a:pt x="903731" y="452627"/>
                </a:lnTo>
                <a:lnTo>
                  <a:pt x="902234" y="415511"/>
                </a:lnTo>
                <a:lnTo>
                  <a:pt x="897818" y="379219"/>
                </a:lnTo>
                <a:lnTo>
                  <a:pt x="890600" y="343870"/>
                </a:lnTo>
                <a:close/>
              </a:path>
              <a:path w="904240" h="905510">
                <a:moveTo>
                  <a:pt x="451865" y="0"/>
                </a:moveTo>
                <a:lnTo>
                  <a:pt x="378575" y="5925"/>
                </a:lnTo>
                <a:lnTo>
                  <a:pt x="309048" y="23079"/>
                </a:lnTo>
                <a:lnTo>
                  <a:pt x="244215" y="50529"/>
                </a:lnTo>
                <a:lnTo>
                  <a:pt x="185007" y="87343"/>
                </a:lnTo>
                <a:lnTo>
                  <a:pt x="132355" y="132587"/>
                </a:lnTo>
                <a:lnTo>
                  <a:pt x="87189" y="185330"/>
                </a:lnTo>
                <a:lnTo>
                  <a:pt x="50440" y="244638"/>
                </a:lnTo>
                <a:lnTo>
                  <a:pt x="23038" y="309579"/>
                </a:lnTo>
                <a:lnTo>
                  <a:pt x="880696" y="309579"/>
                </a:lnTo>
                <a:lnTo>
                  <a:pt x="853297" y="244638"/>
                </a:lnTo>
                <a:lnTo>
                  <a:pt x="816551" y="185330"/>
                </a:lnTo>
                <a:lnTo>
                  <a:pt x="771387" y="132587"/>
                </a:lnTo>
                <a:lnTo>
                  <a:pt x="718737" y="87343"/>
                </a:lnTo>
                <a:lnTo>
                  <a:pt x="659529" y="50529"/>
                </a:lnTo>
                <a:lnTo>
                  <a:pt x="594695" y="23079"/>
                </a:lnTo>
                <a:lnTo>
                  <a:pt x="525163" y="5925"/>
                </a:lnTo>
                <a:lnTo>
                  <a:pt x="451865" y="0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27674" name="object 26">
            <a:extLst>
              <a:ext uri="{FF2B5EF4-FFF2-40B4-BE49-F238E27FC236}">
                <a16:creationId xmlns:a16="http://schemas.microsoft.com/office/drawing/2014/main" id="{0BA87313-0436-4BEF-A87C-F5AEA2D8AB67}"/>
              </a:ext>
            </a:extLst>
          </p:cNvPr>
          <p:cNvSpPr>
            <a:spLocks/>
          </p:cNvSpPr>
          <p:nvPr/>
        </p:nvSpPr>
        <p:spPr bwMode="auto">
          <a:xfrm>
            <a:off x="427038" y="4660900"/>
            <a:ext cx="731837" cy="730250"/>
          </a:xfrm>
          <a:custGeom>
            <a:avLst/>
            <a:gdLst>
              <a:gd name="T0" fmla="*/ 0 w 731519"/>
              <a:gd name="T1" fmla="*/ 731519 h 731520"/>
              <a:gd name="T2" fmla="*/ 731519 w 731519"/>
              <a:gd name="T3" fmla="*/ 731519 h 731520"/>
              <a:gd name="T4" fmla="*/ 731519 w 731519"/>
              <a:gd name="T5" fmla="*/ 0 h 731520"/>
              <a:gd name="T6" fmla="*/ 0 w 731519"/>
              <a:gd name="T7" fmla="*/ 0 h 731520"/>
              <a:gd name="T8" fmla="*/ 0 w 731519"/>
              <a:gd name="T9" fmla="*/ 731519 h 731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1519" h="731520">
                <a:moveTo>
                  <a:pt x="0" y="731519"/>
                </a:moveTo>
                <a:lnTo>
                  <a:pt x="731519" y="731519"/>
                </a:lnTo>
                <a:lnTo>
                  <a:pt x="731519" y="0"/>
                </a:lnTo>
                <a:lnTo>
                  <a:pt x="0" y="0"/>
                </a:lnTo>
                <a:lnTo>
                  <a:pt x="0" y="731519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27675" name="object 27">
            <a:extLst>
              <a:ext uri="{FF2B5EF4-FFF2-40B4-BE49-F238E27FC236}">
                <a16:creationId xmlns:a16="http://schemas.microsoft.com/office/drawing/2014/main" id="{6F8219C6-7D83-4D2F-B88B-A468581E40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038" y="4660900"/>
            <a:ext cx="731837" cy="730250"/>
          </a:xfrm>
          <a:prstGeom prst="rect">
            <a:avLst/>
          </a:prstGeom>
          <a:blipFill dpi="0" rotWithShape="1">
            <a:blip r:embed="rId2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7676" name="object 28">
            <a:extLst>
              <a:ext uri="{FF2B5EF4-FFF2-40B4-BE49-F238E27FC236}">
                <a16:creationId xmlns:a16="http://schemas.microsoft.com/office/drawing/2014/main" id="{3F3A5370-CFE8-4C4A-AF14-E57FC3B57B26}"/>
              </a:ext>
            </a:extLst>
          </p:cNvPr>
          <p:cNvSpPr>
            <a:spLocks/>
          </p:cNvSpPr>
          <p:nvPr/>
        </p:nvSpPr>
        <p:spPr bwMode="auto">
          <a:xfrm>
            <a:off x="1889125" y="4660900"/>
            <a:ext cx="731838" cy="730250"/>
          </a:xfrm>
          <a:custGeom>
            <a:avLst/>
            <a:gdLst>
              <a:gd name="T0" fmla="*/ 0 w 731519"/>
              <a:gd name="T1" fmla="*/ 731519 h 731520"/>
              <a:gd name="T2" fmla="*/ 731519 w 731519"/>
              <a:gd name="T3" fmla="*/ 731519 h 731520"/>
              <a:gd name="T4" fmla="*/ 731519 w 731519"/>
              <a:gd name="T5" fmla="*/ 0 h 731520"/>
              <a:gd name="T6" fmla="*/ 0 w 731519"/>
              <a:gd name="T7" fmla="*/ 0 h 731520"/>
              <a:gd name="T8" fmla="*/ 0 w 731519"/>
              <a:gd name="T9" fmla="*/ 731519 h 731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1519" h="731520">
                <a:moveTo>
                  <a:pt x="0" y="731519"/>
                </a:moveTo>
                <a:lnTo>
                  <a:pt x="731519" y="731519"/>
                </a:lnTo>
                <a:lnTo>
                  <a:pt x="731519" y="0"/>
                </a:lnTo>
                <a:lnTo>
                  <a:pt x="0" y="0"/>
                </a:lnTo>
                <a:lnTo>
                  <a:pt x="0" y="731519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27677" name="object 29">
            <a:extLst>
              <a:ext uri="{FF2B5EF4-FFF2-40B4-BE49-F238E27FC236}">
                <a16:creationId xmlns:a16="http://schemas.microsoft.com/office/drawing/2014/main" id="{C8DDAA4A-E600-4D2D-ABC5-E0E2FC1D0A81}"/>
              </a:ext>
            </a:extLst>
          </p:cNvPr>
          <p:cNvSpPr>
            <a:spLocks/>
          </p:cNvSpPr>
          <p:nvPr/>
        </p:nvSpPr>
        <p:spPr bwMode="auto">
          <a:xfrm>
            <a:off x="1158875" y="4660900"/>
            <a:ext cx="730250" cy="730250"/>
          </a:xfrm>
          <a:custGeom>
            <a:avLst/>
            <a:gdLst>
              <a:gd name="T0" fmla="*/ 0 w 731519"/>
              <a:gd name="T1" fmla="*/ 731519 h 731520"/>
              <a:gd name="T2" fmla="*/ 731519 w 731519"/>
              <a:gd name="T3" fmla="*/ 731519 h 731520"/>
              <a:gd name="T4" fmla="*/ 731519 w 731519"/>
              <a:gd name="T5" fmla="*/ 0 h 731520"/>
              <a:gd name="T6" fmla="*/ 0 w 731519"/>
              <a:gd name="T7" fmla="*/ 0 h 731520"/>
              <a:gd name="T8" fmla="*/ 0 w 731519"/>
              <a:gd name="T9" fmla="*/ 731519 h 731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1519" h="731520">
                <a:moveTo>
                  <a:pt x="0" y="731519"/>
                </a:moveTo>
                <a:lnTo>
                  <a:pt x="731519" y="731519"/>
                </a:lnTo>
                <a:lnTo>
                  <a:pt x="731519" y="0"/>
                </a:lnTo>
                <a:lnTo>
                  <a:pt x="0" y="0"/>
                </a:lnTo>
                <a:lnTo>
                  <a:pt x="0" y="731519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27678" name="object 30">
            <a:extLst>
              <a:ext uri="{FF2B5EF4-FFF2-40B4-BE49-F238E27FC236}">
                <a16:creationId xmlns:a16="http://schemas.microsoft.com/office/drawing/2014/main" id="{C183CDBB-2F42-4AEF-870C-308B901FD8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8875" y="4660900"/>
            <a:ext cx="1462088" cy="730250"/>
          </a:xfrm>
          <a:prstGeom prst="rect">
            <a:avLst/>
          </a:prstGeom>
          <a:blipFill dpi="0" rotWithShape="1">
            <a:blip r:embed="rId2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7679" name="object 31">
            <a:extLst>
              <a:ext uri="{FF2B5EF4-FFF2-40B4-BE49-F238E27FC236}">
                <a16:creationId xmlns:a16="http://schemas.microsoft.com/office/drawing/2014/main" id="{E74A4FF8-FE3F-45D4-9708-4AF8A18CB9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06150" y="357188"/>
            <a:ext cx="723900" cy="723900"/>
          </a:xfrm>
          <a:prstGeom prst="rect">
            <a:avLst/>
          </a:prstGeom>
          <a:blipFill dpi="0" rotWithShape="1">
            <a:blip r:embed="rId2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object 2">
            <a:extLst>
              <a:ext uri="{FF2B5EF4-FFF2-40B4-BE49-F238E27FC236}">
                <a16:creationId xmlns:a16="http://schemas.microsoft.com/office/drawing/2014/main" id="{27582448-F9F3-45ED-A153-0485E5786C95}"/>
              </a:ext>
            </a:extLst>
          </p:cNvPr>
          <p:cNvSpPr>
            <a:spLocks/>
          </p:cNvSpPr>
          <p:nvPr/>
        </p:nvSpPr>
        <p:spPr bwMode="auto">
          <a:xfrm>
            <a:off x="5638800" y="0"/>
            <a:ext cx="6553200" cy="6858000"/>
          </a:xfrm>
          <a:custGeom>
            <a:avLst/>
            <a:gdLst>
              <a:gd name="T0" fmla="*/ 0 w 6553200"/>
              <a:gd name="T1" fmla="*/ 6857999 h 6858000"/>
              <a:gd name="T2" fmla="*/ 6553199 w 6553200"/>
              <a:gd name="T3" fmla="*/ 6857999 h 6858000"/>
              <a:gd name="T4" fmla="*/ 6553199 w 6553200"/>
              <a:gd name="T5" fmla="*/ 0 h 6858000"/>
              <a:gd name="T6" fmla="*/ 0 w 6553200"/>
              <a:gd name="T7" fmla="*/ 0 h 6858000"/>
              <a:gd name="T8" fmla="*/ 0 w 655320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53200" h="6858000">
                <a:moveTo>
                  <a:pt x="0" y="6857999"/>
                </a:moveTo>
                <a:lnTo>
                  <a:pt x="6553199" y="6857999"/>
                </a:lnTo>
                <a:lnTo>
                  <a:pt x="65531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28675" name="object 3">
            <a:extLst>
              <a:ext uri="{FF2B5EF4-FFF2-40B4-BE49-F238E27FC236}">
                <a16:creationId xmlns:a16="http://schemas.microsoft.com/office/drawing/2014/main" id="{5802DB87-8AC8-4239-BD00-A61035E77B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3175"/>
            <a:ext cx="6553200" cy="68548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8676" name="object 4">
            <a:extLst>
              <a:ext uri="{FF2B5EF4-FFF2-40B4-BE49-F238E27FC236}">
                <a16:creationId xmlns:a16="http://schemas.microsoft.com/office/drawing/2014/main" id="{8FD8C2A3-0735-4F0A-B9BF-5A71E7858C4A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5638800" cy="6858000"/>
          </a:xfrm>
          <a:custGeom>
            <a:avLst/>
            <a:gdLst>
              <a:gd name="T0" fmla="*/ 0 w 5638800"/>
              <a:gd name="T1" fmla="*/ 6858000 h 6858000"/>
              <a:gd name="T2" fmla="*/ 5638799 w 5638800"/>
              <a:gd name="T3" fmla="*/ 6858000 h 6858000"/>
              <a:gd name="T4" fmla="*/ 5638799 w 5638800"/>
              <a:gd name="T5" fmla="*/ 0 h 6858000"/>
              <a:gd name="T6" fmla="*/ 0 w 5638800"/>
              <a:gd name="T7" fmla="*/ 0 h 6858000"/>
              <a:gd name="T8" fmla="*/ 0 w 5638800"/>
              <a:gd name="T9" fmla="*/ 6858000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38800" h="6858000">
                <a:moveTo>
                  <a:pt x="0" y="6858000"/>
                </a:moveTo>
                <a:lnTo>
                  <a:pt x="5638799" y="6858000"/>
                </a:lnTo>
                <a:lnTo>
                  <a:pt x="5638799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0078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28677" name="object 5">
            <a:extLst>
              <a:ext uri="{FF2B5EF4-FFF2-40B4-BE49-F238E27FC236}">
                <a16:creationId xmlns:a16="http://schemas.microsoft.com/office/drawing/2014/main" id="{1BA2D37A-A405-4E58-AA32-1EB7060710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913" y="444500"/>
            <a:ext cx="4287837" cy="420688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8678" name="object 6">
            <a:extLst>
              <a:ext uri="{FF2B5EF4-FFF2-40B4-BE49-F238E27FC236}">
                <a16:creationId xmlns:a16="http://schemas.microsoft.com/office/drawing/2014/main" id="{C6BC4B77-D554-4F4C-B29E-5F74628EFE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563" y="1012825"/>
            <a:ext cx="925512" cy="1905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8679" name="object 7">
            <a:extLst>
              <a:ext uri="{FF2B5EF4-FFF2-40B4-BE49-F238E27FC236}">
                <a16:creationId xmlns:a16="http://schemas.microsoft.com/office/drawing/2014/main" id="{3505487C-0748-43B3-B9D6-597D2DC3D9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9063" y="1122363"/>
            <a:ext cx="68262" cy="1587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8680" name="object 8">
            <a:extLst>
              <a:ext uri="{FF2B5EF4-FFF2-40B4-BE49-F238E27FC236}">
                <a16:creationId xmlns:a16="http://schemas.microsoft.com/office/drawing/2014/main" id="{858F3030-30D8-4BBC-9235-E8595A72BC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4313" y="1009650"/>
            <a:ext cx="2547937" cy="19367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8681" name="object 9">
            <a:extLst>
              <a:ext uri="{FF2B5EF4-FFF2-40B4-BE49-F238E27FC236}">
                <a16:creationId xmlns:a16="http://schemas.microsoft.com/office/drawing/2014/main" id="{EBCAF09E-4A81-4117-A7AA-00B65C63A4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" y="1287463"/>
            <a:ext cx="3713163" cy="24765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8682" name="object 10">
            <a:extLst>
              <a:ext uri="{FF2B5EF4-FFF2-40B4-BE49-F238E27FC236}">
                <a16:creationId xmlns:a16="http://schemas.microsoft.com/office/drawing/2014/main" id="{3C284F00-2B67-426F-85F7-117367146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388" y="1560513"/>
            <a:ext cx="2163762" cy="192087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8683" name="object 11">
            <a:extLst>
              <a:ext uri="{FF2B5EF4-FFF2-40B4-BE49-F238E27FC236}">
                <a16:creationId xmlns:a16="http://schemas.microsoft.com/office/drawing/2014/main" id="{0A5F3D0C-22A9-4A86-8EB5-FB84487A773D}"/>
              </a:ext>
            </a:extLst>
          </p:cNvPr>
          <p:cNvSpPr>
            <a:spLocks/>
          </p:cNvSpPr>
          <p:nvPr/>
        </p:nvSpPr>
        <p:spPr bwMode="auto">
          <a:xfrm>
            <a:off x="11009313" y="265113"/>
            <a:ext cx="904875" cy="904875"/>
          </a:xfrm>
          <a:custGeom>
            <a:avLst/>
            <a:gdLst>
              <a:gd name="T0" fmla="*/ 816551 w 904240"/>
              <a:gd name="T1" fmla="*/ 719925 h 905510"/>
              <a:gd name="T2" fmla="*/ 87189 w 904240"/>
              <a:gd name="T3" fmla="*/ 719925 h 905510"/>
              <a:gd name="T4" fmla="*/ 108778 w 904240"/>
              <a:gd name="T5" fmla="*/ 747175 h 905510"/>
              <a:gd name="T6" fmla="*/ 157804 w 904240"/>
              <a:gd name="T7" fmla="*/ 796285 h 905510"/>
              <a:gd name="T8" fmla="*/ 213850 w 904240"/>
              <a:gd name="T9" fmla="*/ 837431 h 905510"/>
              <a:gd name="T10" fmla="*/ 275987 w 904240"/>
              <a:gd name="T11" fmla="*/ 869680 h 905510"/>
              <a:gd name="T12" fmla="*/ 343283 w 904240"/>
              <a:gd name="T13" fmla="*/ 892098 h 905510"/>
              <a:gd name="T14" fmla="*/ 414808 w 904240"/>
              <a:gd name="T15" fmla="*/ 903755 h 905510"/>
              <a:gd name="T16" fmla="*/ 451865 w 904240"/>
              <a:gd name="T17" fmla="*/ 905255 h 905510"/>
              <a:gd name="T18" fmla="*/ 488927 w 904240"/>
              <a:gd name="T19" fmla="*/ 903755 h 905510"/>
              <a:gd name="T20" fmla="*/ 560458 w 904240"/>
              <a:gd name="T21" fmla="*/ 892098 h 905510"/>
              <a:gd name="T22" fmla="*/ 627757 w 904240"/>
              <a:gd name="T23" fmla="*/ 869680 h 905510"/>
              <a:gd name="T24" fmla="*/ 689894 w 904240"/>
              <a:gd name="T25" fmla="*/ 837431 h 905510"/>
              <a:gd name="T26" fmla="*/ 745940 w 904240"/>
              <a:gd name="T27" fmla="*/ 796285 h 905510"/>
              <a:gd name="T28" fmla="*/ 794963 w 904240"/>
              <a:gd name="T29" fmla="*/ 747175 h 905510"/>
              <a:gd name="T30" fmla="*/ 816551 w 904240"/>
              <a:gd name="T31" fmla="*/ 719925 h 905510"/>
              <a:gd name="T32" fmla="*/ 890600 w 904240"/>
              <a:gd name="T33" fmla="*/ 343870 h 905510"/>
              <a:gd name="T34" fmla="*/ 13133 w 904240"/>
              <a:gd name="T35" fmla="*/ 343870 h 905510"/>
              <a:gd name="T36" fmla="*/ 5914 w 904240"/>
              <a:gd name="T37" fmla="*/ 379219 h 905510"/>
              <a:gd name="T38" fmla="*/ 1498 w 904240"/>
              <a:gd name="T39" fmla="*/ 415511 h 905510"/>
              <a:gd name="T40" fmla="*/ 0 w 904240"/>
              <a:gd name="T41" fmla="*/ 452627 h 905510"/>
              <a:gd name="T42" fmla="*/ 1498 w 904240"/>
              <a:gd name="T43" fmla="*/ 489744 h 905510"/>
              <a:gd name="T44" fmla="*/ 13133 w 904240"/>
              <a:gd name="T45" fmla="*/ 561385 h 905510"/>
              <a:gd name="T46" fmla="*/ 35512 w 904240"/>
              <a:gd name="T47" fmla="*/ 628792 h 905510"/>
              <a:gd name="T48" fmla="*/ 67704 w 904240"/>
              <a:gd name="T49" fmla="*/ 691033 h 905510"/>
              <a:gd name="T50" fmla="*/ 836034 w 904240"/>
              <a:gd name="T51" fmla="*/ 691033 h 905510"/>
              <a:gd name="T52" fmla="*/ 853297 w 904240"/>
              <a:gd name="T53" fmla="*/ 660617 h 905510"/>
              <a:gd name="T54" fmla="*/ 880696 w 904240"/>
              <a:gd name="T55" fmla="*/ 595676 h 905510"/>
              <a:gd name="T56" fmla="*/ 897818 w 904240"/>
              <a:gd name="T57" fmla="*/ 526036 h 905510"/>
              <a:gd name="T58" fmla="*/ 903731 w 904240"/>
              <a:gd name="T59" fmla="*/ 452627 h 905510"/>
              <a:gd name="T60" fmla="*/ 902234 w 904240"/>
              <a:gd name="T61" fmla="*/ 415511 h 905510"/>
              <a:gd name="T62" fmla="*/ 897818 w 904240"/>
              <a:gd name="T63" fmla="*/ 379219 h 905510"/>
              <a:gd name="T64" fmla="*/ 890600 w 904240"/>
              <a:gd name="T65" fmla="*/ 343870 h 905510"/>
              <a:gd name="T66" fmla="*/ 451865 w 904240"/>
              <a:gd name="T67" fmla="*/ 0 h 905510"/>
              <a:gd name="T68" fmla="*/ 378575 w 904240"/>
              <a:gd name="T69" fmla="*/ 5925 h 905510"/>
              <a:gd name="T70" fmla="*/ 309048 w 904240"/>
              <a:gd name="T71" fmla="*/ 23079 h 905510"/>
              <a:gd name="T72" fmla="*/ 244215 w 904240"/>
              <a:gd name="T73" fmla="*/ 50529 h 905510"/>
              <a:gd name="T74" fmla="*/ 185007 w 904240"/>
              <a:gd name="T75" fmla="*/ 87343 h 905510"/>
              <a:gd name="T76" fmla="*/ 132355 w 904240"/>
              <a:gd name="T77" fmla="*/ 132587 h 905510"/>
              <a:gd name="T78" fmla="*/ 87189 w 904240"/>
              <a:gd name="T79" fmla="*/ 185330 h 905510"/>
              <a:gd name="T80" fmla="*/ 50440 w 904240"/>
              <a:gd name="T81" fmla="*/ 244638 h 905510"/>
              <a:gd name="T82" fmla="*/ 23038 w 904240"/>
              <a:gd name="T83" fmla="*/ 309579 h 905510"/>
              <a:gd name="T84" fmla="*/ 880696 w 904240"/>
              <a:gd name="T85" fmla="*/ 309579 h 905510"/>
              <a:gd name="T86" fmla="*/ 853297 w 904240"/>
              <a:gd name="T87" fmla="*/ 244638 h 905510"/>
              <a:gd name="T88" fmla="*/ 816551 w 904240"/>
              <a:gd name="T89" fmla="*/ 185330 h 905510"/>
              <a:gd name="T90" fmla="*/ 771387 w 904240"/>
              <a:gd name="T91" fmla="*/ 132587 h 905510"/>
              <a:gd name="T92" fmla="*/ 718737 w 904240"/>
              <a:gd name="T93" fmla="*/ 87343 h 905510"/>
              <a:gd name="T94" fmla="*/ 659529 w 904240"/>
              <a:gd name="T95" fmla="*/ 50529 h 905510"/>
              <a:gd name="T96" fmla="*/ 594695 w 904240"/>
              <a:gd name="T97" fmla="*/ 23079 h 905510"/>
              <a:gd name="T98" fmla="*/ 525163 w 904240"/>
              <a:gd name="T99" fmla="*/ 5925 h 905510"/>
              <a:gd name="T100" fmla="*/ 451865 w 904240"/>
              <a:gd name="T101" fmla="*/ 0 h 905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04240" h="905510">
                <a:moveTo>
                  <a:pt x="816551" y="719925"/>
                </a:moveTo>
                <a:lnTo>
                  <a:pt x="87189" y="719925"/>
                </a:lnTo>
                <a:lnTo>
                  <a:pt x="108778" y="747175"/>
                </a:lnTo>
                <a:lnTo>
                  <a:pt x="157804" y="796285"/>
                </a:lnTo>
                <a:lnTo>
                  <a:pt x="213850" y="837431"/>
                </a:lnTo>
                <a:lnTo>
                  <a:pt x="275987" y="869680"/>
                </a:lnTo>
                <a:lnTo>
                  <a:pt x="343283" y="892098"/>
                </a:lnTo>
                <a:lnTo>
                  <a:pt x="414808" y="903755"/>
                </a:lnTo>
                <a:lnTo>
                  <a:pt x="451865" y="905255"/>
                </a:lnTo>
                <a:lnTo>
                  <a:pt x="488927" y="903755"/>
                </a:lnTo>
                <a:lnTo>
                  <a:pt x="560458" y="892098"/>
                </a:lnTo>
                <a:lnTo>
                  <a:pt x="627757" y="869680"/>
                </a:lnTo>
                <a:lnTo>
                  <a:pt x="689894" y="837431"/>
                </a:lnTo>
                <a:lnTo>
                  <a:pt x="745940" y="796285"/>
                </a:lnTo>
                <a:lnTo>
                  <a:pt x="794963" y="747175"/>
                </a:lnTo>
                <a:lnTo>
                  <a:pt x="816551" y="719925"/>
                </a:lnTo>
                <a:close/>
              </a:path>
              <a:path w="904240" h="905510">
                <a:moveTo>
                  <a:pt x="890600" y="343870"/>
                </a:moveTo>
                <a:lnTo>
                  <a:pt x="13133" y="343870"/>
                </a:lnTo>
                <a:lnTo>
                  <a:pt x="5914" y="379219"/>
                </a:lnTo>
                <a:lnTo>
                  <a:pt x="1498" y="415511"/>
                </a:lnTo>
                <a:lnTo>
                  <a:pt x="0" y="452627"/>
                </a:lnTo>
                <a:lnTo>
                  <a:pt x="1498" y="489744"/>
                </a:lnTo>
                <a:lnTo>
                  <a:pt x="13133" y="561385"/>
                </a:lnTo>
                <a:lnTo>
                  <a:pt x="35512" y="628792"/>
                </a:lnTo>
                <a:lnTo>
                  <a:pt x="67704" y="691033"/>
                </a:lnTo>
                <a:lnTo>
                  <a:pt x="836034" y="691033"/>
                </a:lnTo>
                <a:lnTo>
                  <a:pt x="853297" y="660617"/>
                </a:lnTo>
                <a:lnTo>
                  <a:pt x="880696" y="595676"/>
                </a:lnTo>
                <a:lnTo>
                  <a:pt x="897818" y="526036"/>
                </a:lnTo>
                <a:lnTo>
                  <a:pt x="903731" y="452627"/>
                </a:lnTo>
                <a:lnTo>
                  <a:pt x="902234" y="415511"/>
                </a:lnTo>
                <a:lnTo>
                  <a:pt x="897818" y="379219"/>
                </a:lnTo>
                <a:lnTo>
                  <a:pt x="890600" y="343870"/>
                </a:lnTo>
                <a:close/>
              </a:path>
              <a:path w="904240" h="905510">
                <a:moveTo>
                  <a:pt x="451865" y="0"/>
                </a:moveTo>
                <a:lnTo>
                  <a:pt x="378575" y="5925"/>
                </a:lnTo>
                <a:lnTo>
                  <a:pt x="309048" y="23079"/>
                </a:lnTo>
                <a:lnTo>
                  <a:pt x="244215" y="50529"/>
                </a:lnTo>
                <a:lnTo>
                  <a:pt x="185007" y="87343"/>
                </a:lnTo>
                <a:lnTo>
                  <a:pt x="132355" y="132587"/>
                </a:lnTo>
                <a:lnTo>
                  <a:pt x="87189" y="185330"/>
                </a:lnTo>
                <a:lnTo>
                  <a:pt x="50440" y="244638"/>
                </a:lnTo>
                <a:lnTo>
                  <a:pt x="23038" y="309579"/>
                </a:lnTo>
                <a:lnTo>
                  <a:pt x="880696" y="309579"/>
                </a:lnTo>
                <a:lnTo>
                  <a:pt x="853297" y="244638"/>
                </a:lnTo>
                <a:lnTo>
                  <a:pt x="816551" y="185330"/>
                </a:lnTo>
                <a:lnTo>
                  <a:pt x="771387" y="132587"/>
                </a:lnTo>
                <a:lnTo>
                  <a:pt x="718737" y="87343"/>
                </a:lnTo>
                <a:lnTo>
                  <a:pt x="659529" y="50529"/>
                </a:lnTo>
                <a:lnTo>
                  <a:pt x="594695" y="23079"/>
                </a:lnTo>
                <a:lnTo>
                  <a:pt x="525163" y="5925"/>
                </a:lnTo>
                <a:lnTo>
                  <a:pt x="451865" y="0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28684" name="object 12">
            <a:extLst>
              <a:ext uri="{FF2B5EF4-FFF2-40B4-BE49-F238E27FC236}">
                <a16:creationId xmlns:a16="http://schemas.microsoft.com/office/drawing/2014/main" id="{4D106119-9061-475D-87C3-3883316C0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488" y="2232025"/>
            <a:ext cx="2198687" cy="24765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8685" name="object 13">
            <a:extLst>
              <a:ext uri="{FF2B5EF4-FFF2-40B4-BE49-F238E27FC236}">
                <a16:creationId xmlns:a16="http://schemas.microsoft.com/office/drawing/2014/main" id="{3208030F-5CE1-49D2-B0FE-BDE665374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2549525"/>
            <a:ext cx="4495800" cy="200025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8686" name="object 14">
            <a:extLst>
              <a:ext uri="{FF2B5EF4-FFF2-40B4-BE49-F238E27FC236}">
                <a16:creationId xmlns:a16="http://schemas.microsoft.com/office/drawing/2014/main" id="{51050E94-C859-4401-A677-FBA632E95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788" y="2771775"/>
            <a:ext cx="3397250" cy="196850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8687" name="object 15">
            <a:extLst>
              <a:ext uri="{FF2B5EF4-FFF2-40B4-BE49-F238E27FC236}">
                <a16:creationId xmlns:a16="http://schemas.microsoft.com/office/drawing/2014/main" id="{0E69C1CE-4F47-4FD8-A54D-A9DA79601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9850" y="2859088"/>
            <a:ext cx="53975" cy="12700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8688" name="object 16">
            <a:extLst>
              <a:ext uri="{FF2B5EF4-FFF2-40B4-BE49-F238E27FC236}">
                <a16:creationId xmlns:a16="http://schemas.microsoft.com/office/drawing/2014/main" id="{B241A9DD-D58D-40DD-8F46-A3357AE08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2771775"/>
            <a:ext cx="692150" cy="196850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8689" name="object 17">
            <a:extLst>
              <a:ext uri="{FF2B5EF4-FFF2-40B4-BE49-F238E27FC236}">
                <a16:creationId xmlns:a16="http://schemas.microsoft.com/office/drawing/2014/main" id="{0D87535C-F385-4429-AF07-DE0107FA45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25" y="2989263"/>
            <a:ext cx="4140200" cy="198437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8690" name="object 18">
            <a:extLst>
              <a:ext uri="{FF2B5EF4-FFF2-40B4-BE49-F238E27FC236}">
                <a16:creationId xmlns:a16="http://schemas.microsoft.com/office/drawing/2014/main" id="{7E26DCD9-3301-41E7-A5C9-A8A48ED0D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788" y="3209925"/>
            <a:ext cx="2543175" cy="198438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8691" name="object 19">
            <a:extLst>
              <a:ext uri="{FF2B5EF4-FFF2-40B4-BE49-F238E27FC236}">
                <a16:creationId xmlns:a16="http://schemas.microsoft.com/office/drawing/2014/main" id="{A009AB14-E102-447C-A56E-30C88E7DF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25" y="3663950"/>
            <a:ext cx="1982788" cy="192088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8692" name="object 20">
            <a:extLst>
              <a:ext uri="{FF2B5EF4-FFF2-40B4-BE49-F238E27FC236}">
                <a16:creationId xmlns:a16="http://schemas.microsoft.com/office/drawing/2014/main" id="{6C0B2717-6849-42B8-9CD3-38FA620F3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3981450"/>
            <a:ext cx="4394200" cy="200025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8693" name="object 21">
            <a:extLst>
              <a:ext uri="{FF2B5EF4-FFF2-40B4-BE49-F238E27FC236}">
                <a16:creationId xmlns:a16="http://schemas.microsoft.com/office/drawing/2014/main" id="{208AB2D2-884D-4274-BEE0-A36935842F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488" y="4202113"/>
            <a:ext cx="4524375" cy="198437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8694" name="object 22">
            <a:extLst>
              <a:ext uri="{FF2B5EF4-FFF2-40B4-BE49-F238E27FC236}">
                <a16:creationId xmlns:a16="http://schemas.microsoft.com/office/drawing/2014/main" id="{719E1BDB-252B-4542-97DE-D29467A3B2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25" y="4422775"/>
            <a:ext cx="4456113" cy="196850"/>
          </a:xfrm>
          <a:prstGeom prst="rect">
            <a:avLst/>
          </a:prstGeom>
          <a:blipFill dpi="0" rotWithShape="1">
            <a:blip r:embed="rId2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8695" name="object 23">
            <a:extLst>
              <a:ext uri="{FF2B5EF4-FFF2-40B4-BE49-F238E27FC236}">
                <a16:creationId xmlns:a16="http://schemas.microsoft.com/office/drawing/2014/main" id="{10EE7F78-8910-4ECE-AA56-D5B92C6D24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613" y="4638675"/>
            <a:ext cx="4551362" cy="200025"/>
          </a:xfrm>
          <a:prstGeom prst="rect">
            <a:avLst/>
          </a:prstGeom>
          <a:blipFill dpi="0" rotWithShape="1">
            <a:blip r:embed="rId2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8696" name="object 24">
            <a:extLst>
              <a:ext uri="{FF2B5EF4-FFF2-40B4-BE49-F238E27FC236}">
                <a16:creationId xmlns:a16="http://schemas.microsoft.com/office/drawing/2014/main" id="{3A798C52-E609-4428-AA50-9D2A348A2A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850" y="5095875"/>
            <a:ext cx="2168525" cy="190500"/>
          </a:xfrm>
          <a:prstGeom prst="rect">
            <a:avLst/>
          </a:prstGeom>
          <a:blipFill dpi="0" rotWithShape="1">
            <a:blip r:embed="rId2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8697" name="object 25">
            <a:extLst>
              <a:ext uri="{FF2B5EF4-FFF2-40B4-BE49-F238E27FC236}">
                <a16:creationId xmlns:a16="http://schemas.microsoft.com/office/drawing/2014/main" id="{877F748F-BEF1-433E-A14D-0987552AF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368925"/>
            <a:ext cx="3021012" cy="230188"/>
          </a:xfrm>
          <a:prstGeom prst="rect">
            <a:avLst/>
          </a:prstGeom>
          <a:blipFill dpi="0" rotWithShape="1">
            <a:blip r:embed="rId2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8698" name="object 26">
            <a:extLst>
              <a:ext uri="{FF2B5EF4-FFF2-40B4-BE49-F238E27FC236}">
                <a16:creationId xmlns:a16="http://schemas.microsoft.com/office/drawing/2014/main" id="{A025E076-37B8-4E63-ACCE-0ECF0B397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688013"/>
            <a:ext cx="4110037" cy="200025"/>
          </a:xfrm>
          <a:prstGeom prst="rect">
            <a:avLst/>
          </a:prstGeom>
          <a:blipFill dpi="0" rotWithShape="1">
            <a:blip r:embed="rId2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8699" name="object 27">
            <a:extLst>
              <a:ext uri="{FF2B5EF4-FFF2-40B4-BE49-F238E27FC236}">
                <a16:creationId xmlns:a16="http://schemas.microsoft.com/office/drawing/2014/main" id="{10FDBDB5-AA91-48B6-BC5A-FB105E022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850" y="5908675"/>
            <a:ext cx="4203700" cy="198438"/>
          </a:xfrm>
          <a:prstGeom prst="rect">
            <a:avLst/>
          </a:prstGeom>
          <a:blipFill dpi="0" rotWithShape="1">
            <a:blip r:embed="rId2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8700" name="object 28">
            <a:extLst>
              <a:ext uri="{FF2B5EF4-FFF2-40B4-BE49-F238E27FC236}">
                <a16:creationId xmlns:a16="http://schemas.microsoft.com/office/drawing/2014/main" id="{28C6142B-FA32-4168-8E30-887688CAE3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550" y="6129338"/>
            <a:ext cx="3141663" cy="196850"/>
          </a:xfrm>
          <a:prstGeom prst="rect">
            <a:avLst/>
          </a:prstGeom>
          <a:blipFill dpi="0" rotWithShape="1">
            <a:blip r:embed="rId2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8701" name="object 29">
            <a:extLst>
              <a:ext uri="{FF2B5EF4-FFF2-40B4-BE49-F238E27FC236}">
                <a16:creationId xmlns:a16="http://schemas.microsoft.com/office/drawing/2014/main" id="{6985C810-848C-4356-81E6-742644CDD4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01388" y="382588"/>
            <a:ext cx="719137" cy="719137"/>
          </a:xfrm>
          <a:prstGeom prst="rect">
            <a:avLst/>
          </a:prstGeom>
          <a:blipFill dpi="0" rotWithShape="1">
            <a:blip r:embed="rId2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object 2">
            <a:extLst>
              <a:ext uri="{FF2B5EF4-FFF2-40B4-BE49-F238E27FC236}">
                <a16:creationId xmlns:a16="http://schemas.microsoft.com/office/drawing/2014/main" id="{AC622EA8-8181-4A92-8B6B-E8E5E1B26ECF}"/>
              </a:ext>
            </a:extLst>
          </p:cNvPr>
          <p:cNvSpPr>
            <a:spLocks/>
          </p:cNvSpPr>
          <p:nvPr/>
        </p:nvSpPr>
        <p:spPr bwMode="auto">
          <a:xfrm>
            <a:off x="5638800" y="0"/>
            <a:ext cx="6553200" cy="6858000"/>
          </a:xfrm>
          <a:custGeom>
            <a:avLst/>
            <a:gdLst>
              <a:gd name="T0" fmla="*/ 0 w 6553200"/>
              <a:gd name="T1" fmla="*/ 6857999 h 6858000"/>
              <a:gd name="T2" fmla="*/ 6553199 w 6553200"/>
              <a:gd name="T3" fmla="*/ 6857999 h 6858000"/>
              <a:gd name="T4" fmla="*/ 6553199 w 6553200"/>
              <a:gd name="T5" fmla="*/ 0 h 6858000"/>
              <a:gd name="T6" fmla="*/ 0 w 6553200"/>
              <a:gd name="T7" fmla="*/ 0 h 6858000"/>
              <a:gd name="T8" fmla="*/ 0 w 655320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53200" h="6858000">
                <a:moveTo>
                  <a:pt x="0" y="6857999"/>
                </a:moveTo>
                <a:lnTo>
                  <a:pt x="6553199" y="6857999"/>
                </a:lnTo>
                <a:lnTo>
                  <a:pt x="65531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29699" name="object 3">
            <a:extLst>
              <a:ext uri="{FF2B5EF4-FFF2-40B4-BE49-F238E27FC236}">
                <a16:creationId xmlns:a16="http://schemas.microsoft.com/office/drawing/2014/main" id="{EA5DD9C3-4E7D-4972-AE4D-2C53A22CBA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3175"/>
            <a:ext cx="6553200" cy="68548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9700" name="object 4">
            <a:extLst>
              <a:ext uri="{FF2B5EF4-FFF2-40B4-BE49-F238E27FC236}">
                <a16:creationId xmlns:a16="http://schemas.microsoft.com/office/drawing/2014/main" id="{99458584-365F-4129-B506-77E1B0849AE1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5638800" cy="6858000"/>
          </a:xfrm>
          <a:custGeom>
            <a:avLst/>
            <a:gdLst>
              <a:gd name="T0" fmla="*/ 0 w 5638800"/>
              <a:gd name="T1" fmla="*/ 6858000 h 6858000"/>
              <a:gd name="T2" fmla="*/ 5638799 w 5638800"/>
              <a:gd name="T3" fmla="*/ 6858000 h 6858000"/>
              <a:gd name="T4" fmla="*/ 5638799 w 5638800"/>
              <a:gd name="T5" fmla="*/ 0 h 6858000"/>
              <a:gd name="T6" fmla="*/ 0 w 5638800"/>
              <a:gd name="T7" fmla="*/ 0 h 6858000"/>
              <a:gd name="T8" fmla="*/ 0 w 5638800"/>
              <a:gd name="T9" fmla="*/ 6858000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38800" h="6858000">
                <a:moveTo>
                  <a:pt x="0" y="6858000"/>
                </a:moveTo>
                <a:lnTo>
                  <a:pt x="5638799" y="6858000"/>
                </a:lnTo>
                <a:lnTo>
                  <a:pt x="5638799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0078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29701" name="object 5">
            <a:extLst>
              <a:ext uri="{FF2B5EF4-FFF2-40B4-BE49-F238E27FC236}">
                <a16:creationId xmlns:a16="http://schemas.microsoft.com/office/drawing/2014/main" id="{A468909E-EE57-4F74-96FB-EEC7087DDC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738" y="454025"/>
            <a:ext cx="4410075" cy="36671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9702" name="object 6">
            <a:extLst>
              <a:ext uri="{FF2B5EF4-FFF2-40B4-BE49-F238E27FC236}">
                <a16:creationId xmlns:a16="http://schemas.microsoft.com/office/drawing/2014/main" id="{D67E0A88-8520-4CA6-B4A6-9B9487DFC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957263"/>
            <a:ext cx="4321175" cy="192087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9703" name="object 7">
            <a:extLst>
              <a:ext uri="{FF2B5EF4-FFF2-40B4-BE49-F238E27FC236}">
                <a16:creationId xmlns:a16="http://schemas.microsoft.com/office/drawing/2014/main" id="{B6770189-75A5-45DC-A552-4D19F2391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" y="1228725"/>
            <a:ext cx="4471988" cy="25082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9704" name="object 8">
            <a:extLst>
              <a:ext uri="{FF2B5EF4-FFF2-40B4-BE49-F238E27FC236}">
                <a16:creationId xmlns:a16="http://schemas.microsoft.com/office/drawing/2014/main" id="{CFDC31BD-949E-40EF-AD89-A2C470ED06D4}"/>
              </a:ext>
            </a:extLst>
          </p:cNvPr>
          <p:cNvSpPr>
            <a:spLocks/>
          </p:cNvSpPr>
          <p:nvPr/>
        </p:nvSpPr>
        <p:spPr bwMode="auto">
          <a:xfrm>
            <a:off x="11009313" y="265113"/>
            <a:ext cx="904875" cy="904875"/>
          </a:xfrm>
          <a:custGeom>
            <a:avLst/>
            <a:gdLst>
              <a:gd name="T0" fmla="*/ 816551 w 904240"/>
              <a:gd name="T1" fmla="*/ 719925 h 905510"/>
              <a:gd name="T2" fmla="*/ 87189 w 904240"/>
              <a:gd name="T3" fmla="*/ 719925 h 905510"/>
              <a:gd name="T4" fmla="*/ 108778 w 904240"/>
              <a:gd name="T5" fmla="*/ 747175 h 905510"/>
              <a:gd name="T6" fmla="*/ 157804 w 904240"/>
              <a:gd name="T7" fmla="*/ 796285 h 905510"/>
              <a:gd name="T8" fmla="*/ 213850 w 904240"/>
              <a:gd name="T9" fmla="*/ 837431 h 905510"/>
              <a:gd name="T10" fmla="*/ 275987 w 904240"/>
              <a:gd name="T11" fmla="*/ 869680 h 905510"/>
              <a:gd name="T12" fmla="*/ 343283 w 904240"/>
              <a:gd name="T13" fmla="*/ 892098 h 905510"/>
              <a:gd name="T14" fmla="*/ 414808 w 904240"/>
              <a:gd name="T15" fmla="*/ 903755 h 905510"/>
              <a:gd name="T16" fmla="*/ 451865 w 904240"/>
              <a:gd name="T17" fmla="*/ 905255 h 905510"/>
              <a:gd name="T18" fmla="*/ 488927 w 904240"/>
              <a:gd name="T19" fmla="*/ 903755 h 905510"/>
              <a:gd name="T20" fmla="*/ 560458 w 904240"/>
              <a:gd name="T21" fmla="*/ 892098 h 905510"/>
              <a:gd name="T22" fmla="*/ 627757 w 904240"/>
              <a:gd name="T23" fmla="*/ 869680 h 905510"/>
              <a:gd name="T24" fmla="*/ 689894 w 904240"/>
              <a:gd name="T25" fmla="*/ 837431 h 905510"/>
              <a:gd name="T26" fmla="*/ 745940 w 904240"/>
              <a:gd name="T27" fmla="*/ 796285 h 905510"/>
              <a:gd name="T28" fmla="*/ 794963 w 904240"/>
              <a:gd name="T29" fmla="*/ 747175 h 905510"/>
              <a:gd name="T30" fmla="*/ 816551 w 904240"/>
              <a:gd name="T31" fmla="*/ 719925 h 905510"/>
              <a:gd name="T32" fmla="*/ 890600 w 904240"/>
              <a:gd name="T33" fmla="*/ 343870 h 905510"/>
              <a:gd name="T34" fmla="*/ 13133 w 904240"/>
              <a:gd name="T35" fmla="*/ 343870 h 905510"/>
              <a:gd name="T36" fmla="*/ 5914 w 904240"/>
              <a:gd name="T37" fmla="*/ 379219 h 905510"/>
              <a:gd name="T38" fmla="*/ 1498 w 904240"/>
              <a:gd name="T39" fmla="*/ 415511 h 905510"/>
              <a:gd name="T40" fmla="*/ 0 w 904240"/>
              <a:gd name="T41" fmla="*/ 452627 h 905510"/>
              <a:gd name="T42" fmla="*/ 1498 w 904240"/>
              <a:gd name="T43" fmla="*/ 489744 h 905510"/>
              <a:gd name="T44" fmla="*/ 13133 w 904240"/>
              <a:gd name="T45" fmla="*/ 561385 h 905510"/>
              <a:gd name="T46" fmla="*/ 35512 w 904240"/>
              <a:gd name="T47" fmla="*/ 628792 h 905510"/>
              <a:gd name="T48" fmla="*/ 67704 w 904240"/>
              <a:gd name="T49" fmla="*/ 691033 h 905510"/>
              <a:gd name="T50" fmla="*/ 836034 w 904240"/>
              <a:gd name="T51" fmla="*/ 691033 h 905510"/>
              <a:gd name="T52" fmla="*/ 853297 w 904240"/>
              <a:gd name="T53" fmla="*/ 660617 h 905510"/>
              <a:gd name="T54" fmla="*/ 880696 w 904240"/>
              <a:gd name="T55" fmla="*/ 595676 h 905510"/>
              <a:gd name="T56" fmla="*/ 897818 w 904240"/>
              <a:gd name="T57" fmla="*/ 526036 h 905510"/>
              <a:gd name="T58" fmla="*/ 903731 w 904240"/>
              <a:gd name="T59" fmla="*/ 452627 h 905510"/>
              <a:gd name="T60" fmla="*/ 902234 w 904240"/>
              <a:gd name="T61" fmla="*/ 415511 h 905510"/>
              <a:gd name="T62" fmla="*/ 897818 w 904240"/>
              <a:gd name="T63" fmla="*/ 379219 h 905510"/>
              <a:gd name="T64" fmla="*/ 890600 w 904240"/>
              <a:gd name="T65" fmla="*/ 343870 h 905510"/>
              <a:gd name="T66" fmla="*/ 451865 w 904240"/>
              <a:gd name="T67" fmla="*/ 0 h 905510"/>
              <a:gd name="T68" fmla="*/ 378575 w 904240"/>
              <a:gd name="T69" fmla="*/ 5925 h 905510"/>
              <a:gd name="T70" fmla="*/ 309048 w 904240"/>
              <a:gd name="T71" fmla="*/ 23079 h 905510"/>
              <a:gd name="T72" fmla="*/ 244215 w 904240"/>
              <a:gd name="T73" fmla="*/ 50529 h 905510"/>
              <a:gd name="T74" fmla="*/ 185007 w 904240"/>
              <a:gd name="T75" fmla="*/ 87343 h 905510"/>
              <a:gd name="T76" fmla="*/ 132355 w 904240"/>
              <a:gd name="T77" fmla="*/ 132587 h 905510"/>
              <a:gd name="T78" fmla="*/ 87189 w 904240"/>
              <a:gd name="T79" fmla="*/ 185330 h 905510"/>
              <a:gd name="T80" fmla="*/ 50440 w 904240"/>
              <a:gd name="T81" fmla="*/ 244638 h 905510"/>
              <a:gd name="T82" fmla="*/ 23038 w 904240"/>
              <a:gd name="T83" fmla="*/ 309579 h 905510"/>
              <a:gd name="T84" fmla="*/ 880696 w 904240"/>
              <a:gd name="T85" fmla="*/ 309579 h 905510"/>
              <a:gd name="T86" fmla="*/ 853297 w 904240"/>
              <a:gd name="T87" fmla="*/ 244638 h 905510"/>
              <a:gd name="T88" fmla="*/ 816551 w 904240"/>
              <a:gd name="T89" fmla="*/ 185330 h 905510"/>
              <a:gd name="T90" fmla="*/ 771387 w 904240"/>
              <a:gd name="T91" fmla="*/ 132587 h 905510"/>
              <a:gd name="T92" fmla="*/ 718737 w 904240"/>
              <a:gd name="T93" fmla="*/ 87343 h 905510"/>
              <a:gd name="T94" fmla="*/ 659529 w 904240"/>
              <a:gd name="T95" fmla="*/ 50529 h 905510"/>
              <a:gd name="T96" fmla="*/ 594695 w 904240"/>
              <a:gd name="T97" fmla="*/ 23079 h 905510"/>
              <a:gd name="T98" fmla="*/ 525163 w 904240"/>
              <a:gd name="T99" fmla="*/ 5925 h 905510"/>
              <a:gd name="T100" fmla="*/ 451865 w 904240"/>
              <a:gd name="T101" fmla="*/ 0 h 905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04240" h="905510">
                <a:moveTo>
                  <a:pt x="816551" y="719925"/>
                </a:moveTo>
                <a:lnTo>
                  <a:pt x="87189" y="719925"/>
                </a:lnTo>
                <a:lnTo>
                  <a:pt x="108778" y="747175"/>
                </a:lnTo>
                <a:lnTo>
                  <a:pt x="157804" y="796285"/>
                </a:lnTo>
                <a:lnTo>
                  <a:pt x="213850" y="837431"/>
                </a:lnTo>
                <a:lnTo>
                  <a:pt x="275987" y="869680"/>
                </a:lnTo>
                <a:lnTo>
                  <a:pt x="343283" y="892098"/>
                </a:lnTo>
                <a:lnTo>
                  <a:pt x="414808" y="903755"/>
                </a:lnTo>
                <a:lnTo>
                  <a:pt x="451865" y="905255"/>
                </a:lnTo>
                <a:lnTo>
                  <a:pt x="488927" y="903755"/>
                </a:lnTo>
                <a:lnTo>
                  <a:pt x="560458" y="892098"/>
                </a:lnTo>
                <a:lnTo>
                  <a:pt x="627757" y="869680"/>
                </a:lnTo>
                <a:lnTo>
                  <a:pt x="689894" y="837431"/>
                </a:lnTo>
                <a:lnTo>
                  <a:pt x="745940" y="796285"/>
                </a:lnTo>
                <a:lnTo>
                  <a:pt x="794963" y="747175"/>
                </a:lnTo>
                <a:lnTo>
                  <a:pt x="816551" y="719925"/>
                </a:lnTo>
                <a:close/>
              </a:path>
              <a:path w="904240" h="905510">
                <a:moveTo>
                  <a:pt x="890600" y="343870"/>
                </a:moveTo>
                <a:lnTo>
                  <a:pt x="13133" y="343870"/>
                </a:lnTo>
                <a:lnTo>
                  <a:pt x="5914" y="379219"/>
                </a:lnTo>
                <a:lnTo>
                  <a:pt x="1498" y="415511"/>
                </a:lnTo>
                <a:lnTo>
                  <a:pt x="0" y="452627"/>
                </a:lnTo>
                <a:lnTo>
                  <a:pt x="1498" y="489744"/>
                </a:lnTo>
                <a:lnTo>
                  <a:pt x="13133" y="561385"/>
                </a:lnTo>
                <a:lnTo>
                  <a:pt x="35512" y="628792"/>
                </a:lnTo>
                <a:lnTo>
                  <a:pt x="67704" y="691033"/>
                </a:lnTo>
                <a:lnTo>
                  <a:pt x="836034" y="691033"/>
                </a:lnTo>
                <a:lnTo>
                  <a:pt x="853297" y="660617"/>
                </a:lnTo>
                <a:lnTo>
                  <a:pt x="880696" y="595676"/>
                </a:lnTo>
                <a:lnTo>
                  <a:pt x="897818" y="526036"/>
                </a:lnTo>
                <a:lnTo>
                  <a:pt x="903731" y="452627"/>
                </a:lnTo>
                <a:lnTo>
                  <a:pt x="902234" y="415511"/>
                </a:lnTo>
                <a:lnTo>
                  <a:pt x="897818" y="379219"/>
                </a:lnTo>
                <a:lnTo>
                  <a:pt x="890600" y="343870"/>
                </a:lnTo>
                <a:close/>
              </a:path>
              <a:path w="904240" h="905510">
                <a:moveTo>
                  <a:pt x="451865" y="0"/>
                </a:moveTo>
                <a:lnTo>
                  <a:pt x="378575" y="5925"/>
                </a:lnTo>
                <a:lnTo>
                  <a:pt x="309048" y="23079"/>
                </a:lnTo>
                <a:lnTo>
                  <a:pt x="244215" y="50529"/>
                </a:lnTo>
                <a:lnTo>
                  <a:pt x="185007" y="87343"/>
                </a:lnTo>
                <a:lnTo>
                  <a:pt x="132355" y="132587"/>
                </a:lnTo>
                <a:lnTo>
                  <a:pt x="87189" y="185330"/>
                </a:lnTo>
                <a:lnTo>
                  <a:pt x="50440" y="244638"/>
                </a:lnTo>
                <a:lnTo>
                  <a:pt x="23038" y="309579"/>
                </a:lnTo>
                <a:lnTo>
                  <a:pt x="880696" y="309579"/>
                </a:lnTo>
                <a:lnTo>
                  <a:pt x="853297" y="244638"/>
                </a:lnTo>
                <a:lnTo>
                  <a:pt x="816551" y="185330"/>
                </a:lnTo>
                <a:lnTo>
                  <a:pt x="771387" y="132587"/>
                </a:lnTo>
                <a:lnTo>
                  <a:pt x="718737" y="87343"/>
                </a:lnTo>
                <a:lnTo>
                  <a:pt x="659529" y="50529"/>
                </a:lnTo>
                <a:lnTo>
                  <a:pt x="594695" y="23079"/>
                </a:lnTo>
                <a:lnTo>
                  <a:pt x="525163" y="5925"/>
                </a:lnTo>
                <a:lnTo>
                  <a:pt x="451865" y="0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29705" name="object 9">
            <a:extLst>
              <a:ext uri="{FF2B5EF4-FFF2-40B4-BE49-F238E27FC236}">
                <a16:creationId xmlns:a16="http://schemas.microsoft.com/office/drawing/2014/main" id="{046C48E2-D66F-4342-913C-514497A888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00" y="2232025"/>
            <a:ext cx="1774825" cy="2476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9706" name="object 10">
            <a:extLst>
              <a:ext uri="{FF2B5EF4-FFF2-40B4-BE49-F238E27FC236}">
                <a16:creationId xmlns:a16="http://schemas.microsoft.com/office/drawing/2014/main" id="{2DCDB1B7-A316-4DD5-A5A2-E2FBD9807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25" y="2552700"/>
            <a:ext cx="4310063" cy="19685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9707" name="object 11">
            <a:extLst>
              <a:ext uri="{FF2B5EF4-FFF2-40B4-BE49-F238E27FC236}">
                <a16:creationId xmlns:a16="http://schemas.microsoft.com/office/drawing/2014/main" id="{DB322128-54CA-4395-9F9D-D70C4A617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850" y="2771775"/>
            <a:ext cx="4494213" cy="19685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9708" name="object 12">
            <a:extLst>
              <a:ext uri="{FF2B5EF4-FFF2-40B4-BE49-F238E27FC236}">
                <a16:creationId xmlns:a16="http://schemas.microsoft.com/office/drawing/2014/main" id="{345D0FEB-4D2A-45D0-BB1E-AB974BA87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25" y="3227388"/>
            <a:ext cx="585788" cy="188912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9709" name="object 13">
            <a:extLst>
              <a:ext uri="{FF2B5EF4-FFF2-40B4-BE49-F238E27FC236}">
                <a16:creationId xmlns:a16="http://schemas.microsoft.com/office/drawing/2014/main" id="{A7BEE5FB-229A-4F0F-B88B-5D91E225D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25" y="3544888"/>
            <a:ext cx="4286250" cy="196850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9710" name="object 14">
            <a:extLst>
              <a:ext uri="{FF2B5EF4-FFF2-40B4-BE49-F238E27FC236}">
                <a16:creationId xmlns:a16="http://schemas.microsoft.com/office/drawing/2014/main" id="{5D773EE5-2CD5-4E46-8ADA-98A525A9BC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963" y="3763963"/>
            <a:ext cx="3595687" cy="196850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9711" name="object 15">
            <a:extLst>
              <a:ext uri="{FF2B5EF4-FFF2-40B4-BE49-F238E27FC236}">
                <a16:creationId xmlns:a16="http://schemas.microsoft.com/office/drawing/2014/main" id="{46FC8C10-E72B-4A88-9964-F7BDB8451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488" y="4217988"/>
            <a:ext cx="979487" cy="190500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9712" name="object 16">
            <a:extLst>
              <a:ext uri="{FF2B5EF4-FFF2-40B4-BE49-F238E27FC236}">
                <a16:creationId xmlns:a16="http://schemas.microsoft.com/office/drawing/2014/main" id="{9A524579-4AAF-44E2-884D-335A38DE9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25" y="4537075"/>
            <a:ext cx="4197350" cy="198438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9713" name="object 17">
            <a:extLst>
              <a:ext uri="{FF2B5EF4-FFF2-40B4-BE49-F238E27FC236}">
                <a16:creationId xmlns:a16="http://schemas.microsoft.com/office/drawing/2014/main" id="{74C250E5-4479-4D40-93A6-9DEA6B5BF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4757738"/>
            <a:ext cx="4070350" cy="196850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9714" name="object 18">
            <a:extLst>
              <a:ext uri="{FF2B5EF4-FFF2-40B4-BE49-F238E27FC236}">
                <a16:creationId xmlns:a16="http://schemas.microsoft.com/office/drawing/2014/main" id="{BD7EE9C5-B87C-4CCA-A51C-B7B1D8889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5210175"/>
            <a:ext cx="1790700" cy="247650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9715" name="object 19">
            <a:extLst>
              <a:ext uri="{FF2B5EF4-FFF2-40B4-BE49-F238E27FC236}">
                <a16:creationId xmlns:a16="http://schemas.microsoft.com/office/drawing/2014/main" id="{42AAEEA5-FE8F-4C8C-8733-523B075FC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529263"/>
            <a:ext cx="4048125" cy="198437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9716" name="object 20">
            <a:extLst>
              <a:ext uri="{FF2B5EF4-FFF2-40B4-BE49-F238E27FC236}">
                <a16:creationId xmlns:a16="http://schemas.microsoft.com/office/drawing/2014/main" id="{C6AB15D7-093E-4337-836D-396659316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25" y="5746750"/>
            <a:ext cx="4210050" cy="200025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9717" name="object 21">
            <a:extLst>
              <a:ext uri="{FF2B5EF4-FFF2-40B4-BE49-F238E27FC236}">
                <a16:creationId xmlns:a16="http://schemas.microsoft.com/office/drawing/2014/main" id="{5C9FD9B2-5048-425C-BBC3-1C00C1CD7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550" y="5967413"/>
            <a:ext cx="3260725" cy="198437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9718" name="object 22">
            <a:extLst>
              <a:ext uri="{FF2B5EF4-FFF2-40B4-BE49-F238E27FC236}">
                <a16:creationId xmlns:a16="http://schemas.microsoft.com/office/drawing/2014/main" id="{BCB9ABA7-0C45-4B8E-BE38-20D8EF9E1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6613" y="254000"/>
            <a:ext cx="927100" cy="927100"/>
          </a:xfrm>
          <a:prstGeom prst="rect">
            <a:avLst/>
          </a:prstGeom>
          <a:blipFill dpi="0" rotWithShape="1">
            <a:blip r:embed="rId2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object 2">
            <a:extLst>
              <a:ext uri="{FF2B5EF4-FFF2-40B4-BE49-F238E27FC236}">
                <a16:creationId xmlns:a16="http://schemas.microsoft.com/office/drawing/2014/main" id="{3E5B7D92-6E9D-4127-8CC3-F136B275B877}"/>
              </a:ext>
            </a:extLst>
          </p:cNvPr>
          <p:cNvSpPr>
            <a:spLocks/>
          </p:cNvSpPr>
          <p:nvPr/>
        </p:nvSpPr>
        <p:spPr bwMode="auto">
          <a:xfrm>
            <a:off x="5638800" y="0"/>
            <a:ext cx="6553200" cy="6858000"/>
          </a:xfrm>
          <a:custGeom>
            <a:avLst/>
            <a:gdLst>
              <a:gd name="T0" fmla="*/ 0 w 6553200"/>
              <a:gd name="T1" fmla="*/ 6857999 h 6858000"/>
              <a:gd name="T2" fmla="*/ 6553199 w 6553200"/>
              <a:gd name="T3" fmla="*/ 6857999 h 6858000"/>
              <a:gd name="T4" fmla="*/ 6553199 w 6553200"/>
              <a:gd name="T5" fmla="*/ 0 h 6858000"/>
              <a:gd name="T6" fmla="*/ 0 w 6553200"/>
              <a:gd name="T7" fmla="*/ 0 h 6858000"/>
              <a:gd name="T8" fmla="*/ 0 w 655320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53200" h="6858000">
                <a:moveTo>
                  <a:pt x="0" y="6857999"/>
                </a:moveTo>
                <a:lnTo>
                  <a:pt x="6553199" y="6857999"/>
                </a:lnTo>
                <a:lnTo>
                  <a:pt x="65531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30723" name="object 3">
            <a:extLst>
              <a:ext uri="{FF2B5EF4-FFF2-40B4-BE49-F238E27FC236}">
                <a16:creationId xmlns:a16="http://schemas.microsoft.com/office/drawing/2014/main" id="{B653FB75-0EAD-4E4C-8AB6-917FEC959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3175"/>
            <a:ext cx="6553200" cy="68548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0724" name="object 4">
            <a:extLst>
              <a:ext uri="{FF2B5EF4-FFF2-40B4-BE49-F238E27FC236}">
                <a16:creationId xmlns:a16="http://schemas.microsoft.com/office/drawing/2014/main" id="{455E98EE-6DD2-4378-9079-B48B7C0D8F1A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5638800" cy="6858000"/>
          </a:xfrm>
          <a:custGeom>
            <a:avLst/>
            <a:gdLst>
              <a:gd name="T0" fmla="*/ 0 w 5638800"/>
              <a:gd name="T1" fmla="*/ 6858000 h 6858000"/>
              <a:gd name="T2" fmla="*/ 5638799 w 5638800"/>
              <a:gd name="T3" fmla="*/ 6858000 h 6858000"/>
              <a:gd name="T4" fmla="*/ 5638799 w 5638800"/>
              <a:gd name="T5" fmla="*/ 0 h 6858000"/>
              <a:gd name="T6" fmla="*/ 0 w 5638800"/>
              <a:gd name="T7" fmla="*/ 0 h 6858000"/>
              <a:gd name="T8" fmla="*/ 0 w 5638800"/>
              <a:gd name="T9" fmla="*/ 6858000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38800" h="6858000">
                <a:moveTo>
                  <a:pt x="0" y="6858000"/>
                </a:moveTo>
                <a:lnTo>
                  <a:pt x="5638799" y="6858000"/>
                </a:lnTo>
                <a:lnTo>
                  <a:pt x="5638799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0078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30725" name="object 5">
            <a:extLst>
              <a:ext uri="{FF2B5EF4-FFF2-40B4-BE49-F238E27FC236}">
                <a16:creationId xmlns:a16="http://schemas.microsoft.com/office/drawing/2014/main" id="{BB193AAC-7A8A-4514-BDAE-A417592AA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863" y="444500"/>
            <a:ext cx="3068637" cy="420688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0726" name="object 6">
            <a:extLst>
              <a:ext uri="{FF2B5EF4-FFF2-40B4-BE49-F238E27FC236}">
                <a16:creationId xmlns:a16="http://schemas.microsoft.com/office/drawing/2014/main" id="{74A9EC97-D574-40ED-8D31-1105C89B2A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913" y="1025525"/>
            <a:ext cx="3179762" cy="344488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0727" name="object 7">
            <a:extLst>
              <a:ext uri="{FF2B5EF4-FFF2-40B4-BE49-F238E27FC236}">
                <a16:creationId xmlns:a16="http://schemas.microsoft.com/office/drawing/2014/main" id="{EA92651E-62E1-44C9-A58B-0D10520FA0DA}"/>
              </a:ext>
            </a:extLst>
          </p:cNvPr>
          <p:cNvSpPr>
            <a:spLocks/>
          </p:cNvSpPr>
          <p:nvPr/>
        </p:nvSpPr>
        <p:spPr bwMode="auto">
          <a:xfrm>
            <a:off x="11009313" y="265113"/>
            <a:ext cx="904875" cy="904875"/>
          </a:xfrm>
          <a:custGeom>
            <a:avLst/>
            <a:gdLst>
              <a:gd name="T0" fmla="*/ 816551 w 904240"/>
              <a:gd name="T1" fmla="*/ 719925 h 905510"/>
              <a:gd name="T2" fmla="*/ 87189 w 904240"/>
              <a:gd name="T3" fmla="*/ 719925 h 905510"/>
              <a:gd name="T4" fmla="*/ 108778 w 904240"/>
              <a:gd name="T5" fmla="*/ 747175 h 905510"/>
              <a:gd name="T6" fmla="*/ 157804 w 904240"/>
              <a:gd name="T7" fmla="*/ 796285 h 905510"/>
              <a:gd name="T8" fmla="*/ 213850 w 904240"/>
              <a:gd name="T9" fmla="*/ 837431 h 905510"/>
              <a:gd name="T10" fmla="*/ 275987 w 904240"/>
              <a:gd name="T11" fmla="*/ 869680 h 905510"/>
              <a:gd name="T12" fmla="*/ 343283 w 904240"/>
              <a:gd name="T13" fmla="*/ 892098 h 905510"/>
              <a:gd name="T14" fmla="*/ 414808 w 904240"/>
              <a:gd name="T15" fmla="*/ 903755 h 905510"/>
              <a:gd name="T16" fmla="*/ 451865 w 904240"/>
              <a:gd name="T17" fmla="*/ 905255 h 905510"/>
              <a:gd name="T18" fmla="*/ 488927 w 904240"/>
              <a:gd name="T19" fmla="*/ 903755 h 905510"/>
              <a:gd name="T20" fmla="*/ 560458 w 904240"/>
              <a:gd name="T21" fmla="*/ 892098 h 905510"/>
              <a:gd name="T22" fmla="*/ 627757 w 904240"/>
              <a:gd name="T23" fmla="*/ 869680 h 905510"/>
              <a:gd name="T24" fmla="*/ 689894 w 904240"/>
              <a:gd name="T25" fmla="*/ 837431 h 905510"/>
              <a:gd name="T26" fmla="*/ 745940 w 904240"/>
              <a:gd name="T27" fmla="*/ 796285 h 905510"/>
              <a:gd name="T28" fmla="*/ 794963 w 904240"/>
              <a:gd name="T29" fmla="*/ 747175 h 905510"/>
              <a:gd name="T30" fmla="*/ 816551 w 904240"/>
              <a:gd name="T31" fmla="*/ 719925 h 905510"/>
              <a:gd name="T32" fmla="*/ 890600 w 904240"/>
              <a:gd name="T33" fmla="*/ 343870 h 905510"/>
              <a:gd name="T34" fmla="*/ 13133 w 904240"/>
              <a:gd name="T35" fmla="*/ 343870 h 905510"/>
              <a:gd name="T36" fmla="*/ 5914 w 904240"/>
              <a:gd name="T37" fmla="*/ 379219 h 905510"/>
              <a:gd name="T38" fmla="*/ 1498 w 904240"/>
              <a:gd name="T39" fmla="*/ 415511 h 905510"/>
              <a:gd name="T40" fmla="*/ 0 w 904240"/>
              <a:gd name="T41" fmla="*/ 452627 h 905510"/>
              <a:gd name="T42" fmla="*/ 1498 w 904240"/>
              <a:gd name="T43" fmla="*/ 489744 h 905510"/>
              <a:gd name="T44" fmla="*/ 13133 w 904240"/>
              <a:gd name="T45" fmla="*/ 561385 h 905510"/>
              <a:gd name="T46" fmla="*/ 35512 w 904240"/>
              <a:gd name="T47" fmla="*/ 628792 h 905510"/>
              <a:gd name="T48" fmla="*/ 67704 w 904240"/>
              <a:gd name="T49" fmla="*/ 691033 h 905510"/>
              <a:gd name="T50" fmla="*/ 836034 w 904240"/>
              <a:gd name="T51" fmla="*/ 691033 h 905510"/>
              <a:gd name="T52" fmla="*/ 853297 w 904240"/>
              <a:gd name="T53" fmla="*/ 660617 h 905510"/>
              <a:gd name="T54" fmla="*/ 880696 w 904240"/>
              <a:gd name="T55" fmla="*/ 595676 h 905510"/>
              <a:gd name="T56" fmla="*/ 897818 w 904240"/>
              <a:gd name="T57" fmla="*/ 526036 h 905510"/>
              <a:gd name="T58" fmla="*/ 903731 w 904240"/>
              <a:gd name="T59" fmla="*/ 452627 h 905510"/>
              <a:gd name="T60" fmla="*/ 902234 w 904240"/>
              <a:gd name="T61" fmla="*/ 415511 h 905510"/>
              <a:gd name="T62" fmla="*/ 897818 w 904240"/>
              <a:gd name="T63" fmla="*/ 379219 h 905510"/>
              <a:gd name="T64" fmla="*/ 890600 w 904240"/>
              <a:gd name="T65" fmla="*/ 343870 h 905510"/>
              <a:gd name="T66" fmla="*/ 451865 w 904240"/>
              <a:gd name="T67" fmla="*/ 0 h 905510"/>
              <a:gd name="T68" fmla="*/ 378575 w 904240"/>
              <a:gd name="T69" fmla="*/ 5925 h 905510"/>
              <a:gd name="T70" fmla="*/ 309048 w 904240"/>
              <a:gd name="T71" fmla="*/ 23079 h 905510"/>
              <a:gd name="T72" fmla="*/ 244215 w 904240"/>
              <a:gd name="T73" fmla="*/ 50529 h 905510"/>
              <a:gd name="T74" fmla="*/ 185007 w 904240"/>
              <a:gd name="T75" fmla="*/ 87343 h 905510"/>
              <a:gd name="T76" fmla="*/ 132355 w 904240"/>
              <a:gd name="T77" fmla="*/ 132587 h 905510"/>
              <a:gd name="T78" fmla="*/ 87189 w 904240"/>
              <a:gd name="T79" fmla="*/ 185330 h 905510"/>
              <a:gd name="T80" fmla="*/ 50440 w 904240"/>
              <a:gd name="T81" fmla="*/ 244638 h 905510"/>
              <a:gd name="T82" fmla="*/ 23038 w 904240"/>
              <a:gd name="T83" fmla="*/ 309579 h 905510"/>
              <a:gd name="T84" fmla="*/ 880696 w 904240"/>
              <a:gd name="T85" fmla="*/ 309579 h 905510"/>
              <a:gd name="T86" fmla="*/ 853297 w 904240"/>
              <a:gd name="T87" fmla="*/ 244638 h 905510"/>
              <a:gd name="T88" fmla="*/ 816551 w 904240"/>
              <a:gd name="T89" fmla="*/ 185330 h 905510"/>
              <a:gd name="T90" fmla="*/ 771387 w 904240"/>
              <a:gd name="T91" fmla="*/ 132587 h 905510"/>
              <a:gd name="T92" fmla="*/ 718737 w 904240"/>
              <a:gd name="T93" fmla="*/ 87343 h 905510"/>
              <a:gd name="T94" fmla="*/ 659529 w 904240"/>
              <a:gd name="T95" fmla="*/ 50529 h 905510"/>
              <a:gd name="T96" fmla="*/ 594695 w 904240"/>
              <a:gd name="T97" fmla="*/ 23079 h 905510"/>
              <a:gd name="T98" fmla="*/ 525163 w 904240"/>
              <a:gd name="T99" fmla="*/ 5925 h 905510"/>
              <a:gd name="T100" fmla="*/ 451865 w 904240"/>
              <a:gd name="T101" fmla="*/ 0 h 905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04240" h="905510">
                <a:moveTo>
                  <a:pt x="816551" y="719925"/>
                </a:moveTo>
                <a:lnTo>
                  <a:pt x="87189" y="719925"/>
                </a:lnTo>
                <a:lnTo>
                  <a:pt x="108778" y="747175"/>
                </a:lnTo>
                <a:lnTo>
                  <a:pt x="157804" y="796285"/>
                </a:lnTo>
                <a:lnTo>
                  <a:pt x="213850" y="837431"/>
                </a:lnTo>
                <a:lnTo>
                  <a:pt x="275987" y="869680"/>
                </a:lnTo>
                <a:lnTo>
                  <a:pt x="343283" y="892098"/>
                </a:lnTo>
                <a:lnTo>
                  <a:pt x="414808" y="903755"/>
                </a:lnTo>
                <a:lnTo>
                  <a:pt x="451865" y="905255"/>
                </a:lnTo>
                <a:lnTo>
                  <a:pt x="488927" y="903755"/>
                </a:lnTo>
                <a:lnTo>
                  <a:pt x="560458" y="892098"/>
                </a:lnTo>
                <a:lnTo>
                  <a:pt x="627757" y="869680"/>
                </a:lnTo>
                <a:lnTo>
                  <a:pt x="689894" y="837431"/>
                </a:lnTo>
                <a:lnTo>
                  <a:pt x="745940" y="796285"/>
                </a:lnTo>
                <a:lnTo>
                  <a:pt x="794963" y="747175"/>
                </a:lnTo>
                <a:lnTo>
                  <a:pt x="816551" y="719925"/>
                </a:lnTo>
                <a:close/>
              </a:path>
              <a:path w="904240" h="905510">
                <a:moveTo>
                  <a:pt x="890600" y="343870"/>
                </a:moveTo>
                <a:lnTo>
                  <a:pt x="13133" y="343870"/>
                </a:lnTo>
                <a:lnTo>
                  <a:pt x="5914" y="379219"/>
                </a:lnTo>
                <a:lnTo>
                  <a:pt x="1498" y="415511"/>
                </a:lnTo>
                <a:lnTo>
                  <a:pt x="0" y="452627"/>
                </a:lnTo>
                <a:lnTo>
                  <a:pt x="1498" y="489744"/>
                </a:lnTo>
                <a:lnTo>
                  <a:pt x="13133" y="561385"/>
                </a:lnTo>
                <a:lnTo>
                  <a:pt x="35512" y="628792"/>
                </a:lnTo>
                <a:lnTo>
                  <a:pt x="67704" y="691033"/>
                </a:lnTo>
                <a:lnTo>
                  <a:pt x="836034" y="691033"/>
                </a:lnTo>
                <a:lnTo>
                  <a:pt x="853297" y="660617"/>
                </a:lnTo>
                <a:lnTo>
                  <a:pt x="880696" y="595676"/>
                </a:lnTo>
                <a:lnTo>
                  <a:pt x="897818" y="526036"/>
                </a:lnTo>
                <a:lnTo>
                  <a:pt x="903731" y="452627"/>
                </a:lnTo>
                <a:lnTo>
                  <a:pt x="902234" y="415511"/>
                </a:lnTo>
                <a:lnTo>
                  <a:pt x="897818" y="379219"/>
                </a:lnTo>
                <a:lnTo>
                  <a:pt x="890600" y="343870"/>
                </a:lnTo>
                <a:close/>
              </a:path>
              <a:path w="904240" h="905510">
                <a:moveTo>
                  <a:pt x="451865" y="0"/>
                </a:moveTo>
                <a:lnTo>
                  <a:pt x="378575" y="5925"/>
                </a:lnTo>
                <a:lnTo>
                  <a:pt x="309048" y="23079"/>
                </a:lnTo>
                <a:lnTo>
                  <a:pt x="244215" y="50529"/>
                </a:lnTo>
                <a:lnTo>
                  <a:pt x="185007" y="87343"/>
                </a:lnTo>
                <a:lnTo>
                  <a:pt x="132355" y="132587"/>
                </a:lnTo>
                <a:lnTo>
                  <a:pt x="87189" y="185330"/>
                </a:lnTo>
                <a:lnTo>
                  <a:pt x="50440" y="244638"/>
                </a:lnTo>
                <a:lnTo>
                  <a:pt x="23038" y="309579"/>
                </a:lnTo>
                <a:lnTo>
                  <a:pt x="880696" y="309579"/>
                </a:lnTo>
                <a:lnTo>
                  <a:pt x="853297" y="244638"/>
                </a:lnTo>
                <a:lnTo>
                  <a:pt x="816551" y="185330"/>
                </a:lnTo>
                <a:lnTo>
                  <a:pt x="771387" y="132587"/>
                </a:lnTo>
                <a:lnTo>
                  <a:pt x="718737" y="87343"/>
                </a:lnTo>
                <a:lnTo>
                  <a:pt x="659529" y="50529"/>
                </a:lnTo>
                <a:lnTo>
                  <a:pt x="594695" y="23079"/>
                </a:lnTo>
                <a:lnTo>
                  <a:pt x="525163" y="5925"/>
                </a:lnTo>
                <a:lnTo>
                  <a:pt x="451865" y="0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30728" name="object 8">
            <a:extLst>
              <a:ext uri="{FF2B5EF4-FFF2-40B4-BE49-F238E27FC236}">
                <a16:creationId xmlns:a16="http://schemas.microsoft.com/office/drawing/2014/main" id="{AFE564C9-636B-42DA-9597-A7CB502459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00" y="1957388"/>
            <a:ext cx="3124200" cy="2476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0729" name="object 9">
            <a:extLst>
              <a:ext uri="{FF2B5EF4-FFF2-40B4-BE49-F238E27FC236}">
                <a16:creationId xmlns:a16="http://schemas.microsoft.com/office/drawing/2014/main" id="{FB12D018-E2D9-4555-B51C-F06FFB43D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963" y="2278063"/>
            <a:ext cx="4283075" cy="1968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0730" name="object 10">
            <a:extLst>
              <a:ext uri="{FF2B5EF4-FFF2-40B4-BE49-F238E27FC236}">
                <a16:creationId xmlns:a16="http://schemas.microsoft.com/office/drawing/2014/main" id="{B143B86D-3AF7-4888-97FB-29AB86336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2497138"/>
            <a:ext cx="2381250" cy="15240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0731" name="object 11">
            <a:extLst>
              <a:ext uri="{FF2B5EF4-FFF2-40B4-BE49-F238E27FC236}">
                <a16:creationId xmlns:a16="http://schemas.microsoft.com/office/drawing/2014/main" id="{D51D9FEC-95E4-4CDD-9239-0609A36596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3850" y="2584450"/>
            <a:ext cx="53975" cy="1270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0732" name="object 12">
            <a:extLst>
              <a:ext uri="{FF2B5EF4-FFF2-40B4-BE49-F238E27FC236}">
                <a16:creationId xmlns:a16="http://schemas.microsoft.com/office/drawing/2014/main" id="{A8717BE5-F808-47B8-A465-955A670762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6400" y="2497138"/>
            <a:ext cx="2084388" cy="198437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0733" name="object 13">
            <a:extLst>
              <a:ext uri="{FF2B5EF4-FFF2-40B4-BE49-F238E27FC236}">
                <a16:creationId xmlns:a16="http://schemas.microsoft.com/office/drawing/2014/main" id="{EDF4FA7D-022E-41B2-8C6E-7EC4C7256F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2714625"/>
            <a:ext cx="4440237" cy="198438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0734" name="object 14">
            <a:extLst>
              <a:ext uri="{FF2B5EF4-FFF2-40B4-BE49-F238E27FC236}">
                <a16:creationId xmlns:a16="http://schemas.microsoft.com/office/drawing/2014/main" id="{F112CC3C-4911-4012-AF3A-4540969904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2933700"/>
            <a:ext cx="4303712" cy="200025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0735" name="object 15">
            <a:extLst>
              <a:ext uri="{FF2B5EF4-FFF2-40B4-BE49-F238E27FC236}">
                <a16:creationId xmlns:a16="http://schemas.microsoft.com/office/drawing/2014/main" id="{4D01BC72-1CC5-4E74-9EEE-F1EE6DE5F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550" y="3155950"/>
            <a:ext cx="4216400" cy="196850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0736" name="object 16">
            <a:extLst>
              <a:ext uri="{FF2B5EF4-FFF2-40B4-BE49-F238E27FC236}">
                <a16:creationId xmlns:a16="http://schemas.microsoft.com/office/drawing/2014/main" id="{ABDEFF54-7D26-4A83-98A4-FF1F26087D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788" y="3373438"/>
            <a:ext cx="657225" cy="153987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0737" name="object 17">
            <a:extLst>
              <a:ext uri="{FF2B5EF4-FFF2-40B4-BE49-F238E27FC236}">
                <a16:creationId xmlns:a16="http://schemas.microsoft.com/office/drawing/2014/main" id="{008E01F9-1485-4C32-A0D9-91383607C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488" y="3829050"/>
            <a:ext cx="4560887" cy="247650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0738" name="object 18">
            <a:extLst>
              <a:ext uri="{FF2B5EF4-FFF2-40B4-BE49-F238E27FC236}">
                <a16:creationId xmlns:a16="http://schemas.microsoft.com/office/drawing/2014/main" id="{BD3517A1-E85A-462A-A98E-2670FCCABF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788" y="4144963"/>
            <a:ext cx="4630737" cy="200025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0739" name="object 19">
            <a:extLst>
              <a:ext uri="{FF2B5EF4-FFF2-40B4-BE49-F238E27FC236}">
                <a16:creationId xmlns:a16="http://schemas.microsoft.com/office/drawing/2014/main" id="{3A8BD65B-FF19-4D7D-8382-C3297BC434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788" y="4365625"/>
            <a:ext cx="4252912" cy="200025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0740" name="object 20">
            <a:extLst>
              <a:ext uri="{FF2B5EF4-FFF2-40B4-BE49-F238E27FC236}">
                <a16:creationId xmlns:a16="http://schemas.microsoft.com/office/drawing/2014/main" id="{9FAF3DD4-A40F-4330-B926-55A39C4DC1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5" y="4586288"/>
            <a:ext cx="4173538" cy="198437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0741" name="object 21">
            <a:extLst>
              <a:ext uri="{FF2B5EF4-FFF2-40B4-BE49-F238E27FC236}">
                <a16:creationId xmlns:a16="http://schemas.microsoft.com/office/drawing/2014/main" id="{37F8479B-030B-4BC2-AAD6-55471337C7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5" y="4803775"/>
            <a:ext cx="4119563" cy="198438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0742" name="object 22">
            <a:extLst>
              <a:ext uri="{FF2B5EF4-FFF2-40B4-BE49-F238E27FC236}">
                <a16:creationId xmlns:a16="http://schemas.microsoft.com/office/drawing/2014/main" id="{E92D8F97-26F2-493B-9B4A-23A4B7885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488" y="5259388"/>
            <a:ext cx="4527550" cy="249237"/>
          </a:xfrm>
          <a:prstGeom prst="rect">
            <a:avLst/>
          </a:prstGeom>
          <a:blipFill dpi="0" rotWithShape="1">
            <a:blip r:embed="rId2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0743" name="object 23">
            <a:extLst>
              <a:ext uri="{FF2B5EF4-FFF2-40B4-BE49-F238E27FC236}">
                <a16:creationId xmlns:a16="http://schemas.microsoft.com/office/drawing/2014/main" id="{23D9BF68-7CEF-4CF7-AE2E-40B6F8E76B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580063"/>
            <a:ext cx="3930650" cy="198437"/>
          </a:xfrm>
          <a:prstGeom prst="rect">
            <a:avLst/>
          </a:prstGeom>
          <a:blipFill dpi="0" rotWithShape="1">
            <a:blip r:embed="rId2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0744" name="object 24">
            <a:extLst>
              <a:ext uri="{FF2B5EF4-FFF2-40B4-BE49-F238E27FC236}">
                <a16:creationId xmlns:a16="http://schemas.microsoft.com/office/drawing/2014/main" id="{FEE31B27-CA50-42B5-9708-EA73B0CB4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550" y="5797550"/>
            <a:ext cx="4292600" cy="200025"/>
          </a:xfrm>
          <a:prstGeom prst="rect">
            <a:avLst/>
          </a:prstGeom>
          <a:blipFill dpi="0" rotWithShape="1">
            <a:blip r:embed="rId2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0745" name="object 25">
            <a:extLst>
              <a:ext uri="{FF2B5EF4-FFF2-40B4-BE49-F238E27FC236}">
                <a16:creationId xmlns:a16="http://schemas.microsoft.com/office/drawing/2014/main" id="{C04816C4-052B-4BD5-9B78-A9660A44C4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6019800"/>
            <a:ext cx="3821112" cy="196850"/>
          </a:xfrm>
          <a:prstGeom prst="rect">
            <a:avLst/>
          </a:prstGeom>
          <a:blipFill dpi="0" rotWithShape="1">
            <a:blip r:embed="rId2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0746" name="object 26">
            <a:extLst>
              <a:ext uri="{FF2B5EF4-FFF2-40B4-BE49-F238E27FC236}">
                <a16:creationId xmlns:a16="http://schemas.microsoft.com/office/drawing/2014/main" id="{B3EBD19B-111B-4A12-82F7-565DB95DB6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550" y="6238875"/>
            <a:ext cx="1536700" cy="152400"/>
          </a:xfrm>
          <a:prstGeom prst="rect">
            <a:avLst/>
          </a:prstGeom>
          <a:blipFill dpi="0" rotWithShape="1">
            <a:blip r:embed="rId2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0747" name="object 27">
            <a:extLst>
              <a:ext uri="{FF2B5EF4-FFF2-40B4-BE49-F238E27FC236}">
                <a16:creationId xmlns:a16="http://schemas.microsoft.com/office/drawing/2014/main" id="{D012D739-562B-4DA0-9824-0D92E3767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44250" y="384175"/>
            <a:ext cx="685800" cy="687388"/>
          </a:xfrm>
          <a:prstGeom prst="rect">
            <a:avLst/>
          </a:prstGeom>
          <a:blipFill dpi="0" rotWithShape="1">
            <a:blip r:embed="rId2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object 2">
            <a:extLst>
              <a:ext uri="{FF2B5EF4-FFF2-40B4-BE49-F238E27FC236}">
                <a16:creationId xmlns:a16="http://schemas.microsoft.com/office/drawing/2014/main" id="{12E59203-0C71-4331-8432-FA154D6EE60C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T0" fmla="*/ 0 w 12192000"/>
              <a:gd name="T1" fmla="*/ 6857999 h 6858000"/>
              <a:gd name="T2" fmla="*/ 12191999 w 12192000"/>
              <a:gd name="T3" fmla="*/ 6857999 h 6858000"/>
              <a:gd name="T4" fmla="*/ 12191999 w 12192000"/>
              <a:gd name="T5" fmla="*/ 0 h 6858000"/>
              <a:gd name="T6" fmla="*/ 0 w 12192000"/>
              <a:gd name="T7" fmla="*/ 0 h 6858000"/>
              <a:gd name="T8" fmla="*/ 0 w 1219200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92000" h="6858000">
                <a:moveTo>
                  <a:pt x="0" y="6857999"/>
                </a:moveTo>
                <a:lnTo>
                  <a:pt x="12191999" y="6857999"/>
                </a:lnTo>
                <a:lnTo>
                  <a:pt x="121919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001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31747" name="object 3">
            <a:extLst>
              <a:ext uri="{FF2B5EF4-FFF2-40B4-BE49-F238E27FC236}">
                <a16:creationId xmlns:a16="http://schemas.microsoft.com/office/drawing/2014/main" id="{4CC7E01C-7183-4299-9BD8-9DBA810468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963" y="4084638"/>
            <a:ext cx="2120900" cy="4953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1748" name="object 4">
            <a:extLst>
              <a:ext uri="{FF2B5EF4-FFF2-40B4-BE49-F238E27FC236}">
                <a16:creationId xmlns:a16="http://schemas.microsoft.com/office/drawing/2014/main" id="{897AF66C-AEAE-4BD0-A1C0-F2794017E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4463" y="3983038"/>
            <a:ext cx="7304087" cy="350837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1749" name="object 5">
            <a:extLst>
              <a:ext uri="{FF2B5EF4-FFF2-40B4-BE49-F238E27FC236}">
                <a16:creationId xmlns:a16="http://schemas.microsoft.com/office/drawing/2014/main" id="{BF0357C7-78EA-4FEE-8615-254C804D9D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6525" y="4367213"/>
            <a:ext cx="7253288" cy="350837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1750" name="object 6">
            <a:extLst>
              <a:ext uri="{FF2B5EF4-FFF2-40B4-BE49-F238E27FC236}">
                <a16:creationId xmlns:a16="http://schemas.microsoft.com/office/drawing/2014/main" id="{E04FF4B9-7E4C-476E-B2F7-7ABF45BA13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3825" y="5143500"/>
            <a:ext cx="5757863" cy="255588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1751" name="object 7">
            <a:extLst>
              <a:ext uri="{FF2B5EF4-FFF2-40B4-BE49-F238E27FC236}">
                <a16:creationId xmlns:a16="http://schemas.microsoft.com/office/drawing/2014/main" id="{EFF60FEE-C8B5-485E-BFB7-893751FB00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838" y="2927350"/>
            <a:ext cx="914400" cy="91440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object 2">
            <a:extLst>
              <a:ext uri="{FF2B5EF4-FFF2-40B4-BE49-F238E27FC236}">
                <a16:creationId xmlns:a16="http://schemas.microsoft.com/office/drawing/2014/main" id="{E1839BC9-5635-4C4A-9941-82CB8ACB187B}"/>
              </a:ext>
            </a:extLst>
          </p:cNvPr>
          <p:cNvSpPr>
            <a:spLocks/>
          </p:cNvSpPr>
          <p:nvPr/>
        </p:nvSpPr>
        <p:spPr bwMode="auto">
          <a:xfrm>
            <a:off x="5638800" y="0"/>
            <a:ext cx="6553200" cy="6858000"/>
          </a:xfrm>
          <a:custGeom>
            <a:avLst/>
            <a:gdLst>
              <a:gd name="T0" fmla="*/ 0 w 6553200"/>
              <a:gd name="T1" fmla="*/ 6857999 h 6858000"/>
              <a:gd name="T2" fmla="*/ 6553199 w 6553200"/>
              <a:gd name="T3" fmla="*/ 6857999 h 6858000"/>
              <a:gd name="T4" fmla="*/ 6553199 w 6553200"/>
              <a:gd name="T5" fmla="*/ 0 h 6858000"/>
              <a:gd name="T6" fmla="*/ 0 w 6553200"/>
              <a:gd name="T7" fmla="*/ 0 h 6858000"/>
              <a:gd name="T8" fmla="*/ 0 w 655320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53200" h="6858000">
                <a:moveTo>
                  <a:pt x="0" y="6857999"/>
                </a:moveTo>
                <a:lnTo>
                  <a:pt x="6553199" y="6857999"/>
                </a:lnTo>
                <a:lnTo>
                  <a:pt x="65531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32771" name="object 3">
            <a:extLst>
              <a:ext uri="{FF2B5EF4-FFF2-40B4-BE49-F238E27FC236}">
                <a16:creationId xmlns:a16="http://schemas.microsoft.com/office/drawing/2014/main" id="{43789511-90E1-4344-95F9-042EB9D51E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3175"/>
            <a:ext cx="6553200" cy="68548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2772" name="object 4">
            <a:extLst>
              <a:ext uri="{FF2B5EF4-FFF2-40B4-BE49-F238E27FC236}">
                <a16:creationId xmlns:a16="http://schemas.microsoft.com/office/drawing/2014/main" id="{0B3D13BB-7F1D-4DF1-AEDC-F8169160BE8F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5638800" cy="6858000"/>
          </a:xfrm>
          <a:custGeom>
            <a:avLst/>
            <a:gdLst>
              <a:gd name="T0" fmla="*/ 0 w 5638800"/>
              <a:gd name="T1" fmla="*/ 6858000 h 6858000"/>
              <a:gd name="T2" fmla="*/ 5638799 w 5638800"/>
              <a:gd name="T3" fmla="*/ 6858000 h 6858000"/>
              <a:gd name="T4" fmla="*/ 5638799 w 5638800"/>
              <a:gd name="T5" fmla="*/ 0 h 6858000"/>
              <a:gd name="T6" fmla="*/ 0 w 5638800"/>
              <a:gd name="T7" fmla="*/ 0 h 6858000"/>
              <a:gd name="T8" fmla="*/ 0 w 5638800"/>
              <a:gd name="T9" fmla="*/ 6858000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38800" h="6858000">
                <a:moveTo>
                  <a:pt x="0" y="6858000"/>
                </a:moveTo>
                <a:lnTo>
                  <a:pt x="5638799" y="6858000"/>
                </a:lnTo>
                <a:lnTo>
                  <a:pt x="5638799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001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32773" name="object 5">
            <a:extLst>
              <a:ext uri="{FF2B5EF4-FFF2-40B4-BE49-F238E27FC236}">
                <a16:creationId xmlns:a16="http://schemas.microsoft.com/office/drawing/2014/main" id="{16842523-99D0-42CD-A99E-2ED06DFA9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1606550"/>
            <a:ext cx="2914650" cy="3429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2774" name="object 6">
            <a:extLst>
              <a:ext uri="{FF2B5EF4-FFF2-40B4-BE49-F238E27FC236}">
                <a16:creationId xmlns:a16="http://schemas.microsoft.com/office/drawing/2014/main" id="{3F90904B-084D-4F85-A9ED-F5DF4BA9D7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1987550"/>
            <a:ext cx="2559050" cy="344488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2775" name="object 7">
            <a:extLst>
              <a:ext uri="{FF2B5EF4-FFF2-40B4-BE49-F238E27FC236}">
                <a16:creationId xmlns:a16="http://schemas.microsoft.com/office/drawing/2014/main" id="{36CAFF37-BAA6-485F-BA04-45E686BC1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963" y="2411413"/>
            <a:ext cx="3255962" cy="2476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2776" name="object 8">
            <a:extLst>
              <a:ext uri="{FF2B5EF4-FFF2-40B4-BE49-F238E27FC236}">
                <a16:creationId xmlns:a16="http://schemas.microsoft.com/office/drawing/2014/main" id="{822680DA-62EC-4CC9-9C58-09247C6DD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3081338"/>
            <a:ext cx="2141537" cy="34290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2777" name="object 9">
            <a:extLst>
              <a:ext uri="{FF2B5EF4-FFF2-40B4-BE49-F238E27FC236}">
                <a16:creationId xmlns:a16="http://schemas.microsoft.com/office/drawing/2014/main" id="{335B78A9-3708-4FC7-9AB5-D9CDA01EB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3463925"/>
            <a:ext cx="2557462" cy="344488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2778" name="object 10">
            <a:extLst>
              <a:ext uri="{FF2B5EF4-FFF2-40B4-BE49-F238E27FC236}">
                <a16:creationId xmlns:a16="http://schemas.microsoft.com/office/drawing/2014/main" id="{5C40615B-B32F-4F97-B9F0-B785E129A0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3883025"/>
            <a:ext cx="2876550" cy="250825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2779" name="object 11">
            <a:extLst>
              <a:ext uri="{FF2B5EF4-FFF2-40B4-BE49-F238E27FC236}">
                <a16:creationId xmlns:a16="http://schemas.microsoft.com/office/drawing/2014/main" id="{BDE553A6-8EBD-4E10-9205-C7CE2D1AFC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4552950"/>
            <a:ext cx="4271962" cy="346075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2780" name="object 12">
            <a:extLst>
              <a:ext uri="{FF2B5EF4-FFF2-40B4-BE49-F238E27FC236}">
                <a16:creationId xmlns:a16="http://schemas.microsoft.com/office/drawing/2014/main" id="{F1C690E2-E0E8-4BFF-8863-DFF0C5934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963" y="4975225"/>
            <a:ext cx="3378200" cy="246063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2781" name="object 13">
            <a:extLst>
              <a:ext uri="{FF2B5EF4-FFF2-40B4-BE49-F238E27FC236}">
                <a16:creationId xmlns:a16="http://schemas.microsoft.com/office/drawing/2014/main" id="{4EA498E1-C3D3-435D-AA64-4A8618AE56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449263"/>
            <a:ext cx="3884612" cy="593725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2782" name="object 14">
            <a:extLst>
              <a:ext uri="{FF2B5EF4-FFF2-40B4-BE49-F238E27FC236}">
                <a16:creationId xmlns:a16="http://schemas.microsoft.com/office/drawing/2014/main" id="{BB69EBBB-8CDB-40A4-8271-2E3CBFCAD9AD}"/>
              </a:ext>
            </a:extLst>
          </p:cNvPr>
          <p:cNvSpPr>
            <a:spLocks/>
          </p:cNvSpPr>
          <p:nvPr/>
        </p:nvSpPr>
        <p:spPr bwMode="auto">
          <a:xfrm>
            <a:off x="11009313" y="265113"/>
            <a:ext cx="904875" cy="904875"/>
          </a:xfrm>
          <a:custGeom>
            <a:avLst/>
            <a:gdLst>
              <a:gd name="T0" fmla="*/ 816551 w 904240"/>
              <a:gd name="T1" fmla="*/ 719925 h 905510"/>
              <a:gd name="T2" fmla="*/ 87189 w 904240"/>
              <a:gd name="T3" fmla="*/ 719925 h 905510"/>
              <a:gd name="T4" fmla="*/ 108778 w 904240"/>
              <a:gd name="T5" fmla="*/ 747175 h 905510"/>
              <a:gd name="T6" fmla="*/ 157804 w 904240"/>
              <a:gd name="T7" fmla="*/ 796285 h 905510"/>
              <a:gd name="T8" fmla="*/ 213850 w 904240"/>
              <a:gd name="T9" fmla="*/ 837431 h 905510"/>
              <a:gd name="T10" fmla="*/ 275987 w 904240"/>
              <a:gd name="T11" fmla="*/ 869680 h 905510"/>
              <a:gd name="T12" fmla="*/ 343283 w 904240"/>
              <a:gd name="T13" fmla="*/ 892098 h 905510"/>
              <a:gd name="T14" fmla="*/ 414808 w 904240"/>
              <a:gd name="T15" fmla="*/ 903755 h 905510"/>
              <a:gd name="T16" fmla="*/ 451865 w 904240"/>
              <a:gd name="T17" fmla="*/ 905255 h 905510"/>
              <a:gd name="T18" fmla="*/ 488927 w 904240"/>
              <a:gd name="T19" fmla="*/ 903755 h 905510"/>
              <a:gd name="T20" fmla="*/ 560458 w 904240"/>
              <a:gd name="T21" fmla="*/ 892098 h 905510"/>
              <a:gd name="T22" fmla="*/ 627757 w 904240"/>
              <a:gd name="T23" fmla="*/ 869680 h 905510"/>
              <a:gd name="T24" fmla="*/ 689894 w 904240"/>
              <a:gd name="T25" fmla="*/ 837431 h 905510"/>
              <a:gd name="T26" fmla="*/ 745940 w 904240"/>
              <a:gd name="T27" fmla="*/ 796285 h 905510"/>
              <a:gd name="T28" fmla="*/ 794963 w 904240"/>
              <a:gd name="T29" fmla="*/ 747175 h 905510"/>
              <a:gd name="T30" fmla="*/ 816551 w 904240"/>
              <a:gd name="T31" fmla="*/ 719925 h 905510"/>
              <a:gd name="T32" fmla="*/ 890600 w 904240"/>
              <a:gd name="T33" fmla="*/ 343870 h 905510"/>
              <a:gd name="T34" fmla="*/ 13133 w 904240"/>
              <a:gd name="T35" fmla="*/ 343870 h 905510"/>
              <a:gd name="T36" fmla="*/ 5914 w 904240"/>
              <a:gd name="T37" fmla="*/ 379219 h 905510"/>
              <a:gd name="T38" fmla="*/ 1498 w 904240"/>
              <a:gd name="T39" fmla="*/ 415511 h 905510"/>
              <a:gd name="T40" fmla="*/ 0 w 904240"/>
              <a:gd name="T41" fmla="*/ 452627 h 905510"/>
              <a:gd name="T42" fmla="*/ 1498 w 904240"/>
              <a:gd name="T43" fmla="*/ 489744 h 905510"/>
              <a:gd name="T44" fmla="*/ 13133 w 904240"/>
              <a:gd name="T45" fmla="*/ 561385 h 905510"/>
              <a:gd name="T46" fmla="*/ 35512 w 904240"/>
              <a:gd name="T47" fmla="*/ 628792 h 905510"/>
              <a:gd name="T48" fmla="*/ 67704 w 904240"/>
              <a:gd name="T49" fmla="*/ 691033 h 905510"/>
              <a:gd name="T50" fmla="*/ 836034 w 904240"/>
              <a:gd name="T51" fmla="*/ 691033 h 905510"/>
              <a:gd name="T52" fmla="*/ 853297 w 904240"/>
              <a:gd name="T53" fmla="*/ 660617 h 905510"/>
              <a:gd name="T54" fmla="*/ 880696 w 904240"/>
              <a:gd name="T55" fmla="*/ 595676 h 905510"/>
              <a:gd name="T56" fmla="*/ 897818 w 904240"/>
              <a:gd name="T57" fmla="*/ 526036 h 905510"/>
              <a:gd name="T58" fmla="*/ 903731 w 904240"/>
              <a:gd name="T59" fmla="*/ 452627 h 905510"/>
              <a:gd name="T60" fmla="*/ 902234 w 904240"/>
              <a:gd name="T61" fmla="*/ 415511 h 905510"/>
              <a:gd name="T62" fmla="*/ 897818 w 904240"/>
              <a:gd name="T63" fmla="*/ 379219 h 905510"/>
              <a:gd name="T64" fmla="*/ 890600 w 904240"/>
              <a:gd name="T65" fmla="*/ 343870 h 905510"/>
              <a:gd name="T66" fmla="*/ 451865 w 904240"/>
              <a:gd name="T67" fmla="*/ 0 h 905510"/>
              <a:gd name="T68" fmla="*/ 378575 w 904240"/>
              <a:gd name="T69" fmla="*/ 5925 h 905510"/>
              <a:gd name="T70" fmla="*/ 309048 w 904240"/>
              <a:gd name="T71" fmla="*/ 23079 h 905510"/>
              <a:gd name="T72" fmla="*/ 244215 w 904240"/>
              <a:gd name="T73" fmla="*/ 50529 h 905510"/>
              <a:gd name="T74" fmla="*/ 185007 w 904240"/>
              <a:gd name="T75" fmla="*/ 87343 h 905510"/>
              <a:gd name="T76" fmla="*/ 132355 w 904240"/>
              <a:gd name="T77" fmla="*/ 132587 h 905510"/>
              <a:gd name="T78" fmla="*/ 87189 w 904240"/>
              <a:gd name="T79" fmla="*/ 185330 h 905510"/>
              <a:gd name="T80" fmla="*/ 50440 w 904240"/>
              <a:gd name="T81" fmla="*/ 244638 h 905510"/>
              <a:gd name="T82" fmla="*/ 23038 w 904240"/>
              <a:gd name="T83" fmla="*/ 309579 h 905510"/>
              <a:gd name="T84" fmla="*/ 880696 w 904240"/>
              <a:gd name="T85" fmla="*/ 309579 h 905510"/>
              <a:gd name="T86" fmla="*/ 853297 w 904240"/>
              <a:gd name="T87" fmla="*/ 244638 h 905510"/>
              <a:gd name="T88" fmla="*/ 816551 w 904240"/>
              <a:gd name="T89" fmla="*/ 185330 h 905510"/>
              <a:gd name="T90" fmla="*/ 771387 w 904240"/>
              <a:gd name="T91" fmla="*/ 132587 h 905510"/>
              <a:gd name="T92" fmla="*/ 718737 w 904240"/>
              <a:gd name="T93" fmla="*/ 87343 h 905510"/>
              <a:gd name="T94" fmla="*/ 659529 w 904240"/>
              <a:gd name="T95" fmla="*/ 50529 h 905510"/>
              <a:gd name="T96" fmla="*/ 594695 w 904240"/>
              <a:gd name="T97" fmla="*/ 23079 h 905510"/>
              <a:gd name="T98" fmla="*/ 525163 w 904240"/>
              <a:gd name="T99" fmla="*/ 5925 h 905510"/>
              <a:gd name="T100" fmla="*/ 451865 w 904240"/>
              <a:gd name="T101" fmla="*/ 0 h 905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04240" h="905510">
                <a:moveTo>
                  <a:pt x="816551" y="719925"/>
                </a:moveTo>
                <a:lnTo>
                  <a:pt x="87189" y="719925"/>
                </a:lnTo>
                <a:lnTo>
                  <a:pt x="108778" y="747175"/>
                </a:lnTo>
                <a:lnTo>
                  <a:pt x="157804" y="796285"/>
                </a:lnTo>
                <a:lnTo>
                  <a:pt x="213850" y="837431"/>
                </a:lnTo>
                <a:lnTo>
                  <a:pt x="275987" y="869680"/>
                </a:lnTo>
                <a:lnTo>
                  <a:pt x="343283" y="892098"/>
                </a:lnTo>
                <a:lnTo>
                  <a:pt x="414808" y="903755"/>
                </a:lnTo>
                <a:lnTo>
                  <a:pt x="451865" y="905255"/>
                </a:lnTo>
                <a:lnTo>
                  <a:pt x="488927" y="903755"/>
                </a:lnTo>
                <a:lnTo>
                  <a:pt x="560458" y="892098"/>
                </a:lnTo>
                <a:lnTo>
                  <a:pt x="627757" y="869680"/>
                </a:lnTo>
                <a:lnTo>
                  <a:pt x="689894" y="837431"/>
                </a:lnTo>
                <a:lnTo>
                  <a:pt x="745940" y="796285"/>
                </a:lnTo>
                <a:lnTo>
                  <a:pt x="794963" y="747175"/>
                </a:lnTo>
                <a:lnTo>
                  <a:pt x="816551" y="719925"/>
                </a:lnTo>
                <a:close/>
              </a:path>
              <a:path w="904240" h="905510">
                <a:moveTo>
                  <a:pt x="890600" y="343870"/>
                </a:moveTo>
                <a:lnTo>
                  <a:pt x="13133" y="343870"/>
                </a:lnTo>
                <a:lnTo>
                  <a:pt x="5914" y="379219"/>
                </a:lnTo>
                <a:lnTo>
                  <a:pt x="1498" y="415511"/>
                </a:lnTo>
                <a:lnTo>
                  <a:pt x="0" y="452627"/>
                </a:lnTo>
                <a:lnTo>
                  <a:pt x="1498" y="489744"/>
                </a:lnTo>
                <a:lnTo>
                  <a:pt x="13133" y="561385"/>
                </a:lnTo>
                <a:lnTo>
                  <a:pt x="35512" y="628792"/>
                </a:lnTo>
                <a:lnTo>
                  <a:pt x="67704" y="691033"/>
                </a:lnTo>
                <a:lnTo>
                  <a:pt x="836034" y="691033"/>
                </a:lnTo>
                <a:lnTo>
                  <a:pt x="853297" y="660617"/>
                </a:lnTo>
                <a:lnTo>
                  <a:pt x="880696" y="595676"/>
                </a:lnTo>
                <a:lnTo>
                  <a:pt x="897818" y="526036"/>
                </a:lnTo>
                <a:lnTo>
                  <a:pt x="903731" y="452627"/>
                </a:lnTo>
                <a:lnTo>
                  <a:pt x="902234" y="415511"/>
                </a:lnTo>
                <a:lnTo>
                  <a:pt x="897818" y="379219"/>
                </a:lnTo>
                <a:lnTo>
                  <a:pt x="890600" y="343870"/>
                </a:lnTo>
                <a:close/>
              </a:path>
              <a:path w="904240" h="905510">
                <a:moveTo>
                  <a:pt x="451865" y="0"/>
                </a:moveTo>
                <a:lnTo>
                  <a:pt x="378575" y="5925"/>
                </a:lnTo>
                <a:lnTo>
                  <a:pt x="309048" y="23079"/>
                </a:lnTo>
                <a:lnTo>
                  <a:pt x="244215" y="50529"/>
                </a:lnTo>
                <a:lnTo>
                  <a:pt x="185007" y="87343"/>
                </a:lnTo>
                <a:lnTo>
                  <a:pt x="132355" y="132587"/>
                </a:lnTo>
                <a:lnTo>
                  <a:pt x="87189" y="185330"/>
                </a:lnTo>
                <a:lnTo>
                  <a:pt x="50440" y="244638"/>
                </a:lnTo>
                <a:lnTo>
                  <a:pt x="23038" y="309579"/>
                </a:lnTo>
                <a:lnTo>
                  <a:pt x="880696" y="309579"/>
                </a:lnTo>
                <a:lnTo>
                  <a:pt x="853297" y="244638"/>
                </a:lnTo>
                <a:lnTo>
                  <a:pt x="816551" y="185330"/>
                </a:lnTo>
                <a:lnTo>
                  <a:pt x="771387" y="132587"/>
                </a:lnTo>
                <a:lnTo>
                  <a:pt x="718737" y="87343"/>
                </a:lnTo>
                <a:lnTo>
                  <a:pt x="659529" y="50529"/>
                </a:lnTo>
                <a:lnTo>
                  <a:pt x="594695" y="23079"/>
                </a:lnTo>
                <a:lnTo>
                  <a:pt x="525163" y="5925"/>
                </a:lnTo>
                <a:lnTo>
                  <a:pt x="451865" y="0"/>
                </a:lnTo>
                <a:close/>
              </a:path>
            </a:pathLst>
          </a:custGeom>
          <a:solidFill>
            <a:srgbClr val="001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32783" name="object 15">
            <a:extLst>
              <a:ext uri="{FF2B5EF4-FFF2-40B4-BE49-F238E27FC236}">
                <a16:creationId xmlns:a16="http://schemas.microsoft.com/office/drawing/2014/main" id="{E1069063-E705-4383-ACA3-551AC935DC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96625" y="381000"/>
            <a:ext cx="730250" cy="731838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object 2">
            <a:extLst>
              <a:ext uri="{FF2B5EF4-FFF2-40B4-BE49-F238E27FC236}">
                <a16:creationId xmlns:a16="http://schemas.microsoft.com/office/drawing/2014/main" id="{6A764FBD-7AFB-4EA4-A20E-AC3E41A23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" y="1588"/>
            <a:ext cx="12185650" cy="33115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23" name="object 3">
            <a:extLst>
              <a:ext uri="{FF2B5EF4-FFF2-40B4-BE49-F238E27FC236}">
                <a16:creationId xmlns:a16="http://schemas.microsoft.com/office/drawing/2014/main" id="{F39B146C-1116-458A-892B-67B3F3639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88"/>
            <a:ext cx="12192000" cy="19145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24" name="object 4">
            <a:extLst>
              <a:ext uri="{FF2B5EF4-FFF2-40B4-BE49-F238E27FC236}">
                <a16:creationId xmlns:a16="http://schemas.microsoft.com/office/drawing/2014/main" id="{5D3782BE-549E-4AAB-8377-0E8936118CBB}"/>
              </a:ext>
            </a:extLst>
          </p:cNvPr>
          <p:cNvSpPr>
            <a:spLocks/>
          </p:cNvSpPr>
          <p:nvPr/>
        </p:nvSpPr>
        <p:spPr bwMode="auto">
          <a:xfrm>
            <a:off x="1588" y="1916113"/>
            <a:ext cx="12190412" cy="4189412"/>
          </a:xfrm>
          <a:custGeom>
            <a:avLst/>
            <a:gdLst>
              <a:gd name="T0" fmla="*/ 0 w 12190730"/>
              <a:gd name="T1" fmla="*/ 4189475 h 4189729"/>
              <a:gd name="T2" fmla="*/ 12190476 w 12190730"/>
              <a:gd name="T3" fmla="*/ 4189475 h 4189729"/>
              <a:gd name="T4" fmla="*/ 12190476 w 12190730"/>
              <a:gd name="T5" fmla="*/ 0 h 4189729"/>
              <a:gd name="T6" fmla="*/ 0 w 12190730"/>
              <a:gd name="T7" fmla="*/ 0 h 4189729"/>
              <a:gd name="T8" fmla="*/ 0 w 12190730"/>
              <a:gd name="T9" fmla="*/ 4189475 h 41897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90730" h="4189729">
                <a:moveTo>
                  <a:pt x="0" y="4189475"/>
                </a:moveTo>
                <a:lnTo>
                  <a:pt x="12190476" y="4189475"/>
                </a:lnTo>
                <a:lnTo>
                  <a:pt x="12190476" y="0"/>
                </a:lnTo>
                <a:lnTo>
                  <a:pt x="0" y="0"/>
                </a:lnTo>
                <a:lnTo>
                  <a:pt x="0" y="41894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5125" name="object 5">
            <a:extLst>
              <a:ext uri="{FF2B5EF4-FFF2-40B4-BE49-F238E27FC236}">
                <a16:creationId xmlns:a16="http://schemas.microsoft.com/office/drawing/2014/main" id="{18E73538-B7B2-4DFE-95C1-30924E7D9DBB}"/>
              </a:ext>
            </a:extLst>
          </p:cNvPr>
          <p:cNvSpPr>
            <a:spLocks/>
          </p:cNvSpPr>
          <p:nvPr/>
        </p:nvSpPr>
        <p:spPr bwMode="auto">
          <a:xfrm>
            <a:off x="1588" y="1874838"/>
            <a:ext cx="12190412" cy="38100"/>
          </a:xfrm>
          <a:custGeom>
            <a:avLst/>
            <a:gdLst>
              <a:gd name="T0" fmla="*/ 0 w 12190095"/>
              <a:gd name="T1" fmla="*/ 38100 h 38100"/>
              <a:gd name="T2" fmla="*/ 12189714 w 12190095"/>
              <a:gd name="T3" fmla="*/ 38100 h 38100"/>
              <a:gd name="T4" fmla="*/ 12189714 w 12190095"/>
              <a:gd name="T5" fmla="*/ 0 h 38100"/>
              <a:gd name="T6" fmla="*/ 0 w 12190095"/>
              <a:gd name="T7" fmla="*/ 0 h 38100"/>
              <a:gd name="T8" fmla="*/ 0 w 12190095"/>
              <a:gd name="T9" fmla="*/ 38100 h 38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90095" h="38100">
                <a:moveTo>
                  <a:pt x="0" y="38100"/>
                </a:moveTo>
                <a:lnTo>
                  <a:pt x="12189714" y="38100"/>
                </a:lnTo>
                <a:lnTo>
                  <a:pt x="12189714" y="0"/>
                </a:lnTo>
                <a:lnTo>
                  <a:pt x="0" y="0"/>
                </a:lnTo>
                <a:lnTo>
                  <a:pt x="0" y="38100"/>
                </a:lnTo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5126" name="object 6">
            <a:extLst>
              <a:ext uri="{FF2B5EF4-FFF2-40B4-BE49-F238E27FC236}">
                <a16:creationId xmlns:a16="http://schemas.microsoft.com/office/drawing/2014/main" id="{6DF0CBC6-91E5-4F42-A9B5-DF57736162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800" y="417513"/>
            <a:ext cx="6361113" cy="53657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27" name="object 7">
            <a:extLst>
              <a:ext uri="{FF2B5EF4-FFF2-40B4-BE49-F238E27FC236}">
                <a16:creationId xmlns:a16="http://schemas.microsoft.com/office/drawing/2014/main" id="{5D4110A2-6988-4B79-9D72-DD0A95247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050" y="989013"/>
            <a:ext cx="4303713" cy="33972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28" name="object 8">
            <a:extLst>
              <a:ext uri="{FF2B5EF4-FFF2-40B4-BE49-F238E27FC236}">
                <a16:creationId xmlns:a16="http://schemas.microsoft.com/office/drawing/2014/main" id="{6E7459A0-9C5E-42B4-BA72-30AC5F9623CD}"/>
              </a:ext>
            </a:extLst>
          </p:cNvPr>
          <p:cNvSpPr>
            <a:spLocks/>
          </p:cNvSpPr>
          <p:nvPr/>
        </p:nvSpPr>
        <p:spPr bwMode="auto">
          <a:xfrm>
            <a:off x="0" y="6105525"/>
            <a:ext cx="12192000" cy="752475"/>
          </a:xfrm>
          <a:custGeom>
            <a:avLst/>
            <a:gdLst>
              <a:gd name="T0" fmla="*/ 0 w 12192000"/>
              <a:gd name="T1" fmla="*/ 752855 h 753109"/>
              <a:gd name="T2" fmla="*/ 12192000 w 12192000"/>
              <a:gd name="T3" fmla="*/ 752855 h 753109"/>
              <a:gd name="T4" fmla="*/ 12192000 w 12192000"/>
              <a:gd name="T5" fmla="*/ 0 h 753109"/>
              <a:gd name="T6" fmla="*/ 0 w 12192000"/>
              <a:gd name="T7" fmla="*/ 0 h 753109"/>
              <a:gd name="T8" fmla="*/ 0 w 12192000"/>
              <a:gd name="T9" fmla="*/ 752855 h 753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92000" h="753109">
                <a:moveTo>
                  <a:pt x="0" y="752855"/>
                </a:moveTo>
                <a:lnTo>
                  <a:pt x="12192000" y="752855"/>
                </a:lnTo>
                <a:lnTo>
                  <a:pt x="12192000" y="0"/>
                </a:lnTo>
                <a:lnTo>
                  <a:pt x="0" y="0"/>
                </a:lnTo>
                <a:lnTo>
                  <a:pt x="0" y="752855"/>
                </a:lnTo>
              </a:path>
            </a:pathLst>
          </a:custGeom>
          <a:solidFill>
            <a:srgbClr val="0078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5129" name="object 9">
            <a:extLst>
              <a:ext uri="{FF2B5EF4-FFF2-40B4-BE49-F238E27FC236}">
                <a16:creationId xmlns:a16="http://schemas.microsoft.com/office/drawing/2014/main" id="{14DB16DA-265F-4514-9FCA-AD3C115769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725" y="6184900"/>
            <a:ext cx="1258888" cy="150813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30" name="object 10">
            <a:extLst>
              <a:ext uri="{FF2B5EF4-FFF2-40B4-BE49-F238E27FC236}">
                <a16:creationId xmlns:a16="http://schemas.microsoft.com/office/drawing/2014/main" id="{44B82F63-DBA2-4B83-8420-A59B5F809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575" y="6403975"/>
            <a:ext cx="617538" cy="150813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31" name="object 11">
            <a:extLst>
              <a:ext uri="{FF2B5EF4-FFF2-40B4-BE49-F238E27FC236}">
                <a16:creationId xmlns:a16="http://schemas.microsoft.com/office/drawing/2014/main" id="{F9BFB1D9-5ACE-413E-BD63-2CFBE3856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1900" y="6183313"/>
            <a:ext cx="1365250" cy="19685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32" name="object 12">
            <a:extLst>
              <a:ext uri="{FF2B5EF4-FFF2-40B4-BE49-F238E27FC236}">
                <a16:creationId xmlns:a16="http://schemas.microsoft.com/office/drawing/2014/main" id="{9E7299AE-CF7E-437F-AAF2-9279DAF714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8138" y="6403975"/>
            <a:ext cx="619125" cy="150813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33" name="object 13">
            <a:extLst>
              <a:ext uri="{FF2B5EF4-FFF2-40B4-BE49-F238E27FC236}">
                <a16:creationId xmlns:a16="http://schemas.microsoft.com/office/drawing/2014/main" id="{E5C6415F-5B2D-4E70-83B0-02D133A7AA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000" y="6191250"/>
            <a:ext cx="849313" cy="188913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34" name="object 14">
            <a:extLst>
              <a:ext uri="{FF2B5EF4-FFF2-40B4-BE49-F238E27FC236}">
                <a16:creationId xmlns:a16="http://schemas.microsoft.com/office/drawing/2014/main" id="{C75F355A-8A25-42E1-8B6A-452FA01D6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5163" y="6402388"/>
            <a:ext cx="1290637" cy="198437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35" name="object 15">
            <a:extLst>
              <a:ext uri="{FF2B5EF4-FFF2-40B4-BE49-F238E27FC236}">
                <a16:creationId xmlns:a16="http://schemas.microsoft.com/office/drawing/2014/main" id="{57161D04-41BB-486A-8A07-6C42279FD8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9363" y="6184900"/>
            <a:ext cx="1474787" cy="150813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36" name="object 16">
            <a:extLst>
              <a:ext uri="{FF2B5EF4-FFF2-40B4-BE49-F238E27FC236}">
                <a16:creationId xmlns:a16="http://schemas.microsoft.com/office/drawing/2014/main" id="{DB93EC86-22CC-4610-B8D8-3F27DB7BE9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1163" y="6403975"/>
            <a:ext cx="619125" cy="150813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37" name="object 17">
            <a:extLst>
              <a:ext uri="{FF2B5EF4-FFF2-40B4-BE49-F238E27FC236}">
                <a16:creationId xmlns:a16="http://schemas.microsoft.com/office/drawing/2014/main" id="{AAF6B530-BB02-483E-8519-48FC99C01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2963" y="6184900"/>
            <a:ext cx="1106487" cy="195263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38" name="object 18">
            <a:extLst>
              <a:ext uri="{FF2B5EF4-FFF2-40B4-BE49-F238E27FC236}">
                <a16:creationId xmlns:a16="http://schemas.microsoft.com/office/drawing/2014/main" id="{57141592-4469-4D5F-B15D-A448942BC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1250" y="6402388"/>
            <a:ext cx="566738" cy="152400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39" name="object 19">
            <a:extLst>
              <a:ext uri="{FF2B5EF4-FFF2-40B4-BE49-F238E27FC236}">
                <a16:creationId xmlns:a16="http://schemas.microsoft.com/office/drawing/2014/main" id="{D6DFD147-36F0-44BE-9463-885B2D8714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38" y="5815013"/>
            <a:ext cx="1709737" cy="146050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40" name="object 20">
            <a:extLst>
              <a:ext uri="{FF2B5EF4-FFF2-40B4-BE49-F238E27FC236}">
                <a16:creationId xmlns:a16="http://schemas.microsoft.com/office/drawing/2014/main" id="{9D4B7002-F17E-4F97-8104-C1065DC8E2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713" y="2773363"/>
            <a:ext cx="703262" cy="185737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41" name="object 21">
            <a:extLst>
              <a:ext uri="{FF2B5EF4-FFF2-40B4-BE49-F238E27FC236}">
                <a16:creationId xmlns:a16="http://schemas.microsoft.com/office/drawing/2014/main" id="{D91C8939-BC14-44EF-9DD3-7685FD748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0988" y="2773363"/>
            <a:ext cx="803275" cy="241300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42" name="object 22">
            <a:extLst>
              <a:ext uri="{FF2B5EF4-FFF2-40B4-BE49-F238E27FC236}">
                <a16:creationId xmlns:a16="http://schemas.microsoft.com/office/drawing/2014/main" id="{93C63803-26FD-48FA-91BC-95A0751F6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5725" y="2773363"/>
            <a:ext cx="1282700" cy="241300"/>
          </a:xfrm>
          <a:prstGeom prst="rect">
            <a:avLst/>
          </a:prstGeom>
          <a:blipFill dpi="0" rotWithShape="1">
            <a:blip r:embed="rId2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43" name="object 23">
            <a:extLst>
              <a:ext uri="{FF2B5EF4-FFF2-40B4-BE49-F238E27FC236}">
                <a16:creationId xmlns:a16="http://schemas.microsoft.com/office/drawing/2014/main" id="{D735DEC3-FC63-4740-9B2B-8375579C8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5175" y="2782888"/>
            <a:ext cx="1111250" cy="231775"/>
          </a:xfrm>
          <a:prstGeom prst="rect">
            <a:avLst/>
          </a:prstGeom>
          <a:blipFill dpi="0" rotWithShape="1">
            <a:blip r:embed="rId2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44" name="object 24">
            <a:extLst>
              <a:ext uri="{FF2B5EF4-FFF2-40B4-BE49-F238E27FC236}">
                <a16:creationId xmlns:a16="http://schemas.microsoft.com/office/drawing/2014/main" id="{47BAFC0F-D6CC-43C6-A1D1-C7130C491D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17213" y="2773363"/>
            <a:ext cx="498475" cy="185737"/>
          </a:xfrm>
          <a:prstGeom prst="rect">
            <a:avLst/>
          </a:prstGeom>
          <a:blipFill dpi="0" rotWithShape="1">
            <a:blip r:embed="rId2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45" name="object 25">
            <a:extLst>
              <a:ext uri="{FF2B5EF4-FFF2-40B4-BE49-F238E27FC236}">
                <a16:creationId xmlns:a16="http://schemas.microsoft.com/office/drawing/2014/main" id="{E16E715C-F31C-4EB5-A227-DB4A10B5B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0763" y="2773363"/>
            <a:ext cx="746125" cy="185737"/>
          </a:xfrm>
          <a:prstGeom prst="rect">
            <a:avLst/>
          </a:prstGeom>
          <a:blipFill dpi="0" rotWithShape="1">
            <a:blip r:embed="rId2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46" name="object 26">
            <a:extLst>
              <a:ext uri="{FF2B5EF4-FFF2-40B4-BE49-F238E27FC236}">
                <a16:creationId xmlns:a16="http://schemas.microsoft.com/office/drawing/2014/main" id="{647623B6-F35D-4B4F-854F-FA43610E695F}"/>
              </a:ext>
            </a:extLst>
          </p:cNvPr>
          <p:cNvSpPr>
            <a:spLocks/>
          </p:cNvSpPr>
          <p:nvPr/>
        </p:nvSpPr>
        <p:spPr bwMode="auto">
          <a:xfrm>
            <a:off x="695325" y="1457325"/>
            <a:ext cx="1076325" cy="1076325"/>
          </a:xfrm>
          <a:custGeom>
            <a:avLst/>
            <a:gdLst>
              <a:gd name="T0" fmla="*/ 493849 w 1076325"/>
              <a:gd name="T1" fmla="*/ 1783 h 1076325"/>
              <a:gd name="T2" fmla="*/ 408689 w 1076325"/>
              <a:gd name="T3" fmla="*/ 15638 h 1076325"/>
              <a:gd name="T4" fmla="*/ 328566 w 1076325"/>
              <a:gd name="T5" fmla="*/ 42284 h 1076325"/>
              <a:gd name="T6" fmla="*/ 254588 w 1076325"/>
              <a:gd name="T7" fmla="*/ 80613 h 1076325"/>
              <a:gd name="T8" fmla="*/ 187863 w 1076325"/>
              <a:gd name="T9" fmla="*/ 129518 h 1076325"/>
              <a:gd name="T10" fmla="*/ 129497 w 1076325"/>
              <a:gd name="T11" fmla="*/ 187888 h 1076325"/>
              <a:gd name="T12" fmla="*/ 80599 w 1076325"/>
              <a:gd name="T13" fmla="*/ 254615 h 1076325"/>
              <a:gd name="T14" fmla="*/ 42275 w 1076325"/>
              <a:gd name="T15" fmla="*/ 328592 h 1076325"/>
              <a:gd name="T16" fmla="*/ 15634 w 1076325"/>
              <a:gd name="T17" fmla="*/ 408709 h 1076325"/>
              <a:gd name="T18" fmla="*/ 1783 w 1076325"/>
              <a:gd name="T19" fmla="*/ 493857 h 1076325"/>
              <a:gd name="T20" fmla="*/ 1783 w 1076325"/>
              <a:gd name="T21" fmla="*/ 582086 h 1076325"/>
              <a:gd name="T22" fmla="*/ 15634 w 1076325"/>
              <a:gd name="T23" fmla="*/ 667234 h 1076325"/>
              <a:gd name="T24" fmla="*/ 42275 w 1076325"/>
              <a:gd name="T25" fmla="*/ 747351 h 1076325"/>
              <a:gd name="T26" fmla="*/ 80599 w 1076325"/>
              <a:gd name="T27" fmla="*/ 821327 h 1076325"/>
              <a:gd name="T28" fmla="*/ 129497 w 1076325"/>
              <a:gd name="T29" fmla="*/ 888055 h 1076325"/>
              <a:gd name="T30" fmla="*/ 187863 w 1076325"/>
              <a:gd name="T31" fmla="*/ 946425 h 1076325"/>
              <a:gd name="T32" fmla="*/ 254588 w 1076325"/>
              <a:gd name="T33" fmla="*/ 995330 h 1076325"/>
              <a:gd name="T34" fmla="*/ 328566 w 1076325"/>
              <a:gd name="T35" fmla="*/ 1033659 h 1076325"/>
              <a:gd name="T36" fmla="*/ 408689 w 1076325"/>
              <a:gd name="T37" fmla="*/ 1060305 h 1076325"/>
              <a:gd name="T38" fmla="*/ 493849 w 1076325"/>
              <a:gd name="T39" fmla="*/ 1074160 h 1076325"/>
              <a:gd name="T40" fmla="*/ 582085 w 1076325"/>
              <a:gd name="T41" fmla="*/ 1074160 h 1076325"/>
              <a:gd name="T42" fmla="*/ 667231 w 1076325"/>
              <a:gd name="T43" fmla="*/ 1060305 h 1076325"/>
              <a:gd name="T44" fmla="*/ 747347 w 1076325"/>
              <a:gd name="T45" fmla="*/ 1033659 h 1076325"/>
              <a:gd name="T46" fmla="*/ 821323 w 1076325"/>
              <a:gd name="T47" fmla="*/ 995330 h 1076325"/>
              <a:gd name="T48" fmla="*/ 888051 w 1076325"/>
              <a:gd name="T49" fmla="*/ 946425 h 1076325"/>
              <a:gd name="T50" fmla="*/ 946422 w 1076325"/>
              <a:gd name="T51" fmla="*/ 888055 h 1076325"/>
              <a:gd name="T52" fmla="*/ 995327 w 1076325"/>
              <a:gd name="T53" fmla="*/ 821327 h 1076325"/>
              <a:gd name="T54" fmla="*/ 1033658 w 1076325"/>
              <a:gd name="T55" fmla="*/ 747351 h 1076325"/>
              <a:gd name="T56" fmla="*/ 1060305 w 1076325"/>
              <a:gd name="T57" fmla="*/ 667234 h 1076325"/>
              <a:gd name="T58" fmla="*/ 1074160 w 1076325"/>
              <a:gd name="T59" fmla="*/ 582086 h 1076325"/>
              <a:gd name="T60" fmla="*/ 1074160 w 1076325"/>
              <a:gd name="T61" fmla="*/ 493857 h 1076325"/>
              <a:gd name="T62" fmla="*/ 1060305 w 1076325"/>
              <a:gd name="T63" fmla="*/ 408709 h 1076325"/>
              <a:gd name="T64" fmla="*/ 1033658 w 1076325"/>
              <a:gd name="T65" fmla="*/ 328592 h 1076325"/>
              <a:gd name="T66" fmla="*/ 995327 w 1076325"/>
              <a:gd name="T67" fmla="*/ 254615 h 1076325"/>
              <a:gd name="T68" fmla="*/ 946422 w 1076325"/>
              <a:gd name="T69" fmla="*/ 187888 h 1076325"/>
              <a:gd name="T70" fmla="*/ 888051 w 1076325"/>
              <a:gd name="T71" fmla="*/ 129518 h 1076325"/>
              <a:gd name="T72" fmla="*/ 821323 w 1076325"/>
              <a:gd name="T73" fmla="*/ 80613 h 1076325"/>
              <a:gd name="T74" fmla="*/ 747347 w 1076325"/>
              <a:gd name="T75" fmla="*/ 42284 h 1076325"/>
              <a:gd name="T76" fmla="*/ 667231 w 1076325"/>
              <a:gd name="T77" fmla="*/ 15638 h 1076325"/>
              <a:gd name="T78" fmla="*/ 582085 w 1076325"/>
              <a:gd name="T79" fmla="*/ 1783 h 1076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76325" h="1076325">
                <a:moveTo>
                  <a:pt x="537971" y="0"/>
                </a:moveTo>
                <a:lnTo>
                  <a:pt x="493849" y="1783"/>
                </a:lnTo>
                <a:lnTo>
                  <a:pt x="450708" y="7042"/>
                </a:lnTo>
                <a:lnTo>
                  <a:pt x="408689" y="15638"/>
                </a:lnTo>
                <a:lnTo>
                  <a:pt x="367929" y="27431"/>
                </a:lnTo>
                <a:lnTo>
                  <a:pt x="328566" y="42284"/>
                </a:lnTo>
                <a:lnTo>
                  <a:pt x="290740" y="60057"/>
                </a:lnTo>
                <a:lnTo>
                  <a:pt x="254588" y="80613"/>
                </a:lnTo>
                <a:lnTo>
                  <a:pt x="220250" y="103813"/>
                </a:lnTo>
                <a:lnTo>
                  <a:pt x="187863" y="129518"/>
                </a:lnTo>
                <a:lnTo>
                  <a:pt x="157566" y="157589"/>
                </a:lnTo>
                <a:lnTo>
                  <a:pt x="129497" y="187888"/>
                </a:lnTo>
                <a:lnTo>
                  <a:pt x="103795" y="220276"/>
                </a:lnTo>
                <a:lnTo>
                  <a:pt x="80599" y="254615"/>
                </a:lnTo>
                <a:lnTo>
                  <a:pt x="60046" y="290767"/>
                </a:lnTo>
                <a:lnTo>
                  <a:pt x="42275" y="328592"/>
                </a:lnTo>
                <a:lnTo>
                  <a:pt x="27425" y="367952"/>
                </a:lnTo>
                <a:lnTo>
                  <a:pt x="15634" y="408709"/>
                </a:lnTo>
                <a:lnTo>
                  <a:pt x="7041" y="450723"/>
                </a:lnTo>
                <a:lnTo>
                  <a:pt x="1783" y="493857"/>
                </a:lnTo>
                <a:lnTo>
                  <a:pt x="0" y="537971"/>
                </a:lnTo>
                <a:lnTo>
                  <a:pt x="1783" y="582086"/>
                </a:lnTo>
                <a:lnTo>
                  <a:pt x="7041" y="625220"/>
                </a:lnTo>
                <a:lnTo>
                  <a:pt x="15634" y="667234"/>
                </a:lnTo>
                <a:lnTo>
                  <a:pt x="27425" y="707991"/>
                </a:lnTo>
                <a:lnTo>
                  <a:pt x="42275" y="747351"/>
                </a:lnTo>
                <a:lnTo>
                  <a:pt x="60046" y="785176"/>
                </a:lnTo>
                <a:lnTo>
                  <a:pt x="80599" y="821327"/>
                </a:lnTo>
                <a:lnTo>
                  <a:pt x="103795" y="855667"/>
                </a:lnTo>
                <a:lnTo>
                  <a:pt x="129497" y="888055"/>
                </a:lnTo>
                <a:lnTo>
                  <a:pt x="157566" y="918354"/>
                </a:lnTo>
                <a:lnTo>
                  <a:pt x="187863" y="946425"/>
                </a:lnTo>
                <a:lnTo>
                  <a:pt x="220250" y="972130"/>
                </a:lnTo>
                <a:lnTo>
                  <a:pt x="254588" y="995330"/>
                </a:lnTo>
                <a:lnTo>
                  <a:pt x="290740" y="1015886"/>
                </a:lnTo>
                <a:lnTo>
                  <a:pt x="328566" y="1033659"/>
                </a:lnTo>
                <a:lnTo>
                  <a:pt x="367929" y="1048512"/>
                </a:lnTo>
                <a:lnTo>
                  <a:pt x="408689" y="1060305"/>
                </a:lnTo>
                <a:lnTo>
                  <a:pt x="450708" y="1068901"/>
                </a:lnTo>
                <a:lnTo>
                  <a:pt x="493849" y="1074160"/>
                </a:lnTo>
                <a:lnTo>
                  <a:pt x="537971" y="1075943"/>
                </a:lnTo>
                <a:lnTo>
                  <a:pt x="582085" y="1074160"/>
                </a:lnTo>
                <a:lnTo>
                  <a:pt x="625218" y="1068901"/>
                </a:lnTo>
                <a:lnTo>
                  <a:pt x="667231" y="1060305"/>
                </a:lnTo>
                <a:lnTo>
                  <a:pt x="707987" y="1048512"/>
                </a:lnTo>
                <a:lnTo>
                  <a:pt x="747347" y="1033659"/>
                </a:lnTo>
                <a:lnTo>
                  <a:pt x="785172" y="1015886"/>
                </a:lnTo>
                <a:lnTo>
                  <a:pt x="821323" y="995330"/>
                </a:lnTo>
                <a:lnTo>
                  <a:pt x="855663" y="972130"/>
                </a:lnTo>
                <a:lnTo>
                  <a:pt x="888051" y="946425"/>
                </a:lnTo>
                <a:lnTo>
                  <a:pt x="918351" y="918354"/>
                </a:lnTo>
                <a:lnTo>
                  <a:pt x="946422" y="888055"/>
                </a:lnTo>
                <a:lnTo>
                  <a:pt x="972127" y="855667"/>
                </a:lnTo>
                <a:lnTo>
                  <a:pt x="995327" y="821327"/>
                </a:lnTo>
                <a:lnTo>
                  <a:pt x="1015884" y="785176"/>
                </a:lnTo>
                <a:lnTo>
                  <a:pt x="1033658" y="747351"/>
                </a:lnTo>
                <a:lnTo>
                  <a:pt x="1048511" y="707991"/>
                </a:lnTo>
                <a:lnTo>
                  <a:pt x="1060305" y="667234"/>
                </a:lnTo>
                <a:lnTo>
                  <a:pt x="1068901" y="625220"/>
                </a:lnTo>
                <a:lnTo>
                  <a:pt x="1074160" y="582086"/>
                </a:lnTo>
                <a:lnTo>
                  <a:pt x="1075943" y="537971"/>
                </a:lnTo>
                <a:lnTo>
                  <a:pt x="1074160" y="493857"/>
                </a:lnTo>
                <a:lnTo>
                  <a:pt x="1068901" y="450723"/>
                </a:lnTo>
                <a:lnTo>
                  <a:pt x="1060305" y="408709"/>
                </a:lnTo>
                <a:lnTo>
                  <a:pt x="1048511" y="367952"/>
                </a:lnTo>
                <a:lnTo>
                  <a:pt x="1033658" y="328592"/>
                </a:lnTo>
                <a:lnTo>
                  <a:pt x="1015884" y="290767"/>
                </a:lnTo>
                <a:lnTo>
                  <a:pt x="995327" y="254615"/>
                </a:lnTo>
                <a:lnTo>
                  <a:pt x="972127" y="220276"/>
                </a:lnTo>
                <a:lnTo>
                  <a:pt x="946422" y="187888"/>
                </a:lnTo>
                <a:lnTo>
                  <a:pt x="918351" y="157589"/>
                </a:lnTo>
                <a:lnTo>
                  <a:pt x="888051" y="129518"/>
                </a:lnTo>
                <a:lnTo>
                  <a:pt x="855663" y="103813"/>
                </a:lnTo>
                <a:lnTo>
                  <a:pt x="821323" y="80613"/>
                </a:lnTo>
                <a:lnTo>
                  <a:pt x="785172" y="60057"/>
                </a:lnTo>
                <a:lnTo>
                  <a:pt x="747347" y="42284"/>
                </a:lnTo>
                <a:lnTo>
                  <a:pt x="707987" y="27431"/>
                </a:lnTo>
                <a:lnTo>
                  <a:pt x="667231" y="15638"/>
                </a:lnTo>
                <a:lnTo>
                  <a:pt x="625218" y="7042"/>
                </a:lnTo>
                <a:lnTo>
                  <a:pt x="582085" y="1783"/>
                </a:lnTo>
                <a:lnTo>
                  <a:pt x="537971" y="0"/>
                </a:ln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5147" name="object 27">
            <a:extLst>
              <a:ext uri="{FF2B5EF4-FFF2-40B4-BE49-F238E27FC236}">
                <a16:creationId xmlns:a16="http://schemas.microsoft.com/office/drawing/2014/main" id="{28ECC6CA-3DF6-4D1E-A0B3-FAD5805FC98F}"/>
              </a:ext>
            </a:extLst>
          </p:cNvPr>
          <p:cNvSpPr>
            <a:spLocks/>
          </p:cNvSpPr>
          <p:nvPr/>
        </p:nvSpPr>
        <p:spPr bwMode="auto">
          <a:xfrm>
            <a:off x="695325" y="1457325"/>
            <a:ext cx="1076325" cy="1076325"/>
          </a:xfrm>
          <a:custGeom>
            <a:avLst/>
            <a:gdLst>
              <a:gd name="T0" fmla="*/ 1783 w 1076325"/>
              <a:gd name="T1" fmla="*/ 493857 h 1076325"/>
              <a:gd name="T2" fmla="*/ 15634 w 1076325"/>
              <a:gd name="T3" fmla="*/ 408709 h 1076325"/>
              <a:gd name="T4" fmla="*/ 42275 w 1076325"/>
              <a:gd name="T5" fmla="*/ 328592 h 1076325"/>
              <a:gd name="T6" fmla="*/ 80599 w 1076325"/>
              <a:gd name="T7" fmla="*/ 254615 h 1076325"/>
              <a:gd name="T8" fmla="*/ 129497 w 1076325"/>
              <a:gd name="T9" fmla="*/ 187888 h 1076325"/>
              <a:gd name="T10" fmla="*/ 187863 w 1076325"/>
              <a:gd name="T11" fmla="*/ 129518 h 1076325"/>
              <a:gd name="T12" fmla="*/ 254588 w 1076325"/>
              <a:gd name="T13" fmla="*/ 80613 h 1076325"/>
              <a:gd name="T14" fmla="*/ 328566 w 1076325"/>
              <a:gd name="T15" fmla="*/ 42284 h 1076325"/>
              <a:gd name="T16" fmla="*/ 408689 w 1076325"/>
              <a:gd name="T17" fmla="*/ 15638 h 1076325"/>
              <a:gd name="T18" fmla="*/ 493849 w 1076325"/>
              <a:gd name="T19" fmla="*/ 1783 h 1076325"/>
              <a:gd name="T20" fmla="*/ 582085 w 1076325"/>
              <a:gd name="T21" fmla="*/ 1783 h 1076325"/>
              <a:gd name="T22" fmla="*/ 667231 w 1076325"/>
              <a:gd name="T23" fmla="*/ 15638 h 1076325"/>
              <a:gd name="T24" fmla="*/ 747347 w 1076325"/>
              <a:gd name="T25" fmla="*/ 42284 h 1076325"/>
              <a:gd name="T26" fmla="*/ 821323 w 1076325"/>
              <a:gd name="T27" fmla="*/ 80613 h 1076325"/>
              <a:gd name="T28" fmla="*/ 888051 w 1076325"/>
              <a:gd name="T29" fmla="*/ 129518 h 1076325"/>
              <a:gd name="T30" fmla="*/ 946422 w 1076325"/>
              <a:gd name="T31" fmla="*/ 187888 h 1076325"/>
              <a:gd name="T32" fmla="*/ 995327 w 1076325"/>
              <a:gd name="T33" fmla="*/ 254615 h 1076325"/>
              <a:gd name="T34" fmla="*/ 1033658 w 1076325"/>
              <a:gd name="T35" fmla="*/ 328592 h 1076325"/>
              <a:gd name="T36" fmla="*/ 1060305 w 1076325"/>
              <a:gd name="T37" fmla="*/ 408709 h 1076325"/>
              <a:gd name="T38" fmla="*/ 1074160 w 1076325"/>
              <a:gd name="T39" fmla="*/ 493857 h 1076325"/>
              <a:gd name="T40" fmla="*/ 1074160 w 1076325"/>
              <a:gd name="T41" fmla="*/ 582086 h 1076325"/>
              <a:gd name="T42" fmla="*/ 1060305 w 1076325"/>
              <a:gd name="T43" fmla="*/ 667234 h 1076325"/>
              <a:gd name="T44" fmla="*/ 1033658 w 1076325"/>
              <a:gd name="T45" fmla="*/ 747351 h 1076325"/>
              <a:gd name="T46" fmla="*/ 995327 w 1076325"/>
              <a:gd name="T47" fmla="*/ 821327 h 1076325"/>
              <a:gd name="T48" fmla="*/ 946422 w 1076325"/>
              <a:gd name="T49" fmla="*/ 888055 h 1076325"/>
              <a:gd name="T50" fmla="*/ 888051 w 1076325"/>
              <a:gd name="T51" fmla="*/ 946425 h 1076325"/>
              <a:gd name="T52" fmla="*/ 821323 w 1076325"/>
              <a:gd name="T53" fmla="*/ 995330 h 1076325"/>
              <a:gd name="T54" fmla="*/ 747347 w 1076325"/>
              <a:gd name="T55" fmla="*/ 1033659 h 1076325"/>
              <a:gd name="T56" fmla="*/ 667231 w 1076325"/>
              <a:gd name="T57" fmla="*/ 1060305 h 1076325"/>
              <a:gd name="T58" fmla="*/ 582085 w 1076325"/>
              <a:gd name="T59" fmla="*/ 1074160 h 1076325"/>
              <a:gd name="T60" fmla="*/ 493849 w 1076325"/>
              <a:gd name="T61" fmla="*/ 1074160 h 1076325"/>
              <a:gd name="T62" fmla="*/ 408689 w 1076325"/>
              <a:gd name="T63" fmla="*/ 1060305 h 1076325"/>
              <a:gd name="T64" fmla="*/ 328566 w 1076325"/>
              <a:gd name="T65" fmla="*/ 1033659 h 1076325"/>
              <a:gd name="T66" fmla="*/ 254588 w 1076325"/>
              <a:gd name="T67" fmla="*/ 995330 h 1076325"/>
              <a:gd name="T68" fmla="*/ 187863 w 1076325"/>
              <a:gd name="T69" fmla="*/ 946425 h 1076325"/>
              <a:gd name="T70" fmla="*/ 129497 w 1076325"/>
              <a:gd name="T71" fmla="*/ 888055 h 1076325"/>
              <a:gd name="T72" fmla="*/ 80599 w 1076325"/>
              <a:gd name="T73" fmla="*/ 821327 h 1076325"/>
              <a:gd name="T74" fmla="*/ 42275 w 1076325"/>
              <a:gd name="T75" fmla="*/ 747351 h 1076325"/>
              <a:gd name="T76" fmla="*/ 15634 w 1076325"/>
              <a:gd name="T77" fmla="*/ 667234 h 1076325"/>
              <a:gd name="T78" fmla="*/ 1783 w 1076325"/>
              <a:gd name="T79" fmla="*/ 582086 h 1076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76325" h="1076325">
                <a:moveTo>
                  <a:pt x="0" y="537971"/>
                </a:moveTo>
                <a:lnTo>
                  <a:pt x="1783" y="493857"/>
                </a:lnTo>
                <a:lnTo>
                  <a:pt x="7041" y="450723"/>
                </a:lnTo>
                <a:lnTo>
                  <a:pt x="15634" y="408709"/>
                </a:lnTo>
                <a:lnTo>
                  <a:pt x="27425" y="367952"/>
                </a:lnTo>
                <a:lnTo>
                  <a:pt x="42275" y="328592"/>
                </a:lnTo>
                <a:lnTo>
                  <a:pt x="60046" y="290767"/>
                </a:lnTo>
                <a:lnTo>
                  <a:pt x="80599" y="254615"/>
                </a:lnTo>
                <a:lnTo>
                  <a:pt x="103795" y="220276"/>
                </a:lnTo>
                <a:lnTo>
                  <a:pt x="129497" y="187888"/>
                </a:lnTo>
                <a:lnTo>
                  <a:pt x="157566" y="157589"/>
                </a:lnTo>
                <a:lnTo>
                  <a:pt x="187863" y="129518"/>
                </a:lnTo>
                <a:lnTo>
                  <a:pt x="220250" y="103813"/>
                </a:lnTo>
                <a:lnTo>
                  <a:pt x="254588" y="80613"/>
                </a:lnTo>
                <a:lnTo>
                  <a:pt x="290740" y="60057"/>
                </a:lnTo>
                <a:lnTo>
                  <a:pt x="328566" y="42284"/>
                </a:lnTo>
                <a:lnTo>
                  <a:pt x="367929" y="27431"/>
                </a:lnTo>
                <a:lnTo>
                  <a:pt x="408689" y="15638"/>
                </a:lnTo>
                <a:lnTo>
                  <a:pt x="450708" y="7042"/>
                </a:lnTo>
                <a:lnTo>
                  <a:pt x="493849" y="1783"/>
                </a:lnTo>
                <a:lnTo>
                  <a:pt x="537971" y="0"/>
                </a:lnTo>
                <a:lnTo>
                  <a:pt x="582085" y="1783"/>
                </a:lnTo>
                <a:lnTo>
                  <a:pt x="625218" y="7042"/>
                </a:lnTo>
                <a:lnTo>
                  <a:pt x="667231" y="15638"/>
                </a:lnTo>
                <a:lnTo>
                  <a:pt x="707987" y="27431"/>
                </a:lnTo>
                <a:lnTo>
                  <a:pt x="747347" y="42284"/>
                </a:lnTo>
                <a:lnTo>
                  <a:pt x="785172" y="60057"/>
                </a:lnTo>
                <a:lnTo>
                  <a:pt x="821323" y="80613"/>
                </a:lnTo>
                <a:lnTo>
                  <a:pt x="855663" y="103813"/>
                </a:lnTo>
                <a:lnTo>
                  <a:pt x="888051" y="129518"/>
                </a:lnTo>
                <a:lnTo>
                  <a:pt x="918351" y="157589"/>
                </a:lnTo>
                <a:lnTo>
                  <a:pt x="946422" y="187888"/>
                </a:lnTo>
                <a:lnTo>
                  <a:pt x="972127" y="220276"/>
                </a:lnTo>
                <a:lnTo>
                  <a:pt x="995327" y="254615"/>
                </a:lnTo>
                <a:lnTo>
                  <a:pt x="1015884" y="290767"/>
                </a:lnTo>
                <a:lnTo>
                  <a:pt x="1033658" y="328592"/>
                </a:lnTo>
                <a:lnTo>
                  <a:pt x="1048511" y="367952"/>
                </a:lnTo>
                <a:lnTo>
                  <a:pt x="1060305" y="408709"/>
                </a:lnTo>
                <a:lnTo>
                  <a:pt x="1068901" y="450723"/>
                </a:lnTo>
                <a:lnTo>
                  <a:pt x="1074160" y="493857"/>
                </a:lnTo>
                <a:lnTo>
                  <a:pt x="1075943" y="537971"/>
                </a:lnTo>
                <a:lnTo>
                  <a:pt x="1074160" y="582086"/>
                </a:lnTo>
                <a:lnTo>
                  <a:pt x="1068901" y="625220"/>
                </a:lnTo>
                <a:lnTo>
                  <a:pt x="1060305" y="667234"/>
                </a:lnTo>
                <a:lnTo>
                  <a:pt x="1048511" y="707991"/>
                </a:lnTo>
                <a:lnTo>
                  <a:pt x="1033658" y="747351"/>
                </a:lnTo>
                <a:lnTo>
                  <a:pt x="1015884" y="785176"/>
                </a:lnTo>
                <a:lnTo>
                  <a:pt x="995327" y="821327"/>
                </a:lnTo>
                <a:lnTo>
                  <a:pt x="972127" y="855667"/>
                </a:lnTo>
                <a:lnTo>
                  <a:pt x="946422" y="888055"/>
                </a:lnTo>
                <a:lnTo>
                  <a:pt x="918351" y="918354"/>
                </a:lnTo>
                <a:lnTo>
                  <a:pt x="888051" y="946425"/>
                </a:lnTo>
                <a:lnTo>
                  <a:pt x="855663" y="972130"/>
                </a:lnTo>
                <a:lnTo>
                  <a:pt x="821323" y="995330"/>
                </a:lnTo>
                <a:lnTo>
                  <a:pt x="785172" y="1015886"/>
                </a:lnTo>
                <a:lnTo>
                  <a:pt x="747347" y="1033659"/>
                </a:lnTo>
                <a:lnTo>
                  <a:pt x="707987" y="1048512"/>
                </a:lnTo>
                <a:lnTo>
                  <a:pt x="667231" y="1060305"/>
                </a:lnTo>
                <a:lnTo>
                  <a:pt x="625218" y="1068901"/>
                </a:lnTo>
                <a:lnTo>
                  <a:pt x="582085" y="1074160"/>
                </a:lnTo>
                <a:lnTo>
                  <a:pt x="537971" y="1075943"/>
                </a:lnTo>
                <a:lnTo>
                  <a:pt x="493849" y="1074160"/>
                </a:lnTo>
                <a:lnTo>
                  <a:pt x="450708" y="1068901"/>
                </a:lnTo>
                <a:lnTo>
                  <a:pt x="408689" y="1060305"/>
                </a:lnTo>
                <a:lnTo>
                  <a:pt x="367929" y="1048512"/>
                </a:lnTo>
                <a:lnTo>
                  <a:pt x="328566" y="1033659"/>
                </a:lnTo>
                <a:lnTo>
                  <a:pt x="290740" y="1015886"/>
                </a:lnTo>
                <a:lnTo>
                  <a:pt x="254588" y="995330"/>
                </a:lnTo>
                <a:lnTo>
                  <a:pt x="220250" y="972130"/>
                </a:lnTo>
                <a:lnTo>
                  <a:pt x="187863" y="946425"/>
                </a:lnTo>
                <a:lnTo>
                  <a:pt x="157566" y="918354"/>
                </a:lnTo>
                <a:lnTo>
                  <a:pt x="129497" y="888055"/>
                </a:lnTo>
                <a:lnTo>
                  <a:pt x="103795" y="855667"/>
                </a:lnTo>
                <a:lnTo>
                  <a:pt x="80599" y="821327"/>
                </a:lnTo>
                <a:lnTo>
                  <a:pt x="60046" y="785176"/>
                </a:lnTo>
                <a:lnTo>
                  <a:pt x="42275" y="747351"/>
                </a:lnTo>
                <a:lnTo>
                  <a:pt x="27425" y="707991"/>
                </a:lnTo>
                <a:lnTo>
                  <a:pt x="15634" y="667234"/>
                </a:lnTo>
                <a:lnTo>
                  <a:pt x="7041" y="625220"/>
                </a:lnTo>
                <a:lnTo>
                  <a:pt x="1783" y="582086"/>
                </a:lnTo>
                <a:lnTo>
                  <a:pt x="0" y="537971"/>
                </a:lnTo>
                <a:close/>
              </a:path>
            </a:pathLst>
          </a:custGeom>
          <a:noFill/>
          <a:ln w="25907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5148" name="object 28">
            <a:extLst>
              <a:ext uri="{FF2B5EF4-FFF2-40B4-BE49-F238E27FC236}">
                <a16:creationId xmlns:a16="http://schemas.microsoft.com/office/drawing/2014/main" id="{29560DDB-7795-45BE-AEED-2569DAA27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575" y="1649413"/>
            <a:ext cx="661988" cy="666750"/>
          </a:xfrm>
          <a:prstGeom prst="rect">
            <a:avLst/>
          </a:prstGeom>
          <a:blipFill dpi="0" rotWithShape="1">
            <a:blip r:embed="rId2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49" name="object 29">
            <a:extLst>
              <a:ext uri="{FF2B5EF4-FFF2-40B4-BE49-F238E27FC236}">
                <a16:creationId xmlns:a16="http://schemas.microsoft.com/office/drawing/2014/main" id="{845CB54C-FAA9-4B2C-8BA1-F563FB30F72F}"/>
              </a:ext>
            </a:extLst>
          </p:cNvPr>
          <p:cNvSpPr>
            <a:spLocks/>
          </p:cNvSpPr>
          <p:nvPr/>
        </p:nvSpPr>
        <p:spPr bwMode="auto">
          <a:xfrm>
            <a:off x="2641600" y="1457325"/>
            <a:ext cx="1076325" cy="1076325"/>
          </a:xfrm>
          <a:custGeom>
            <a:avLst/>
            <a:gdLst>
              <a:gd name="T0" fmla="*/ 493858 w 1076325"/>
              <a:gd name="T1" fmla="*/ 1783 h 1076325"/>
              <a:gd name="T2" fmla="*/ 408712 w 1076325"/>
              <a:gd name="T3" fmla="*/ 15638 h 1076325"/>
              <a:gd name="T4" fmla="*/ 328596 w 1076325"/>
              <a:gd name="T5" fmla="*/ 42284 h 1076325"/>
              <a:gd name="T6" fmla="*/ 254620 w 1076325"/>
              <a:gd name="T7" fmla="*/ 80613 h 1076325"/>
              <a:gd name="T8" fmla="*/ 187892 w 1076325"/>
              <a:gd name="T9" fmla="*/ 129518 h 1076325"/>
              <a:gd name="T10" fmla="*/ 129521 w 1076325"/>
              <a:gd name="T11" fmla="*/ 187888 h 1076325"/>
              <a:gd name="T12" fmla="*/ 80616 w 1076325"/>
              <a:gd name="T13" fmla="*/ 254615 h 1076325"/>
              <a:gd name="T14" fmla="*/ 42285 w 1076325"/>
              <a:gd name="T15" fmla="*/ 328592 h 1076325"/>
              <a:gd name="T16" fmla="*/ 15638 w 1076325"/>
              <a:gd name="T17" fmla="*/ 408709 h 1076325"/>
              <a:gd name="T18" fmla="*/ 1783 w 1076325"/>
              <a:gd name="T19" fmla="*/ 493857 h 1076325"/>
              <a:gd name="T20" fmla="*/ 1783 w 1076325"/>
              <a:gd name="T21" fmla="*/ 582086 h 1076325"/>
              <a:gd name="T22" fmla="*/ 15638 w 1076325"/>
              <a:gd name="T23" fmla="*/ 667234 h 1076325"/>
              <a:gd name="T24" fmla="*/ 42285 w 1076325"/>
              <a:gd name="T25" fmla="*/ 747351 h 1076325"/>
              <a:gd name="T26" fmla="*/ 80616 w 1076325"/>
              <a:gd name="T27" fmla="*/ 821327 h 1076325"/>
              <a:gd name="T28" fmla="*/ 129521 w 1076325"/>
              <a:gd name="T29" fmla="*/ 888055 h 1076325"/>
              <a:gd name="T30" fmla="*/ 187892 w 1076325"/>
              <a:gd name="T31" fmla="*/ 946425 h 1076325"/>
              <a:gd name="T32" fmla="*/ 254620 w 1076325"/>
              <a:gd name="T33" fmla="*/ 995330 h 1076325"/>
              <a:gd name="T34" fmla="*/ 328596 w 1076325"/>
              <a:gd name="T35" fmla="*/ 1033659 h 1076325"/>
              <a:gd name="T36" fmla="*/ 408712 w 1076325"/>
              <a:gd name="T37" fmla="*/ 1060305 h 1076325"/>
              <a:gd name="T38" fmla="*/ 493858 w 1076325"/>
              <a:gd name="T39" fmla="*/ 1074160 h 1076325"/>
              <a:gd name="T40" fmla="*/ 582086 w 1076325"/>
              <a:gd name="T41" fmla="*/ 1074160 h 1076325"/>
              <a:gd name="T42" fmla="*/ 667234 w 1076325"/>
              <a:gd name="T43" fmla="*/ 1060305 h 1076325"/>
              <a:gd name="T44" fmla="*/ 747351 w 1076325"/>
              <a:gd name="T45" fmla="*/ 1033659 h 1076325"/>
              <a:gd name="T46" fmla="*/ 821327 w 1076325"/>
              <a:gd name="T47" fmla="*/ 995330 h 1076325"/>
              <a:gd name="T48" fmla="*/ 888055 w 1076325"/>
              <a:gd name="T49" fmla="*/ 946425 h 1076325"/>
              <a:gd name="T50" fmla="*/ 946425 w 1076325"/>
              <a:gd name="T51" fmla="*/ 888055 h 1076325"/>
              <a:gd name="T52" fmla="*/ 995330 w 1076325"/>
              <a:gd name="T53" fmla="*/ 821327 h 1076325"/>
              <a:gd name="T54" fmla="*/ 1033659 w 1076325"/>
              <a:gd name="T55" fmla="*/ 747351 h 1076325"/>
              <a:gd name="T56" fmla="*/ 1060305 w 1076325"/>
              <a:gd name="T57" fmla="*/ 667234 h 1076325"/>
              <a:gd name="T58" fmla="*/ 1074160 w 1076325"/>
              <a:gd name="T59" fmla="*/ 582086 h 1076325"/>
              <a:gd name="T60" fmla="*/ 1074160 w 1076325"/>
              <a:gd name="T61" fmla="*/ 493857 h 1076325"/>
              <a:gd name="T62" fmla="*/ 1060305 w 1076325"/>
              <a:gd name="T63" fmla="*/ 408709 h 1076325"/>
              <a:gd name="T64" fmla="*/ 1033659 w 1076325"/>
              <a:gd name="T65" fmla="*/ 328592 h 1076325"/>
              <a:gd name="T66" fmla="*/ 995330 w 1076325"/>
              <a:gd name="T67" fmla="*/ 254615 h 1076325"/>
              <a:gd name="T68" fmla="*/ 946425 w 1076325"/>
              <a:gd name="T69" fmla="*/ 187888 h 1076325"/>
              <a:gd name="T70" fmla="*/ 888055 w 1076325"/>
              <a:gd name="T71" fmla="*/ 129518 h 1076325"/>
              <a:gd name="T72" fmla="*/ 821327 w 1076325"/>
              <a:gd name="T73" fmla="*/ 80613 h 1076325"/>
              <a:gd name="T74" fmla="*/ 747351 w 1076325"/>
              <a:gd name="T75" fmla="*/ 42284 h 1076325"/>
              <a:gd name="T76" fmla="*/ 667234 w 1076325"/>
              <a:gd name="T77" fmla="*/ 15638 h 1076325"/>
              <a:gd name="T78" fmla="*/ 582086 w 1076325"/>
              <a:gd name="T79" fmla="*/ 1783 h 1076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76325" h="1076325">
                <a:moveTo>
                  <a:pt x="537971" y="0"/>
                </a:moveTo>
                <a:lnTo>
                  <a:pt x="493858" y="1783"/>
                </a:lnTo>
                <a:lnTo>
                  <a:pt x="450725" y="7042"/>
                </a:lnTo>
                <a:lnTo>
                  <a:pt x="408712" y="15638"/>
                </a:lnTo>
                <a:lnTo>
                  <a:pt x="367956" y="27431"/>
                </a:lnTo>
                <a:lnTo>
                  <a:pt x="328596" y="42284"/>
                </a:lnTo>
                <a:lnTo>
                  <a:pt x="290771" y="60057"/>
                </a:lnTo>
                <a:lnTo>
                  <a:pt x="254620" y="80613"/>
                </a:lnTo>
                <a:lnTo>
                  <a:pt x="220280" y="103813"/>
                </a:lnTo>
                <a:lnTo>
                  <a:pt x="187892" y="129518"/>
                </a:lnTo>
                <a:lnTo>
                  <a:pt x="157592" y="157589"/>
                </a:lnTo>
                <a:lnTo>
                  <a:pt x="129521" y="187888"/>
                </a:lnTo>
                <a:lnTo>
                  <a:pt x="103816" y="220276"/>
                </a:lnTo>
                <a:lnTo>
                  <a:pt x="80616" y="254615"/>
                </a:lnTo>
                <a:lnTo>
                  <a:pt x="60059" y="290767"/>
                </a:lnTo>
                <a:lnTo>
                  <a:pt x="42285" y="328592"/>
                </a:lnTo>
                <a:lnTo>
                  <a:pt x="27432" y="367952"/>
                </a:lnTo>
                <a:lnTo>
                  <a:pt x="15638" y="408709"/>
                </a:lnTo>
                <a:lnTo>
                  <a:pt x="7042" y="450723"/>
                </a:lnTo>
                <a:lnTo>
                  <a:pt x="1783" y="493857"/>
                </a:lnTo>
                <a:lnTo>
                  <a:pt x="0" y="537971"/>
                </a:lnTo>
                <a:lnTo>
                  <a:pt x="1783" y="582086"/>
                </a:lnTo>
                <a:lnTo>
                  <a:pt x="7042" y="625220"/>
                </a:lnTo>
                <a:lnTo>
                  <a:pt x="15638" y="667234"/>
                </a:lnTo>
                <a:lnTo>
                  <a:pt x="27432" y="707991"/>
                </a:lnTo>
                <a:lnTo>
                  <a:pt x="42285" y="747351"/>
                </a:lnTo>
                <a:lnTo>
                  <a:pt x="60059" y="785176"/>
                </a:lnTo>
                <a:lnTo>
                  <a:pt x="80616" y="821327"/>
                </a:lnTo>
                <a:lnTo>
                  <a:pt x="103816" y="855667"/>
                </a:lnTo>
                <a:lnTo>
                  <a:pt x="129521" y="888055"/>
                </a:lnTo>
                <a:lnTo>
                  <a:pt x="157592" y="918354"/>
                </a:lnTo>
                <a:lnTo>
                  <a:pt x="187892" y="946425"/>
                </a:lnTo>
                <a:lnTo>
                  <a:pt x="220280" y="972130"/>
                </a:lnTo>
                <a:lnTo>
                  <a:pt x="254620" y="995330"/>
                </a:lnTo>
                <a:lnTo>
                  <a:pt x="290771" y="1015886"/>
                </a:lnTo>
                <a:lnTo>
                  <a:pt x="328596" y="1033659"/>
                </a:lnTo>
                <a:lnTo>
                  <a:pt x="367956" y="1048512"/>
                </a:lnTo>
                <a:lnTo>
                  <a:pt x="408712" y="1060305"/>
                </a:lnTo>
                <a:lnTo>
                  <a:pt x="450725" y="1068901"/>
                </a:lnTo>
                <a:lnTo>
                  <a:pt x="493858" y="1074160"/>
                </a:lnTo>
                <a:lnTo>
                  <a:pt x="537971" y="1075943"/>
                </a:lnTo>
                <a:lnTo>
                  <a:pt x="582086" y="1074160"/>
                </a:lnTo>
                <a:lnTo>
                  <a:pt x="625220" y="1068901"/>
                </a:lnTo>
                <a:lnTo>
                  <a:pt x="667234" y="1060305"/>
                </a:lnTo>
                <a:lnTo>
                  <a:pt x="707991" y="1048512"/>
                </a:lnTo>
                <a:lnTo>
                  <a:pt x="747351" y="1033659"/>
                </a:lnTo>
                <a:lnTo>
                  <a:pt x="785176" y="1015886"/>
                </a:lnTo>
                <a:lnTo>
                  <a:pt x="821327" y="995330"/>
                </a:lnTo>
                <a:lnTo>
                  <a:pt x="855667" y="972130"/>
                </a:lnTo>
                <a:lnTo>
                  <a:pt x="888055" y="946425"/>
                </a:lnTo>
                <a:lnTo>
                  <a:pt x="918354" y="918354"/>
                </a:lnTo>
                <a:lnTo>
                  <a:pt x="946425" y="888055"/>
                </a:lnTo>
                <a:lnTo>
                  <a:pt x="972130" y="855667"/>
                </a:lnTo>
                <a:lnTo>
                  <a:pt x="995330" y="821327"/>
                </a:lnTo>
                <a:lnTo>
                  <a:pt x="1015886" y="785176"/>
                </a:lnTo>
                <a:lnTo>
                  <a:pt x="1033659" y="747351"/>
                </a:lnTo>
                <a:lnTo>
                  <a:pt x="1048512" y="707991"/>
                </a:lnTo>
                <a:lnTo>
                  <a:pt x="1060305" y="667234"/>
                </a:lnTo>
                <a:lnTo>
                  <a:pt x="1068901" y="625220"/>
                </a:lnTo>
                <a:lnTo>
                  <a:pt x="1074160" y="582086"/>
                </a:lnTo>
                <a:lnTo>
                  <a:pt x="1075943" y="537971"/>
                </a:lnTo>
                <a:lnTo>
                  <a:pt x="1074160" y="493857"/>
                </a:lnTo>
                <a:lnTo>
                  <a:pt x="1068901" y="450723"/>
                </a:lnTo>
                <a:lnTo>
                  <a:pt x="1060305" y="408709"/>
                </a:lnTo>
                <a:lnTo>
                  <a:pt x="1048512" y="367952"/>
                </a:lnTo>
                <a:lnTo>
                  <a:pt x="1033659" y="328592"/>
                </a:lnTo>
                <a:lnTo>
                  <a:pt x="1015886" y="290767"/>
                </a:lnTo>
                <a:lnTo>
                  <a:pt x="995330" y="254615"/>
                </a:lnTo>
                <a:lnTo>
                  <a:pt x="972130" y="220276"/>
                </a:lnTo>
                <a:lnTo>
                  <a:pt x="946425" y="187888"/>
                </a:lnTo>
                <a:lnTo>
                  <a:pt x="918354" y="157589"/>
                </a:lnTo>
                <a:lnTo>
                  <a:pt x="888055" y="129518"/>
                </a:lnTo>
                <a:lnTo>
                  <a:pt x="855667" y="103813"/>
                </a:lnTo>
                <a:lnTo>
                  <a:pt x="821327" y="80613"/>
                </a:lnTo>
                <a:lnTo>
                  <a:pt x="785176" y="60057"/>
                </a:lnTo>
                <a:lnTo>
                  <a:pt x="747351" y="42284"/>
                </a:lnTo>
                <a:lnTo>
                  <a:pt x="707991" y="27431"/>
                </a:lnTo>
                <a:lnTo>
                  <a:pt x="667234" y="15638"/>
                </a:lnTo>
                <a:lnTo>
                  <a:pt x="625220" y="7042"/>
                </a:lnTo>
                <a:lnTo>
                  <a:pt x="582086" y="1783"/>
                </a:lnTo>
                <a:lnTo>
                  <a:pt x="537971" y="0"/>
                </a:ln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5150" name="object 30">
            <a:extLst>
              <a:ext uri="{FF2B5EF4-FFF2-40B4-BE49-F238E27FC236}">
                <a16:creationId xmlns:a16="http://schemas.microsoft.com/office/drawing/2014/main" id="{DC82CDA3-3EBA-47DE-B52B-F33F933CF724}"/>
              </a:ext>
            </a:extLst>
          </p:cNvPr>
          <p:cNvSpPr>
            <a:spLocks/>
          </p:cNvSpPr>
          <p:nvPr/>
        </p:nvSpPr>
        <p:spPr bwMode="auto">
          <a:xfrm>
            <a:off x="2641600" y="1457325"/>
            <a:ext cx="1076325" cy="1076325"/>
          </a:xfrm>
          <a:custGeom>
            <a:avLst/>
            <a:gdLst>
              <a:gd name="T0" fmla="*/ 1783 w 1076325"/>
              <a:gd name="T1" fmla="*/ 493857 h 1076325"/>
              <a:gd name="T2" fmla="*/ 15638 w 1076325"/>
              <a:gd name="T3" fmla="*/ 408709 h 1076325"/>
              <a:gd name="T4" fmla="*/ 42285 w 1076325"/>
              <a:gd name="T5" fmla="*/ 328592 h 1076325"/>
              <a:gd name="T6" fmla="*/ 80616 w 1076325"/>
              <a:gd name="T7" fmla="*/ 254615 h 1076325"/>
              <a:gd name="T8" fmla="*/ 129521 w 1076325"/>
              <a:gd name="T9" fmla="*/ 187888 h 1076325"/>
              <a:gd name="T10" fmla="*/ 187892 w 1076325"/>
              <a:gd name="T11" fmla="*/ 129518 h 1076325"/>
              <a:gd name="T12" fmla="*/ 254620 w 1076325"/>
              <a:gd name="T13" fmla="*/ 80613 h 1076325"/>
              <a:gd name="T14" fmla="*/ 328596 w 1076325"/>
              <a:gd name="T15" fmla="*/ 42284 h 1076325"/>
              <a:gd name="T16" fmla="*/ 408712 w 1076325"/>
              <a:gd name="T17" fmla="*/ 15638 h 1076325"/>
              <a:gd name="T18" fmla="*/ 493858 w 1076325"/>
              <a:gd name="T19" fmla="*/ 1783 h 1076325"/>
              <a:gd name="T20" fmla="*/ 582086 w 1076325"/>
              <a:gd name="T21" fmla="*/ 1783 h 1076325"/>
              <a:gd name="T22" fmla="*/ 667234 w 1076325"/>
              <a:gd name="T23" fmla="*/ 15638 h 1076325"/>
              <a:gd name="T24" fmla="*/ 747351 w 1076325"/>
              <a:gd name="T25" fmla="*/ 42284 h 1076325"/>
              <a:gd name="T26" fmla="*/ 821327 w 1076325"/>
              <a:gd name="T27" fmla="*/ 80613 h 1076325"/>
              <a:gd name="T28" fmla="*/ 888055 w 1076325"/>
              <a:gd name="T29" fmla="*/ 129518 h 1076325"/>
              <a:gd name="T30" fmla="*/ 946425 w 1076325"/>
              <a:gd name="T31" fmla="*/ 187888 h 1076325"/>
              <a:gd name="T32" fmla="*/ 995330 w 1076325"/>
              <a:gd name="T33" fmla="*/ 254615 h 1076325"/>
              <a:gd name="T34" fmla="*/ 1033659 w 1076325"/>
              <a:gd name="T35" fmla="*/ 328592 h 1076325"/>
              <a:gd name="T36" fmla="*/ 1060305 w 1076325"/>
              <a:gd name="T37" fmla="*/ 408709 h 1076325"/>
              <a:gd name="T38" fmla="*/ 1074160 w 1076325"/>
              <a:gd name="T39" fmla="*/ 493857 h 1076325"/>
              <a:gd name="T40" fmla="*/ 1074160 w 1076325"/>
              <a:gd name="T41" fmla="*/ 582086 h 1076325"/>
              <a:gd name="T42" fmla="*/ 1060305 w 1076325"/>
              <a:gd name="T43" fmla="*/ 667234 h 1076325"/>
              <a:gd name="T44" fmla="*/ 1033659 w 1076325"/>
              <a:gd name="T45" fmla="*/ 747351 h 1076325"/>
              <a:gd name="T46" fmla="*/ 995330 w 1076325"/>
              <a:gd name="T47" fmla="*/ 821327 h 1076325"/>
              <a:gd name="T48" fmla="*/ 946425 w 1076325"/>
              <a:gd name="T49" fmla="*/ 888055 h 1076325"/>
              <a:gd name="T50" fmla="*/ 888055 w 1076325"/>
              <a:gd name="T51" fmla="*/ 946425 h 1076325"/>
              <a:gd name="T52" fmla="*/ 821327 w 1076325"/>
              <a:gd name="T53" fmla="*/ 995330 h 1076325"/>
              <a:gd name="T54" fmla="*/ 747351 w 1076325"/>
              <a:gd name="T55" fmla="*/ 1033659 h 1076325"/>
              <a:gd name="T56" fmla="*/ 667234 w 1076325"/>
              <a:gd name="T57" fmla="*/ 1060305 h 1076325"/>
              <a:gd name="T58" fmla="*/ 582086 w 1076325"/>
              <a:gd name="T59" fmla="*/ 1074160 h 1076325"/>
              <a:gd name="T60" fmla="*/ 493858 w 1076325"/>
              <a:gd name="T61" fmla="*/ 1074160 h 1076325"/>
              <a:gd name="T62" fmla="*/ 408712 w 1076325"/>
              <a:gd name="T63" fmla="*/ 1060305 h 1076325"/>
              <a:gd name="T64" fmla="*/ 328596 w 1076325"/>
              <a:gd name="T65" fmla="*/ 1033659 h 1076325"/>
              <a:gd name="T66" fmla="*/ 254620 w 1076325"/>
              <a:gd name="T67" fmla="*/ 995330 h 1076325"/>
              <a:gd name="T68" fmla="*/ 187892 w 1076325"/>
              <a:gd name="T69" fmla="*/ 946425 h 1076325"/>
              <a:gd name="T70" fmla="*/ 129521 w 1076325"/>
              <a:gd name="T71" fmla="*/ 888055 h 1076325"/>
              <a:gd name="T72" fmla="*/ 80616 w 1076325"/>
              <a:gd name="T73" fmla="*/ 821327 h 1076325"/>
              <a:gd name="T74" fmla="*/ 42285 w 1076325"/>
              <a:gd name="T75" fmla="*/ 747351 h 1076325"/>
              <a:gd name="T76" fmla="*/ 15638 w 1076325"/>
              <a:gd name="T77" fmla="*/ 667234 h 1076325"/>
              <a:gd name="T78" fmla="*/ 1783 w 1076325"/>
              <a:gd name="T79" fmla="*/ 582086 h 1076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76325" h="1076325">
                <a:moveTo>
                  <a:pt x="0" y="537971"/>
                </a:moveTo>
                <a:lnTo>
                  <a:pt x="1783" y="493857"/>
                </a:lnTo>
                <a:lnTo>
                  <a:pt x="7042" y="450723"/>
                </a:lnTo>
                <a:lnTo>
                  <a:pt x="15638" y="408709"/>
                </a:lnTo>
                <a:lnTo>
                  <a:pt x="27432" y="367952"/>
                </a:lnTo>
                <a:lnTo>
                  <a:pt x="42285" y="328592"/>
                </a:lnTo>
                <a:lnTo>
                  <a:pt x="60059" y="290767"/>
                </a:lnTo>
                <a:lnTo>
                  <a:pt x="80616" y="254615"/>
                </a:lnTo>
                <a:lnTo>
                  <a:pt x="103816" y="220276"/>
                </a:lnTo>
                <a:lnTo>
                  <a:pt x="129521" y="187888"/>
                </a:lnTo>
                <a:lnTo>
                  <a:pt x="157592" y="157589"/>
                </a:lnTo>
                <a:lnTo>
                  <a:pt x="187892" y="129518"/>
                </a:lnTo>
                <a:lnTo>
                  <a:pt x="220280" y="103813"/>
                </a:lnTo>
                <a:lnTo>
                  <a:pt x="254620" y="80613"/>
                </a:lnTo>
                <a:lnTo>
                  <a:pt x="290771" y="60057"/>
                </a:lnTo>
                <a:lnTo>
                  <a:pt x="328596" y="42284"/>
                </a:lnTo>
                <a:lnTo>
                  <a:pt x="367956" y="27431"/>
                </a:lnTo>
                <a:lnTo>
                  <a:pt x="408712" y="15638"/>
                </a:lnTo>
                <a:lnTo>
                  <a:pt x="450725" y="7042"/>
                </a:lnTo>
                <a:lnTo>
                  <a:pt x="493858" y="1783"/>
                </a:lnTo>
                <a:lnTo>
                  <a:pt x="537971" y="0"/>
                </a:lnTo>
                <a:lnTo>
                  <a:pt x="582086" y="1783"/>
                </a:lnTo>
                <a:lnTo>
                  <a:pt x="625220" y="7042"/>
                </a:lnTo>
                <a:lnTo>
                  <a:pt x="667234" y="15638"/>
                </a:lnTo>
                <a:lnTo>
                  <a:pt x="707991" y="27431"/>
                </a:lnTo>
                <a:lnTo>
                  <a:pt x="747351" y="42284"/>
                </a:lnTo>
                <a:lnTo>
                  <a:pt x="785176" y="60057"/>
                </a:lnTo>
                <a:lnTo>
                  <a:pt x="821327" y="80613"/>
                </a:lnTo>
                <a:lnTo>
                  <a:pt x="855667" y="103813"/>
                </a:lnTo>
                <a:lnTo>
                  <a:pt x="888055" y="129518"/>
                </a:lnTo>
                <a:lnTo>
                  <a:pt x="918354" y="157589"/>
                </a:lnTo>
                <a:lnTo>
                  <a:pt x="946425" y="187888"/>
                </a:lnTo>
                <a:lnTo>
                  <a:pt x="972130" y="220276"/>
                </a:lnTo>
                <a:lnTo>
                  <a:pt x="995330" y="254615"/>
                </a:lnTo>
                <a:lnTo>
                  <a:pt x="1015886" y="290767"/>
                </a:lnTo>
                <a:lnTo>
                  <a:pt x="1033659" y="328592"/>
                </a:lnTo>
                <a:lnTo>
                  <a:pt x="1048512" y="367952"/>
                </a:lnTo>
                <a:lnTo>
                  <a:pt x="1060305" y="408709"/>
                </a:lnTo>
                <a:lnTo>
                  <a:pt x="1068901" y="450723"/>
                </a:lnTo>
                <a:lnTo>
                  <a:pt x="1074160" y="493857"/>
                </a:lnTo>
                <a:lnTo>
                  <a:pt x="1075943" y="537971"/>
                </a:lnTo>
                <a:lnTo>
                  <a:pt x="1074160" y="582086"/>
                </a:lnTo>
                <a:lnTo>
                  <a:pt x="1068901" y="625220"/>
                </a:lnTo>
                <a:lnTo>
                  <a:pt x="1060305" y="667234"/>
                </a:lnTo>
                <a:lnTo>
                  <a:pt x="1048512" y="707991"/>
                </a:lnTo>
                <a:lnTo>
                  <a:pt x="1033659" y="747351"/>
                </a:lnTo>
                <a:lnTo>
                  <a:pt x="1015886" y="785176"/>
                </a:lnTo>
                <a:lnTo>
                  <a:pt x="995330" y="821327"/>
                </a:lnTo>
                <a:lnTo>
                  <a:pt x="972130" y="855667"/>
                </a:lnTo>
                <a:lnTo>
                  <a:pt x="946425" y="888055"/>
                </a:lnTo>
                <a:lnTo>
                  <a:pt x="918354" y="918354"/>
                </a:lnTo>
                <a:lnTo>
                  <a:pt x="888055" y="946425"/>
                </a:lnTo>
                <a:lnTo>
                  <a:pt x="855667" y="972130"/>
                </a:lnTo>
                <a:lnTo>
                  <a:pt x="821327" y="995330"/>
                </a:lnTo>
                <a:lnTo>
                  <a:pt x="785176" y="1015886"/>
                </a:lnTo>
                <a:lnTo>
                  <a:pt x="747351" y="1033659"/>
                </a:lnTo>
                <a:lnTo>
                  <a:pt x="707991" y="1048512"/>
                </a:lnTo>
                <a:lnTo>
                  <a:pt x="667234" y="1060305"/>
                </a:lnTo>
                <a:lnTo>
                  <a:pt x="625220" y="1068901"/>
                </a:lnTo>
                <a:lnTo>
                  <a:pt x="582086" y="1074160"/>
                </a:lnTo>
                <a:lnTo>
                  <a:pt x="537971" y="1075943"/>
                </a:lnTo>
                <a:lnTo>
                  <a:pt x="493858" y="1074160"/>
                </a:lnTo>
                <a:lnTo>
                  <a:pt x="450725" y="1068901"/>
                </a:lnTo>
                <a:lnTo>
                  <a:pt x="408712" y="1060305"/>
                </a:lnTo>
                <a:lnTo>
                  <a:pt x="367956" y="1048512"/>
                </a:lnTo>
                <a:lnTo>
                  <a:pt x="328596" y="1033659"/>
                </a:lnTo>
                <a:lnTo>
                  <a:pt x="290771" y="1015886"/>
                </a:lnTo>
                <a:lnTo>
                  <a:pt x="254620" y="995330"/>
                </a:lnTo>
                <a:lnTo>
                  <a:pt x="220280" y="972130"/>
                </a:lnTo>
                <a:lnTo>
                  <a:pt x="187892" y="946425"/>
                </a:lnTo>
                <a:lnTo>
                  <a:pt x="157592" y="918354"/>
                </a:lnTo>
                <a:lnTo>
                  <a:pt x="129521" y="888055"/>
                </a:lnTo>
                <a:lnTo>
                  <a:pt x="103816" y="855667"/>
                </a:lnTo>
                <a:lnTo>
                  <a:pt x="80616" y="821327"/>
                </a:lnTo>
                <a:lnTo>
                  <a:pt x="60059" y="785176"/>
                </a:lnTo>
                <a:lnTo>
                  <a:pt x="42285" y="747351"/>
                </a:lnTo>
                <a:lnTo>
                  <a:pt x="27432" y="707991"/>
                </a:lnTo>
                <a:lnTo>
                  <a:pt x="15638" y="667234"/>
                </a:lnTo>
                <a:lnTo>
                  <a:pt x="7042" y="625220"/>
                </a:lnTo>
                <a:lnTo>
                  <a:pt x="1783" y="582086"/>
                </a:lnTo>
                <a:lnTo>
                  <a:pt x="0" y="537971"/>
                </a:lnTo>
                <a:close/>
              </a:path>
            </a:pathLst>
          </a:custGeom>
          <a:noFill/>
          <a:ln w="25907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5151" name="object 31">
            <a:extLst>
              <a:ext uri="{FF2B5EF4-FFF2-40B4-BE49-F238E27FC236}">
                <a16:creationId xmlns:a16="http://schemas.microsoft.com/office/drawing/2014/main" id="{540A60AF-847E-478A-8C2B-E7A065B1A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3375" y="1655763"/>
            <a:ext cx="652463" cy="652462"/>
          </a:xfrm>
          <a:prstGeom prst="rect">
            <a:avLst/>
          </a:prstGeom>
          <a:blipFill dpi="0" rotWithShape="1">
            <a:blip r:embed="rId2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52" name="object 32">
            <a:extLst>
              <a:ext uri="{FF2B5EF4-FFF2-40B4-BE49-F238E27FC236}">
                <a16:creationId xmlns:a16="http://schemas.microsoft.com/office/drawing/2014/main" id="{6DD46818-69B8-44A9-842B-842A2D94BB24}"/>
              </a:ext>
            </a:extLst>
          </p:cNvPr>
          <p:cNvSpPr>
            <a:spLocks/>
          </p:cNvSpPr>
          <p:nvPr/>
        </p:nvSpPr>
        <p:spPr bwMode="auto">
          <a:xfrm>
            <a:off x="4586288" y="1457325"/>
            <a:ext cx="1076325" cy="1076325"/>
          </a:xfrm>
          <a:custGeom>
            <a:avLst/>
            <a:gdLst>
              <a:gd name="T0" fmla="*/ 493857 w 1076325"/>
              <a:gd name="T1" fmla="*/ 1783 h 1076325"/>
              <a:gd name="T2" fmla="*/ 408709 w 1076325"/>
              <a:gd name="T3" fmla="*/ 15638 h 1076325"/>
              <a:gd name="T4" fmla="*/ 328592 w 1076325"/>
              <a:gd name="T5" fmla="*/ 42284 h 1076325"/>
              <a:gd name="T6" fmla="*/ 254615 w 1076325"/>
              <a:gd name="T7" fmla="*/ 80613 h 1076325"/>
              <a:gd name="T8" fmla="*/ 187888 w 1076325"/>
              <a:gd name="T9" fmla="*/ 129518 h 1076325"/>
              <a:gd name="T10" fmla="*/ 129518 w 1076325"/>
              <a:gd name="T11" fmla="*/ 187888 h 1076325"/>
              <a:gd name="T12" fmla="*/ 80613 w 1076325"/>
              <a:gd name="T13" fmla="*/ 254615 h 1076325"/>
              <a:gd name="T14" fmla="*/ 42284 w 1076325"/>
              <a:gd name="T15" fmla="*/ 328592 h 1076325"/>
              <a:gd name="T16" fmla="*/ 15638 w 1076325"/>
              <a:gd name="T17" fmla="*/ 408709 h 1076325"/>
              <a:gd name="T18" fmla="*/ 1783 w 1076325"/>
              <a:gd name="T19" fmla="*/ 493857 h 1076325"/>
              <a:gd name="T20" fmla="*/ 1783 w 1076325"/>
              <a:gd name="T21" fmla="*/ 582086 h 1076325"/>
              <a:gd name="T22" fmla="*/ 15638 w 1076325"/>
              <a:gd name="T23" fmla="*/ 667234 h 1076325"/>
              <a:gd name="T24" fmla="*/ 42284 w 1076325"/>
              <a:gd name="T25" fmla="*/ 747351 h 1076325"/>
              <a:gd name="T26" fmla="*/ 80613 w 1076325"/>
              <a:gd name="T27" fmla="*/ 821327 h 1076325"/>
              <a:gd name="T28" fmla="*/ 129518 w 1076325"/>
              <a:gd name="T29" fmla="*/ 888055 h 1076325"/>
              <a:gd name="T30" fmla="*/ 187888 w 1076325"/>
              <a:gd name="T31" fmla="*/ 946425 h 1076325"/>
              <a:gd name="T32" fmla="*/ 254615 w 1076325"/>
              <a:gd name="T33" fmla="*/ 995330 h 1076325"/>
              <a:gd name="T34" fmla="*/ 328592 w 1076325"/>
              <a:gd name="T35" fmla="*/ 1033659 h 1076325"/>
              <a:gd name="T36" fmla="*/ 408709 w 1076325"/>
              <a:gd name="T37" fmla="*/ 1060305 h 1076325"/>
              <a:gd name="T38" fmla="*/ 493857 w 1076325"/>
              <a:gd name="T39" fmla="*/ 1074160 h 1076325"/>
              <a:gd name="T40" fmla="*/ 582086 w 1076325"/>
              <a:gd name="T41" fmla="*/ 1074160 h 1076325"/>
              <a:gd name="T42" fmla="*/ 667234 w 1076325"/>
              <a:gd name="T43" fmla="*/ 1060305 h 1076325"/>
              <a:gd name="T44" fmla="*/ 747351 w 1076325"/>
              <a:gd name="T45" fmla="*/ 1033659 h 1076325"/>
              <a:gd name="T46" fmla="*/ 821327 w 1076325"/>
              <a:gd name="T47" fmla="*/ 995330 h 1076325"/>
              <a:gd name="T48" fmla="*/ 888055 w 1076325"/>
              <a:gd name="T49" fmla="*/ 946425 h 1076325"/>
              <a:gd name="T50" fmla="*/ 946425 w 1076325"/>
              <a:gd name="T51" fmla="*/ 888055 h 1076325"/>
              <a:gd name="T52" fmla="*/ 995330 w 1076325"/>
              <a:gd name="T53" fmla="*/ 821327 h 1076325"/>
              <a:gd name="T54" fmla="*/ 1033659 w 1076325"/>
              <a:gd name="T55" fmla="*/ 747351 h 1076325"/>
              <a:gd name="T56" fmla="*/ 1060305 w 1076325"/>
              <a:gd name="T57" fmla="*/ 667234 h 1076325"/>
              <a:gd name="T58" fmla="*/ 1074160 w 1076325"/>
              <a:gd name="T59" fmla="*/ 582086 h 1076325"/>
              <a:gd name="T60" fmla="*/ 1074160 w 1076325"/>
              <a:gd name="T61" fmla="*/ 493857 h 1076325"/>
              <a:gd name="T62" fmla="*/ 1060305 w 1076325"/>
              <a:gd name="T63" fmla="*/ 408709 h 1076325"/>
              <a:gd name="T64" fmla="*/ 1033659 w 1076325"/>
              <a:gd name="T65" fmla="*/ 328592 h 1076325"/>
              <a:gd name="T66" fmla="*/ 995330 w 1076325"/>
              <a:gd name="T67" fmla="*/ 254615 h 1076325"/>
              <a:gd name="T68" fmla="*/ 946425 w 1076325"/>
              <a:gd name="T69" fmla="*/ 187888 h 1076325"/>
              <a:gd name="T70" fmla="*/ 888055 w 1076325"/>
              <a:gd name="T71" fmla="*/ 129518 h 1076325"/>
              <a:gd name="T72" fmla="*/ 821327 w 1076325"/>
              <a:gd name="T73" fmla="*/ 80613 h 1076325"/>
              <a:gd name="T74" fmla="*/ 747351 w 1076325"/>
              <a:gd name="T75" fmla="*/ 42284 h 1076325"/>
              <a:gd name="T76" fmla="*/ 667234 w 1076325"/>
              <a:gd name="T77" fmla="*/ 15638 h 1076325"/>
              <a:gd name="T78" fmla="*/ 582086 w 1076325"/>
              <a:gd name="T79" fmla="*/ 1783 h 1076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76325" h="1076325">
                <a:moveTo>
                  <a:pt x="537971" y="0"/>
                </a:moveTo>
                <a:lnTo>
                  <a:pt x="493857" y="1783"/>
                </a:lnTo>
                <a:lnTo>
                  <a:pt x="450723" y="7042"/>
                </a:lnTo>
                <a:lnTo>
                  <a:pt x="408709" y="15638"/>
                </a:lnTo>
                <a:lnTo>
                  <a:pt x="367952" y="27431"/>
                </a:lnTo>
                <a:lnTo>
                  <a:pt x="328592" y="42284"/>
                </a:lnTo>
                <a:lnTo>
                  <a:pt x="290767" y="60057"/>
                </a:lnTo>
                <a:lnTo>
                  <a:pt x="254615" y="80613"/>
                </a:lnTo>
                <a:lnTo>
                  <a:pt x="220276" y="103813"/>
                </a:lnTo>
                <a:lnTo>
                  <a:pt x="187888" y="129518"/>
                </a:lnTo>
                <a:lnTo>
                  <a:pt x="157589" y="157589"/>
                </a:lnTo>
                <a:lnTo>
                  <a:pt x="129518" y="187888"/>
                </a:lnTo>
                <a:lnTo>
                  <a:pt x="103813" y="220276"/>
                </a:lnTo>
                <a:lnTo>
                  <a:pt x="80613" y="254615"/>
                </a:lnTo>
                <a:lnTo>
                  <a:pt x="60057" y="290767"/>
                </a:lnTo>
                <a:lnTo>
                  <a:pt x="42284" y="328592"/>
                </a:lnTo>
                <a:lnTo>
                  <a:pt x="27431" y="367952"/>
                </a:lnTo>
                <a:lnTo>
                  <a:pt x="15638" y="408709"/>
                </a:lnTo>
                <a:lnTo>
                  <a:pt x="7042" y="450723"/>
                </a:lnTo>
                <a:lnTo>
                  <a:pt x="1783" y="493857"/>
                </a:lnTo>
                <a:lnTo>
                  <a:pt x="0" y="537971"/>
                </a:lnTo>
                <a:lnTo>
                  <a:pt x="1783" y="582086"/>
                </a:lnTo>
                <a:lnTo>
                  <a:pt x="7042" y="625220"/>
                </a:lnTo>
                <a:lnTo>
                  <a:pt x="15638" y="667234"/>
                </a:lnTo>
                <a:lnTo>
                  <a:pt x="27431" y="707991"/>
                </a:lnTo>
                <a:lnTo>
                  <a:pt x="42284" y="747351"/>
                </a:lnTo>
                <a:lnTo>
                  <a:pt x="60057" y="785176"/>
                </a:lnTo>
                <a:lnTo>
                  <a:pt x="80613" y="821327"/>
                </a:lnTo>
                <a:lnTo>
                  <a:pt x="103813" y="855667"/>
                </a:lnTo>
                <a:lnTo>
                  <a:pt x="129518" y="888055"/>
                </a:lnTo>
                <a:lnTo>
                  <a:pt x="157589" y="918354"/>
                </a:lnTo>
                <a:lnTo>
                  <a:pt x="187888" y="946425"/>
                </a:lnTo>
                <a:lnTo>
                  <a:pt x="220276" y="972130"/>
                </a:lnTo>
                <a:lnTo>
                  <a:pt x="254615" y="995330"/>
                </a:lnTo>
                <a:lnTo>
                  <a:pt x="290767" y="1015886"/>
                </a:lnTo>
                <a:lnTo>
                  <a:pt x="328592" y="1033659"/>
                </a:lnTo>
                <a:lnTo>
                  <a:pt x="367952" y="1048512"/>
                </a:lnTo>
                <a:lnTo>
                  <a:pt x="408709" y="1060305"/>
                </a:lnTo>
                <a:lnTo>
                  <a:pt x="450723" y="1068901"/>
                </a:lnTo>
                <a:lnTo>
                  <a:pt x="493857" y="1074160"/>
                </a:lnTo>
                <a:lnTo>
                  <a:pt x="537971" y="1075943"/>
                </a:lnTo>
                <a:lnTo>
                  <a:pt x="582086" y="1074160"/>
                </a:lnTo>
                <a:lnTo>
                  <a:pt x="625220" y="1068901"/>
                </a:lnTo>
                <a:lnTo>
                  <a:pt x="667234" y="1060305"/>
                </a:lnTo>
                <a:lnTo>
                  <a:pt x="707991" y="1048512"/>
                </a:lnTo>
                <a:lnTo>
                  <a:pt x="747351" y="1033659"/>
                </a:lnTo>
                <a:lnTo>
                  <a:pt x="785176" y="1015886"/>
                </a:lnTo>
                <a:lnTo>
                  <a:pt x="821327" y="995330"/>
                </a:lnTo>
                <a:lnTo>
                  <a:pt x="855667" y="972130"/>
                </a:lnTo>
                <a:lnTo>
                  <a:pt x="888055" y="946425"/>
                </a:lnTo>
                <a:lnTo>
                  <a:pt x="918354" y="918354"/>
                </a:lnTo>
                <a:lnTo>
                  <a:pt x="946425" y="888055"/>
                </a:lnTo>
                <a:lnTo>
                  <a:pt x="972130" y="855667"/>
                </a:lnTo>
                <a:lnTo>
                  <a:pt x="995330" y="821327"/>
                </a:lnTo>
                <a:lnTo>
                  <a:pt x="1015886" y="785176"/>
                </a:lnTo>
                <a:lnTo>
                  <a:pt x="1033659" y="747351"/>
                </a:lnTo>
                <a:lnTo>
                  <a:pt x="1048512" y="707991"/>
                </a:lnTo>
                <a:lnTo>
                  <a:pt x="1060305" y="667234"/>
                </a:lnTo>
                <a:lnTo>
                  <a:pt x="1068901" y="625220"/>
                </a:lnTo>
                <a:lnTo>
                  <a:pt x="1074160" y="582086"/>
                </a:lnTo>
                <a:lnTo>
                  <a:pt x="1075943" y="537971"/>
                </a:lnTo>
                <a:lnTo>
                  <a:pt x="1074160" y="493857"/>
                </a:lnTo>
                <a:lnTo>
                  <a:pt x="1068901" y="450723"/>
                </a:lnTo>
                <a:lnTo>
                  <a:pt x="1060305" y="408709"/>
                </a:lnTo>
                <a:lnTo>
                  <a:pt x="1048512" y="367952"/>
                </a:lnTo>
                <a:lnTo>
                  <a:pt x="1033659" y="328592"/>
                </a:lnTo>
                <a:lnTo>
                  <a:pt x="1015886" y="290767"/>
                </a:lnTo>
                <a:lnTo>
                  <a:pt x="995330" y="254615"/>
                </a:lnTo>
                <a:lnTo>
                  <a:pt x="972130" y="220276"/>
                </a:lnTo>
                <a:lnTo>
                  <a:pt x="946425" y="187888"/>
                </a:lnTo>
                <a:lnTo>
                  <a:pt x="918354" y="157589"/>
                </a:lnTo>
                <a:lnTo>
                  <a:pt x="888055" y="129518"/>
                </a:lnTo>
                <a:lnTo>
                  <a:pt x="855667" y="103813"/>
                </a:lnTo>
                <a:lnTo>
                  <a:pt x="821327" y="80613"/>
                </a:lnTo>
                <a:lnTo>
                  <a:pt x="785176" y="60057"/>
                </a:lnTo>
                <a:lnTo>
                  <a:pt x="747351" y="42284"/>
                </a:lnTo>
                <a:lnTo>
                  <a:pt x="707991" y="27431"/>
                </a:lnTo>
                <a:lnTo>
                  <a:pt x="667234" y="15638"/>
                </a:lnTo>
                <a:lnTo>
                  <a:pt x="625220" y="7042"/>
                </a:lnTo>
                <a:lnTo>
                  <a:pt x="582086" y="1783"/>
                </a:lnTo>
                <a:lnTo>
                  <a:pt x="537971" y="0"/>
                </a:ln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5153" name="object 33">
            <a:extLst>
              <a:ext uri="{FF2B5EF4-FFF2-40B4-BE49-F238E27FC236}">
                <a16:creationId xmlns:a16="http://schemas.microsoft.com/office/drawing/2014/main" id="{BA88516B-8014-4D14-ADBB-48FAE2209918}"/>
              </a:ext>
            </a:extLst>
          </p:cNvPr>
          <p:cNvSpPr>
            <a:spLocks/>
          </p:cNvSpPr>
          <p:nvPr/>
        </p:nvSpPr>
        <p:spPr bwMode="auto">
          <a:xfrm>
            <a:off x="4586288" y="1457325"/>
            <a:ext cx="1076325" cy="1076325"/>
          </a:xfrm>
          <a:custGeom>
            <a:avLst/>
            <a:gdLst>
              <a:gd name="T0" fmla="*/ 1783 w 1076325"/>
              <a:gd name="T1" fmla="*/ 493857 h 1076325"/>
              <a:gd name="T2" fmla="*/ 15638 w 1076325"/>
              <a:gd name="T3" fmla="*/ 408709 h 1076325"/>
              <a:gd name="T4" fmla="*/ 42284 w 1076325"/>
              <a:gd name="T5" fmla="*/ 328592 h 1076325"/>
              <a:gd name="T6" fmla="*/ 80613 w 1076325"/>
              <a:gd name="T7" fmla="*/ 254615 h 1076325"/>
              <a:gd name="T8" fmla="*/ 129518 w 1076325"/>
              <a:gd name="T9" fmla="*/ 187888 h 1076325"/>
              <a:gd name="T10" fmla="*/ 187888 w 1076325"/>
              <a:gd name="T11" fmla="*/ 129518 h 1076325"/>
              <a:gd name="T12" fmla="*/ 254615 w 1076325"/>
              <a:gd name="T13" fmla="*/ 80613 h 1076325"/>
              <a:gd name="T14" fmla="*/ 328592 w 1076325"/>
              <a:gd name="T15" fmla="*/ 42284 h 1076325"/>
              <a:gd name="T16" fmla="*/ 408709 w 1076325"/>
              <a:gd name="T17" fmla="*/ 15638 h 1076325"/>
              <a:gd name="T18" fmla="*/ 493857 w 1076325"/>
              <a:gd name="T19" fmla="*/ 1783 h 1076325"/>
              <a:gd name="T20" fmla="*/ 582086 w 1076325"/>
              <a:gd name="T21" fmla="*/ 1783 h 1076325"/>
              <a:gd name="T22" fmla="*/ 667234 w 1076325"/>
              <a:gd name="T23" fmla="*/ 15638 h 1076325"/>
              <a:gd name="T24" fmla="*/ 747351 w 1076325"/>
              <a:gd name="T25" fmla="*/ 42284 h 1076325"/>
              <a:gd name="T26" fmla="*/ 821327 w 1076325"/>
              <a:gd name="T27" fmla="*/ 80613 h 1076325"/>
              <a:gd name="T28" fmla="*/ 888055 w 1076325"/>
              <a:gd name="T29" fmla="*/ 129518 h 1076325"/>
              <a:gd name="T30" fmla="*/ 946425 w 1076325"/>
              <a:gd name="T31" fmla="*/ 187888 h 1076325"/>
              <a:gd name="T32" fmla="*/ 995330 w 1076325"/>
              <a:gd name="T33" fmla="*/ 254615 h 1076325"/>
              <a:gd name="T34" fmla="*/ 1033659 w 1076325"/>
              <a:gd name="T35" fmla="*/ 328592 h 1076325"/>
              <a:gd name="T36" fmla="*/ 1060305 w 1076325"/>
              <a:gd name="T37" fmla="*/ 408709 h 1076325"/>
              <a:gd name="T38" fmla="*/ 1074160 w 1076325"/>
              <a:gd name="T39" fmla="*/ 493857 h 1076325"/>
              <a:gd name="T40" fmla="*/ 1074160 w 1076325"/>
              <a:gd name="T41" fmla="*/ 582086 h 1076325"/>
              <a:gd name="T42" fmla="*/ 1060305 w 1076325"/>
              <a:gd name="T43" fmla="*/ 667234 h 1076325"/>
              <a:gd name="T44" fmla="*/ 1033659 w 1076325"/>
              <a:gd name="T45" fmla="*/ 747351 h 1076325"/>
              <a:gd name="T46" fmla="*/ 995330 w 1076325"/>
              <a:gd name="T47" fmla="*/ 821327 h 1076325"/>
              <a:gd name="T48" fmla="*/ 946425 w 1076325"/>
              <a:gd name="T49" fmla="*/ 888055 h 1076325"/>
              <a:gd name="T50" fmla="*/ 888055 w 1076325"/>
              <a:gd name="T51" fmla="*/ 946425 h 1076325"/>
              <a:gd name="T52" fmla="*/ 821327 w 1076325"/>
              <a:gd name="T53" fmla="*/ 995330 h 1076325"/>
              <a:gd name="T54" fmla="*/ 747351 w 1076325"/>
              <a:gd name="T55" fmla="*/ 1033659 h 1076325"/>
              <a:gd name="T56" fmla="*/ 667234 w 1076325"/>
              <a:gd name="T57" fmla="*/ 1060305 h 1076325"/>
              <a:gd name="T58" fmla="*/ 582086 w 1076325"/>
              <a:gd name="T59" fmla="*/ 1074160 h 1076325"/>
              <a:gd name="T60" fmla="*/ 493857 w 1076325"/>
              <a:gd name="T61" fmla="*/ 1074160 h 1076325"/>
              <a:gd name="T62" fmla="*/ 408709 w 1076325"/>
              <a:gd name="T63" fmla="*/ 1060305 h 1076325"/>
              <a:gd name="T64" fmla="*/ 328592 w 1076325"/>
              <a:gd name="T65" fmla="*/ 1033659 h 1076325"/>
              <a:gd name="T66" fmla="*/ 254615 w 1076325"/>
              <a:gd name="T67" fmla="*/ 995330 h 1076325"/>
              <a:gd name="T68" fmla="*/ 187888 w 1076325"/>
              <a:gd name="T69" fmla="*/ 946425 h 1076325"/>
              <a:gd name="T70" fmla="*/ 129518 w 1076325"/>
              <a:gd name="T71" fmla="*/ 888055 h 1076325"/>
              <a:gd name="T72" fmla="*/ 80613 w 1076325"/>
              <a:gd name="T73" fmla="*/ 821327 h 1076325"/>
              <a:gd name="T74" fmla="*/ 42284 w 1076325"/>
              <a:gd name="T75" fmla="*/ 747351 h 1076325"/>
              <a:gd name="T76" fmla="*/ 15638 w 1076325"/>
              <a:gd name="T77" fmla="*/ 667234 h 1076325"/>
              <a:gd name="T78" fmla="*/ 1783 w 1076325"/>
              <a:gd name="T79" fmla="*/ 582086 h 1076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76325" h="1076325">
                <a:moveTo>
                  <a:pt x="0" y="537971"/>
                </a:moveTo>
                <a:lnTo>
                  <a:pt x="1783" y="493857"/>
                </a:lnTo>
                <a:lnTo>
                  <a:pt x="7042" y="450723"/>
                </a:lnTo>
                <a:lnTo>
                  <a:pt x="15638" y="408709"/>
                </a:lnTo>
                <a:lnTo>
                  <a:pt x="27431" y="367952"/>
                </a:lnTo>
                <a:lnTo>
                  <a:pt x="42284" y="328592"/>
                </a:lnTo>
                <a:lnTo>
                  <a:pt x="60057" y="290767"/>
                </a:lnTo>
                <a:lnTo>
                  <a:pt x="80613" y="254615"/>
                </a:lnTo>
                <a:lnTo>
                  <a:pt x="103813" y="220276"/>
                </a:lnTo>
                <a:lnTo>
                  <a:pt x="129518" y="187888"/>
                </a:lnTo>
                <a:lnTo>
                  <a:pt x="157589" y="157589"/>
                </a:lnTo>
                <a:lnTo>
                  <a:pt x="187888" y="129518"/>
                </a:lnTo>
                <a:lnTo>
                  <a:pt x="220276" y="103813"/>
                </a:lnTo>
                <a:lnTo>
                  <a:pt x="254615" y="80613"/>
                </a:lnTo>
                <a:lnTo>
                  <a:pt x="290767" y="60057"/>
                </a:lnTo>
                <a:lnTo>
                  <a:pt x="328592" y="42284"/>
                </a:lnTo>
                <a:lnTo>
                  <a:pt x="367952" y="27431"/>
                </a:lnTo>
                <a:lnTo>
                  <a:pt x="408709" y="15638"/>
                </a:lnTo>
                <a:lnTo>
                  <a:pt x="450723" y="7042"/>
                </a:lnTo>
                <a:lnTo>
                  <a:pt x="493857" y="1783"/>
                </a:lnTo>
                <a:lnTo>
                  <a:pt x="537971" y="0"/>
                </a:lnTo>
                <a:lnTo>
                  <a:pt x="582086" y="1783"/>
                </a:lnTo>
                <a:lnTo>
                  <a:pt x="625220" y="7042"/>
                </a:lnTo>
                <a:lnTo>
                  <a:pt x="667234" y="15638"/>
                </a:lnTo>
                <a:lnTo>
                  <a:pt x="707991" y="27431"/>
                </a:lnTo>
                <a:lnTo>
                  <a:pt x="747351" y="42284"/>
                </a:lnTo>
                <a:lnTo>
                  <a:pt x="785176" y="60057"/>
                </a:lnTo>
                <a:lnTo>
                  <a:pt x="821327" y="80613"/>
                </a:lnTo>
                <a:lnTo>
                  <a:pt x="855667" y="103813"/>
                </a:lnTo>
                <a:lnTo>
                  <a:pt x="888055" y="129518"/>
                </a:lnTo>
                <a:lnTo>
                  <a:pt x="918354" y="157589"/>
                </a:lnTo>
                <a:lnTo>
                  <a:pt x="946425" y="187888"/>
                </a:lnTo>
                <a:lnTo>
                  <a:pt x="972130" y="220276"/>
                </a:lnTo>
                <a:lnTo>
                  <a:pt x="995330" y="254615"/>
                </a:lnTo>
                <a:lnTo>
                  <a:pt x="1015886" y="290767"/>
                </a:lnTo>
                <a:lnTo>
                  <a:pt x="1033659" y="328592"/>
                </a:lnTo>
                <a:lnTo>
                  <a:pt x="1048512" y="367952"/>
                </a:lnTo>
                <a:lnTo>
                  <a:pt x="1060305" y="408709"/>
                </a:lnTo>
                <a:lnTo>
                  <a:pt x="1068901" y="450723"/>
                </a:lnTo>
                <a:lnTo>
                  <a:pt x="1074160" y="493857"/>
                </a:lnTo>
                <a:lnTo>
                  <a:pt x="1075943" y="537971"/>
                </a:lnTo>
                <a:lnTo>
                  <a:pt x="1074160" y="582086"/>
                </a:lnTo>
                <a:lnTo>
                  <a:pt x="1068901" y="625220"/>
                </a:lnTo>
                <a:lnTo>
                  <a:pt x="1060305" y="667234"/>
                </a:lnTo>
                <a:lnTo>
                  <a:pt x="1048512" y="707991"/>
                </a:lnTo>
                <a:lnTo>
                  <a:pt x="1033659" y="747351"/>
                </a:lnTo>
                <a:lnTo>
                  <a:pt x="1015886" y="785176"/>
                </a:lnTo>
                <a:lnTo>
                  <a:pt x="995330" y="821327"/>
                </a:lnTo>
                <a:lnTo>
                  <a:pt x="972130" y="855667"/>
                </a:lnTo>
                <a:lnTo>
                  <a:pt x="946425" y="888055"/>
                </a:lnTo>
                <a:lnTo>
                  <a:pt x="918354" y="918354"/>
                </a:lnTo>
                <a:lnTo>
                  <a:pt x="888055" y="946425"/>
                </a:lnTo>
                <a:lnTo>
                  <a:pt x="855667" y="972130"/>
                </a:lnTo>
                <a:lnTo>
                  <a:pt x="821327" y="995330"/>
                </a:lnTo>
                <a:lnTo>
                  <a:pt x="785176" y="1015886"/>
                </a:lnTo>
                <a:lnTo>
                  <a:pt x="747351" y="1033659"/>
                </a:lnTo>
                <a:lnTo>
                  <a:pt x="707991" y="1048512"/>
                </a:lnTo>
                <a:lnTo>
                  <a:pt x="667234" y="1060305"/>
                </a:lnTo>
                <a:lnTo>
                  <a:pt x="625220" y="1068901"/>
                </a:lnTo>
                <a:lnTo>
                  <a:pt x="582086" y="1074160"/>
                </a:lnTo>
                <a:lnTo>
                  <a:pt x="537971" y="1075943"/>
                </a:lnTo>
                <a:lnTo>
                  <a:pt x="493857" y="1074160"/>
                </a:lnTo>
                <a:lnTo>
                  <a:pt x="450723" y="1068901"/>
                </a:lnTo>
                <a:lnTo>
                  <a:pt x="408709" y="1060305"/>
                </a:lnTo>
                <a:lnTo>
                  <a:pt x="367952" y="1048512"/>
                </a:lnTo>
                <a:lnTo>
                  <a:pt x="328592" y="1033659"/>
                </a:lnTo>
                <a:lnTo>
                  <a:pt x="290767" y="1015886"/>
                </a:lnTo>
                <a:lnTo>
                  <a:pt x="254615" y="995330"/>
                </a:lnTo>
                <a:lnTo>
                  <a:pt x="220276" y="972130"/>
                </a:lnTo>
                <a:lnTo>
                  <a:pt x="187888" y="946425"/>
                </a:lnTo>
                <a:lnTo>
                  <a:pt x="157589" y="918354"/>
                </a:lnTo>
                <a:lnTo>
                  <a:pt x="129518" y="888055"/>
                </a:lnTo>
                <a:lnTo>
                  <a:pt x="103813" y="855667"/>
                </a:lnTo>
                <a:lnTo>
                  <a:pt x="80613" y="821327"/>
                </a:lnTo>
                <a:lnTo>
                  <a:pt x="60057" y="785176"/>
                </a:lnTo>
                <a:lnTo>
                  <a:pt x="42284" y="747351"/>
                </a:lnTo>
                <a:lnTo>
                  <a:pt x="27431" y="707991"/>
                </a:lnTo>
                <a:lnTo>
                  <a:pt x="15638" y="667234"/>
                </a:lnTo>
                <a:lnTo>
                  <a:pt x="7042" y="625220"/>
                </a:lnTo>
                <a:lnTo>
                  <a:pt x="1783" y="582086"/>
                </a:lnTo>
                <a:lnTo>
                  <a:pt x="0" y="537971"/>
                </a:lnTo>
                <a:close/>
              </a:path>
            </a:pathLst>
          </a:custGeom>
          <a:noFill/>
          <a:ln w="25907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5154" name="object 34">
            <a:extLst>
              <a:ext uri="{FF2B5EF4-FFF2-40B4-BE49-F238E27FC236}">
                <a16:creationId xmlns:a16="http://schemas.microsoft.com/office/drawing/2014/main" id="{05CF223D-A79E-4DC3-82D1-1E6E88A23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3613" y="1644650"/>
            <a:ext cx="700087" cy="700088"/>
          </a:xfrm>
          <a:prstGeom prst="rect">
            <a:avLst/>
          </a:prstGeom>
          <a:blipFill dpi="0" rotWithShape="1">
            <a:blip r:embed="rId2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55" name="object 35">
            <a:extLst>
              <a:ext uri="{FF2B5EF4-FFF2-40B4-BE49-F238E27FC236}">
                <a16:creationId xmlns:a16="http://schemas.microsoft.com/office/drawing/2014/main" id="{CA9051BD-B080-4DCA-9CCE-BF5B09B21506}"/>
              </a:ext>
            </a:extLst>
          </p:cNvPr>
          <p:cNvSpPr>
            <a:spLocks/>
          </p:cNvSpPr>
          <p:nvPr/>
        </p:nvSpPr>
        <p:spPr bwMode="auto">
          <a:xfrm>
            <a:off x="6532563" y="1457325"/>
            <a:ext cx="1076325" cy="1076325"/>
          </a:xfrm>
          <a:custGeom>
            <a:avLst/>
            <a:gdLst>
              <a:gd name="T0" fmla="*/ 493857 w 1076325"/>
              <a:gd name="T1" fmla="*/ 1783 h 1076325"/>
              <a:gd name="T2" fmla="*/ 408709 w 1076325"/>
              <a:gd name="T3" fmla="*/ 15638 h 1076325"/>
              <a:gd name="T4" fmla="*/ 328592 w 1076325"/>
              <a:gd name="T5" fmla="*/ 42284 h 1076325"/>
              <a:gd name="T6" fmla="*/ 254615 w 1076325"/>
              <a:gd name="T7" fmla="*/ 80613 h 1076325"/>
              <a:gd name="T8" fmla="*/ 187888 w 1076325"/>
              <a:gd name="T9" fmla="*/ 129518 h 1076325"/>
              <a:gd name="T10" fmla="*/ 129518 w 1076325"/>
              <a:gd name="T11" fmla="*/ 187888 h 1076325"/>
              <a:gd name="T12" fmla="*/ 80613 w 1076325"/>
              <a:gd name="T13" fmla="*/ 254615 h 1076325"/>
              <a:gd name="T14" fmla="*/ 42284 w 1076325"/>
              <a:gd name="T15" fmla="*/ 328592 h 1076325"/>
              <a:gd name="T16" fmla="*/ 15638 w 1076325"/>
              <a:gd name="T17" fmla="*/ 408709 h 1076325"/>
              <a:gd name="T18" fmla="*/ 1783 w 1076325"/>
              <a:gd name="T19" fmla="*/ 493857 h 1076325"/>
              <a:gd name="T20" fmla="*/ 1783 w 1076325"/>
              <a:gd name="T21" fmla="*/ 582086 h 1076325"/>
              <a:gd name="T22" fmla="*/ 15638 w 1076325"/>
              <a:gd name="T23" fmla="*/ 667234 h 1076325"/>
              <a:gd name="T24" fmla="*/ 42284 w 1076325"/>
              <a:gd name="T25" fmla="*/ 747351 h 1076325"/>
              <a:gd name="T26" fmla="*/ 80613 w 1076325"/>
              <a:gd name="T27" fmla="*/ 821327 h 1076325"/>
              <a:gd name="T28" fmla="*/ 129518 w 1076325"/>
              <a:gd name="T29" fmla="*/ 888055 h 1076325"/>
              <a:gd name="T30" fmla="*/ 187888 w 1076325"/>
              <a:gd name="T31" fmla="*/ 946425 h 1076325"/>
              <a:gd name="T32" fmla="*/ 254615 w 1076325"/>
              <a:gd name="T33" fmla="*/ 995330 h 1076325"/>
              <a:gd name="T34" fmla="*/ 328592 w 1076325"/>
              <a:gd name="T35" fmla="*/ 1033659 h 1076325"/>
              <a:gd name="T36" fmla="*/ 408709 w 1076325"/>
              <a:gd name="T37" fmla="*/ 1060305 h 1076325"/>
              <a:gd name="T38" fmla="*/ 493857 w 1076325"/>
              <a:gd name="T39" fmla="*/ 1074160 h 1076325"/>
              <a:gd name="T40" fmla="*/ 582086 w 1076325"/>
              <a:gd name="T41" fmla="*/ 1074160 h 1076325"/>
              <a:gd name="T42" fmla="*/ 667234 w 1076325"/>
              <a:gd name="T43" fmla="*/ 1060305 h 1076325"/>
              <a:gd name="T44" fmla="*/ 747351 w 1076325"/>
              <a:gd name="T45" fmla="*/ 1033659 h 1076325"/>
              <a:gd name="T46" fmla="*/ 821327 w 1076325"/>
              <a:gd name="T47" fmla="*/ 995330 h 1076325"/>
              <a:gd name="T48" fmla="*/ 888055 w 1076325"/>
              <a:gd name="T49" fmla="*/ 946425 h 1076325"/>
              <a:gd name="T50" fmla="*/ 946425 w 1076325"/>
              <a:gd name="T51" fmla="*/ 888055 h 1076325"/>
              <a:gd name="T52" fmla="*/ 995330 w 1076325"/>
              <a:gd name="T53" fmla="*/ 821327 h 1076325"/>
              <a:gd name="T54" fmla="*/ 1033659 w 1076325"/>
              <a:gd name="T55" fmla="*/ 747351 h 1076325"/>
              <a:gd name="T56" fmla="*/ 1060305 w 1076325"/>
              <a:gd name="T57" fmla="*/ 667234 h 1076325"/>
              <a:gd name="T58" fmla="*/ 1074160 w 1076325"/>
              <a:gd name="T59" fmla="*/ 582086 h 1076325"/>
              <a:gd name="T60" fmla="*/ 1074160 w 1076325"/>
              <a:gd name="T61" fmla="*/ 493857 h 1076325"/>
              <a:gd name="T62" fmla="*/ 1060305 w 1076325"/>
              <a:gd name="T63" fmla="*/ 408709 h 1076325"/>
              <a:gd name="T64" fmla="*/ 1033659 w 1076325"/>
              <a:gd name="T65" fmla="*/ 328592 h 1076325"/>
              <a:gd name="T66" fmla="*/ 995330 w 1076325"/>
              <a:gd name="T67" fmla="*/ 254615 h 1076325"/>
              <a:gd name="T68" fmla="*/ 946425 w 1076325"/>
              <a:gd name="T69" fmla="*/ 187888 h 1076325"/>
              <a:gd name="T70" fmla="*/ 888055 w 1076325"/>
              <a:gd name="T71" fmla="*/ 129518 h 1076325"/>
              <a:gd name="T72" fmla="*/ 821327 w 1076325"/>
              <a:gd name="T73" fmla="*/ 80613 h 1076325"/>
              <a:gd name="T74" fmla="*/ 747351 w 1076325"/>
              <a:gd name="T75" fmla="*/ 42284 h 1076325"/>
              <a:gd name="T76" fmla="*/ 667234 w 1076325"/>
              <a:gd name="T77" fmla="*/ 15638 h 1076325"/>
              <a:gd name="T78" fmla="*/ 582086 w 1076325"/>
              <a:gd name="T79" fmla="*/ 1783 h 1076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76325" h="1076325">
                <a:moveTo>
                  <a:pt x="537971" y="0"/>
                </a:moveTo>
                <a:lnTo>
                  <a:pt x="493857" y="1783"/>
                </a:lnTo>
                <a:lnTo>
                  <a:pt x="450723" y="7042"/>
                </a:lnTo>
                <a:lnTo>
                  <a:pt x="408709" y="15638"/>
                </a:lnTo>
                <a:lnTo>
                  <a:pt x="367952" y="27431"/>
                </a:lnTo>
                <a:lnTo>
                  <a:pt x="328592" y="42284"/>
                </a:lnTo>
                <a:lnTo>
                  <a:pt x="290767" y="60057"/>
                </a:lnTo>
                <a:lnTo>
                  <a:pt x="254615" y="80613"/>
                </a:lnTo>
                <a:lnTo>
                  <a:pt x="220276" y="103813"/>
                </a:lnTo>
                <a:lnTo>
                  <a:pt x="187888" y="129518"/>
                </a:lnTo>
                <a:lnTo>
                  <a:pt x="157589" y="157589"/>
                </a:lnTo>
                <a:lnTo>
                  <a:pt x="129518" y="187888"/>
                </a:lnTo>
                <a:lnTo>
                  <a:pt x="103813" y="220276"/>
                </a:lnTo>
                <a:lnTo>
                  <a:pt x="80613" y="254615"/>
                </a:lnTo>
                <a:lnTo>
                  <a:pt x="60057" y="290767"/>
                </a:lnTo>
                <a:lnTo>
                  <a:pt x="42284" y="328592"/>
                </a:lnTo>
                <a:lnTo>
                  <a:pt x="27431" y="367952"/>
                </a:lnTo>
                <a:lnTo>
                  <a:pt x="15638" y="408709"/>
                </a:lnTo>
                <a:lnTo>
                  <a:pt x="7042" y="450723"/>
                </a:lnTo>
                <a:lnTo>
                  <a:pt x="1783" y="493857"/>
                </a:lnTo>
                <a:lnTo>
                  <a:pt x="0" y="537971"/>
                </a:lnTo>
                <a:lnTo>
                  <a:pt x="1783" y="582086"/>
                </a:lnTo>
                <a:lnTo>
                  <a:pt x="7042" y="625220"/>
                </a:lnTo>
                <a:lnTo>
                  <a:pt x="15638" y="667234"/>
                </a:lnTo>
                <a:lnTo>
                  <a:pt x="27431" y="707991"/>
                </a:lnTo>
                <a:lnTo>
                  <a:pt x="42284" y="747351"/>
                </a:lnTo>
                <a:lnTo>
                  <a:pt x="60057" y="785176"/>
                </a:lnTo>
                <a:lnTo>
                  <a:pt x="80613" y="821327"/>
                </a:lnTo>
                <a:lnTo>
                  <a:pt x="103813" y="855667"/>
                </a:lnTo>
                <a:lnTo>
                  <a:pt x="129518" y="888055"/>
                </a:lnTo>
                <a:lnTo>
                  <a:pt x="157589" y="918354"/>
                </a:lnTo>
                <a:lnTo>
                  <a:pt x="187888" y="946425"/>
                </a:lnTo>
                <a:lnTo>
                  <a:pt x="220276" y="972130"/>
                </a:lnTo>
                <a:lnTo>
                  <a:pt x="254615" y="995330"/>
                </a:lnTo>
                <a:lnTo>
                  <a:pt x="290767" y="1015886"/>
                </a:lnTo>
                <a:lnTo>
                  <a:pt x="328592" y="1033659"/>
                </a:lnTo>
                <a:lnTo>
                  <a:pt x="367952" y="1048512"/>
                </a:lnTo>
                <a:lnTo>
                  <a:pt x="408709" y="1060305"/>
                </a:lnTo>
                <a:lnTo>
                  <a:pt x="450723" y="1068901"/>
                </a:lnTo>
                <a:lnTo>
                  <a:pt x="493857" y="1074160"/>
                </a:lnTo>
                <a:lnTo>
                  <a:pt x="537971" y="1075943"/>
                </a:lnTo>
                <a:lnTo>
                  <a:pt x="582086" y="1074160"/>
                </a:lnTo>
                <a:lnTo>
                  <a:pt x="625220" y="1068901"/>
                </a:lnTo>
                <a:lnTo>
                  <a:pt x="667234" y="1060305"/>
                </a:lnTo>
                <a:lnTo>
                  <a:pt x="707991" y="1048512"/>
                </a:lnTo>
                <a:lnTo>
                  <a:pt x="747351" y="1033659"/>
                </a:lnTo>
                <a:lnTo>
                  <a:pt x="785176" y="1015886"/>
                </a:lnTo>
                <a:lnTo>
                  <a:pt x="821327" y="995330"/>
                </a:lnTo>
                <a:lnTo>
                  <a:pt x="855667" y="972130"/>
                </a:lnTo>
                <a:lnTo>
                  <a:pt x="888055" y="946425"/>
                </a:lnTo>
                <a:lnTo>
                  <a:pt x="918354" y="918354"/>
                </a:lnTo>
                <a:lnTo>
                  <a:pt x="946425" y="888055"/>
                </a:lnTo>
                <a:lnTo>
                  <a:pt x="972130" y="855667"/>
                </a:lnTo>
                <a:lnTo>
                  <a:pt x="995330" y="821327"/>
                </a:lnTo>
                <a:lnTo>
                  <a:pt x="1015886" y="785176"/>
                </a:lnTo>
                <a:lnTo>
                  <a:pt x="1033659" y="747351"/>
                </a:lnTo>
                <a:lnTo>
                  <a:pt x="1048512" y="707991"/>
                </a:lnTo>
                <a:lnTo>
                  <a:pt x="1060305" y="667234"/>
                </a:lnTo>
                <a:lnTo>
                  <a:pt x="1068901" y="625220"/>
                </a:lnTo>
                <a:lnTo>
                  <a:pt x="1074160" y="582086"/>
                </a:lnTo>
                <a:lnTo>
                  <a:pt x="1075943" y="537971"/>
                </a:lnTo>
                <a:lnTo>
                  <a:pt x="1074160" y="493857"/>
                </a:lnTo>
                <a:lnTo>
                  <a:pt x="1068901" y="450723"/>
                </a:lnTo>
                <a:lnTo>
                  <a:pt x="1060305" y="408709"/>
                </a:lnTo>
                <a:lnTo>
                  <a:pt x="1048512" y="367952"/>
                </a:lnTo>
                <a:lnTo>
                  <a:pt x="1033659" y="328592"/>
                </a:lnTo>
                <a:lnTo>
                  <a:pt x="1015886" y="290767"/>
                </a:lnTo>
                <a:lnTo>
                  <a:pt x="995330" y="254615"/>
                </a:lnTo>
                <a:lnTo>
                  <a:pt x="972130" y="220276"/>
                </a:lnTo>
                <a:lnTo>
                  <a:pt x="946425" y="187888"/>
                </a:lnTo>
                <a:lnTo>
                  <a:pt x="918354" y="157589"/>
                </a:lnTo>
                <a:lnTo>
                  <a:pt x="888055" y="129518"/>
                </a:lnTo>
                <a:lnTo>
                  <a:pt x="855667" y="103813"/>
                </a:lnTo>
                <a:lnTo>
                  <a:pt x="821327" y="80613"/>
                </a:lnTo>
                <a:lnTo>
                  <a:pt x="785176" y="60057"/>
                </a:lnTo>
                <a:lnTo>
                  <a:pt x="747351" y="42284"/>
                </a:lnTo>
                <a:lnTo>
                  <a:pt x="707991" y="27431"/>
                </a:lnTo>
                <a:lnTo>
                  <a:pt x="667234" y="15638"/>
                </a:lnTo>
                <a:lnTo>
                  <a:pt x="625220" y="7042"/>
                </a:lnTo>
                <a:lnTo>
                  <a:pt x="582086" y="1783"/>
                </a:lnTo>
                <a:lnTo>
                  <a:pt x="537971" y="0"/>
                </a:ln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5156" name="object 36">
            <a:extLst>
              <a:ext uri="{FF2B5EF4-FFF2-40B4-BE49-F238E27FC236}">
                <a16:creationId xmlns:a16="http://schemas.microsoft.com/office/drawing/2014/main" id="{7F83A987-A2E0-4D96-842F-56F8E0B1711A}"/>
              </a:ext>
            </a:extLst>
          </p:cNvPr>
          <p:cNvSpPr>
            <a:spLocks/>
          </p:cNvSpPr>
          <p:nvPr/>
        </p:nvSpPr>
        <p:spPr bwMode="auto">
          <a:xfrm>
            <a:off x="6532563" y="1457325"/>
            <a:ext cx="1076325" cy="1076325"/>
          </a:xfrm>
          <a:custGeom>
            <a:avLst/>
            <a:gdLst>
              <a:gd name="T0" fmla="*/ 1783 w 1076325"/>
              <a:gd name="T1" fmla="*/ 493857 h 1076325"/>
              <a:gd name="T2" fmla="*/ 15638 w 1076325"/>
              <a:gd name="T3" fmla="*/ 408709 h 1076325"/>
              <a:gd name="T4" fmla="*/ 42284 w 1076325"/>
              <a:gd name="T5" fmla="*/ 328592 h 1076325"/>
              <a:gd name="T6" fmla="*/ 80613 w 1076325"/>
              <a:gd name="T7" fmla="*/ 254615 h 1076325"/>
              <a:gd name="T8" fmla="*/ 129518 w 1076325"/>
              <a:gd name="T9" fmla="*/ 187888 h 1076325"/>
              <a:gd name="T10" fmla="*/ 187888 w 1076325"/>
              <a:gd name="T11" fmla="*/ 129518 h 1076325"/>
              <a:gd name="T12" fmla="*/ 254615 w 1076325"/>
              <a:gd name="T13" fmla="*/ 80613 h 1076325"/>
              <a:gd name="T14" fmla="*/ 328592 w 1076325"/>
              <a:gd name="T15" fmla="*/ 42284 h 1076325"/>
              <a:gd name="T16" fmla="*/ 408709 w 1076325"/>
              <a:gd name="T17" fmla="*/ 15638 h 1076325"/>
              <a:gd name="T18" fmla="*/ 493857 w 1076325"/>
              <a:gd name="T19" fmla="*/ 1783 h 1076325"/>
              <a:gd name="T20" fmla="*/ 582086 w 1076325"/>
              <a:gd name="T21" fmla="*/ 1783 h 1076325"/>
              <a:gd name="T22" fmla="*/ 667234 w 1076325"/>
              <a:gd name="T23" fmla="*/ 15638 h 1076325"/>
              <a:gd name="T24" fmla="*/ 747351 w 1076325"/>
              <a:gd name="T25" fmla="*/ 42284 h 1076325"/>
              <a:gd name="T26" fmla="*/ 821327 w 1076325"/>
              <a:gd name="T27" fmla="*/ 80613 h 1076325"/>
              <a:gd name="T28" fmla="*/ 888055 w 1076325"/>
              <a:gd name="T29" fmla="*/ 129518 h 1076325"/>
              <a:gd name="T30" fmla="*/ 946425 w 1076325"/>
              <a:gd name="T31" fmla="*/ 187888 h 1076325"/>
              <a:gd name="T32" fmla="*/ 995330 w 1076325"/>
              <a:gd name="T33" fmla="*/ 254615 h 1076325"/>
              <a:gd name="T34" fmla="*/ 1033659 w 1076325"/>
              <a:gd name="T35" fmla="*/ 328592 h 1076325"/>
              <a:gd name="T36" fmla="*/ 1060305 w 1076325"/>
              <a:gd name="T37" fmla="*/ 408709 h 1076325"/>
              <a:gd name="T38" fmla="*/ 1074160 w 1076325"/>
              <a:gd name="T39" fmla="*/ 493857 h 1076325"/>
              <a:gd name="T40" fmla="*/ 1074160 w 1076325"/>
              <a:gd name="T41" fmla="*/ 582086 h 1076325"/>
              <a:gd name="T42" fmla="*/ 1060305 w 1076325"/>
              <a:gd name="T43" fmla="*/ 667234 h 1076325"/>
              <a:gd name="T44" fmla="*/ 1033659 w 1076325"/>
              <a:gd name="T45" fmla="*/ 747351 h 1076325"/>
              <a:gd name="T46" fmla="*/ 995330 w 1076325"/>
              <a:gd name="T47" fmla="*/ 821327 h 1076325"/>
              <a:gd name="T48" fmla="*/ 946425 w 1076325"/>
              <a:gd name="T49" fmla="*/ 888055 h 1076325"/>
              <a:gd name="T50" fmla="*/ 888055 w 1076325"/>
              <a:gd name="T51" fmla="*/ 946425 h 1076325"/>
              <a:gd name="T52" fmla="*/ 821327 w 1076325"/>
              <a:gd name="T53" fmla="*/ 995330 h 1076325"/>
              <a:gd name="T54" fmla="*/ 747351 w 1076325"/>
              <a:gd name="T55" fmla="*/ 1033659 h 1076325"/>
              <a:gd name="T56" fmla="*/ 667234 w 1076325"/>
              <a:gd name="T57" fmla="*/ 1060305 h 1076325"/>
              <a:gd name="T58" fmla="*/ 582086 w 1076325"/>
              <a:gd name="T59" fmla="*/ 1074160 h 1076325"/>
              <a:gd name="T60" fmla="*/ 493857 w 1076325"/>
              <a:gd name="T61" fmla="*/ 1074160 h 1076325"/>
              <a:gd name="T62" fmla="*/ 408709 w 1076325"/>
              <a:gd name="T63" fmla="*/ 1060305 h 1076325"/>
              <a:gd name="T64" fmla="*/ 328592 w 1076325"/>
              <a:gd name="T65" fmla="*/ 1033659 h 1076325"/>
              <a:gd name="T66" fmla="*/ 254615 w 1076325"/>
              <a:gd name="T67" fmla="*/ 995330 h 1076325"/>
              <a:gd name="T68" fmla="*/ 187888 w 1076325"/>
              <a:gd name="T69" fmla="*/ 946425 h 1076325"/>
              <a:gd name="T70" fmla="*/ 129518 w 1076325"/>
              <a:gd name="T71" fmla="*/ 888055 h 1076325"/>
              <a:gd name="T72" fmla="*/ 80613 w 1076325"/>
              <a:gd name="T73" fmla="*/ 821327 h 1076325"/>
              <a:gd name="T74" fmla="*/ 42284 w 1076325"/>
              <a:gd name="T75" fmla="*/ 747351 h 1076325"/>
              <a:gd name="T76" fmla="*/ 15638 w 1076325"/>
              <a:gd name="T77" fmla="*/ 667234 h 1076325"/>
              <a:gd name="T78" fmla="*/ 1783 w 1076325"/>
              <a:gd name="T79" fmla="*/ 582086 h 1076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76325" h="1076325">
                <a:moveTo>
                  <a:pt x="0" y="537971"/>
                </a:moveTo>
                <a:lnTo>
                  <a:pt x="1783" y="493857"/>
                </a:lnTo>
                <a:lnTo>
                  <a:pt x="7042" y="450723"/>
                </a:lnTo>
                <a:lnTo>
                  <a:pt x="15638" y="408709"/>
                </a:lnTo>
                <a:lnTo>
                  <a:pt x="27431" y="367952"/>
                </a:lnTo>
                <a:lnTo>
                  <a:pt x="42284" y="328592"/>
                </a:lnTo>
                <a:lnTo>
                  <a:pt x="60057" y="290767"/>
                </a:lnTo>
                <a:lnTo>
                  <a:pt x="80613" y="254615"/>
                </a:lnTo>
                <a:lnTo>
                  <a:pt x="103813" y="220276"/>
                </a:lnTo>
                <a:lnTo>
                  <a:pt x="129518" y="187888"/>
                </a:lnTo>
                <a:lnTo>
                  <a:pt x="157589" y="157589"/>
                </a:lnTo>
                <a:lnTo>
                  <a:pt x="187888" y="129518"/>
                </a:lnTo>
                <a:lnTo>
                  <a:pt x="220276" y="103813"/>
                </a:lnTo>
                <a:lnTo>
                  <a:pt x="254615" y="80613"/>
                </a:lnTo>
                <a:lnTo>
                  <a:pt x="290767" y="60057"/>
                </a:lnTo>
                <a:lnTo>
                  <a:pt x="328592" y="42284"/>
                </a:lnTo>
                <a:lnTo>
                  <a:pt x="367952" y="27431"/>
                </a:lnTo>
                <a:lnTo>
                  <a:pt x="408709" y="15638"/>
                </a:lnTo>
                <a:lnTo>
                  <a:pt x="450723" y="7042"/>
                </a:lnTo>
                <a:lnTo>
                  <a:pt x="493857" y="1783"/>
                </a:lnTo>
                <a:lnTo>
                  <a:pt x="537971" y="0"/>
                </a:lnTo>
                <a:lnTo>
                  <a:pt x="582086" y="1783"/>
                </a:lnTo>
                <a:lnTo>
                  <a:pt x="625220" y="7042"/>
                </a:lnTo>
                <a:lnTo>
                  <a:pt x="667234" y="15638"/>
                </a:lnTo>
                <a:lnTo>
                  <a:pt x="707991" y="27431"/>
                </a:lnTo>
                <a:lnTo>
                  <a:pt x="747351" y="42284"/>
                </a:lnTo>
                <a:lnTo>
                  <a:pt x="785176" y="60057"/>
                </a:lnTo>
                <a:lnTo>
                  <a:pt x="821327" y="80613"/>
                </a:lnTo>
                <a:lnTo>
                  <a:pt x="855667" y="103813"/>
                </a:lnTo>
                <a:lnTo>
                  <a:pt x="888055" y="129518"/>
                </a:lnTo>
                <a:lnTo>
                  <a:pt x="918354" y="157589"/>
                </a:lnTo>
                <a:lnTo>
                  <a:pt x="946425" y="187888"/>
                </a:lnTo>
                <a:lnTo>
                  <a:pt x="972130" y="220276"/>
                </a:lnTo>
                <a:lnTo>
                  <a:pt x="995330" y="254615"/>
                </a:lnTo>
                <a:lnTo>
                  <a:pt x="1015886" y="290767"/>
                </a:lnTo>
                <a:lnTo>
                  <a:pt x="1033659" y="328592"/>
                </a:lnTo>
                <a:lnTo>
                  <a:pt x="1048512" y="367952"/>
                </a:lnTo>
                <a:lnTo>
                  <a:pt x="1060305" y="408709"/>
                </a:lnTo>
                <a:lnTo>
                  <a:pt x="1068901" y="450723"/>
                </a:lnTo>
                <a:lnTo>
                  <a:pt x="1074160" y="493857"/>
                </a:lnTo>
                <a:lnTo>
                  <a:pt x="1075943" y="537971"/>
                </a:lnTo>
                <a:lnTo>
                  <a:pt x="1074160" y="582086"/>
                </a:lnTo>
                <a:lnTo>
                  <a:pt x="1068901" y="625220"/>
                </a:lnTo>
                <a:lnTo>
                  <a:pt x="1060305" y="667234"/>
                </a:lnTo>
                <a:lnTo>
                  <a:pt x="1048512" y="707991"/>
                </a:lnTo>
                <a:lnTo>
                  <a:pt x="1033659" y="747351"/>
                </a:lnTo>
                <a:lnTo>
                  <a:pt x="1015886" y="785176"/>
                </a:lnTo>
                <a:lnTo>
                  <a:pt x="995330" y="821327"/>
                </a:lnTo>
                <a:lnTo>
                  <a:pt x="972130" y="855667"/>
                </a:lnTo>
                <a:lnTo>
                  <a:pt x="946425" y="888055"/>
                </a:lnTo>
                <a:lnTo>
                  <a:pt x="918354" y="918354"/>
                </a:lnTo>
                <a:lnTo>
                  <a:pt x="888055" y="946425"/>
                </a:lnTo>
                <a:lnTo>
                  <a:pt x="855667" y="972130"/>
                </a:lnTo>
                <a:lnTo>
                  <a:pt x="821327" y="995330"/>
                </a:lnTo>
                <a:lnTo>
                  <a:pt x="785176" y="1015886"/>
                </a:lnTo>
                <a:lnTo>
                  <a:pt x="747351" y="1033659"/>
                </a:lnTo>
                <a:lnTo>
                  <a:pt x="707991" y="1048512"/>
                </a:lnTo>
                <a:lnTo>
                  <a:pt x="667234" y="1060305"/>
                </a:lnTo>
                <a:lnTo>
                  <a:pt x="625220" y="1068901"/>
                </a:lnTo>
                <a:lnTo>
                  <a:pt x="582086" y="1074160"/>
                </a:lnTo>
                <a:lnTo>
                  <a:pt x="537971" y="1075943"/>
                </a:lnTo>
                <a:lnTo>
                  <a:pt x="493857" y="1074160"/>
                </a:lnTo>
                <a:lnTo>
                  <a:pt x="450723" y="1068901"/>
                </a:lnTo>
                <a:lnTo>
                  <a:pt x="408709" y="1060305"/>
                </a:lnTo>
                <a:lnTo>
                  <a:pt x="367952" y="1048512"/>
                </a:lnTo>
                <a:lnTo>
                  <a:pt x="328592" y="1033659"/>
                </a:lnTo>
                <a:lnTo>
                  <a:pt x="290767" y="1015886"/>
                </a:lnTo>
                <a:lnTo>
                  <a:pt x="254615" y="995330"/>
                </a:lnTo>
                <a:lnTo>
                  <a:pt x="220276" y="972130"/>
                </a:lnTo>
                <a:lnTo>
                  <a:pt x="187888" y="946425"/>
                </a:lnTo>
                <a:lnTo>
                  <a:pt x="157589" y="918354"/>
                </a:lnTo>
                <a:lnTo>
                  <a:pt x="129518" y="888055"/>
                </a:lnTo>
                <a:lnTo>
                  <a:pt x="103813" y="855667"/>
                </a:lnTo>
                <a:lnTo>
                  <a:pt x="80613" y="821327"/>
                </a:lnTo>
                <a:lnTo>
                  <a:pt x="60057" y="785176"/>
                </a:lnTo>
                <a:lnTo>
                  <a:pt x="42284" y="747351"/>
                </a:lnTo>
                <a:lnTo>
                  <a:pt x="27431" y="707991"/>
                </a:lnTo>
                <a:lnTo>
                  <a:pt x="15638" y="667234"/>
                </a:lnTo>
                <a:lnTo>
                  <a:pt x="7042" y="625220"/>
                </a:lnTo>
                <a:lnTo>
                  <a:pt x="1783" y="582086"/>
                </a:lnTo>
                <a:lnTo>
                  <a:pt x="0" y="537971"/>
                </a:lnTo>
                <a:close/>
              </a:path>
            </a:pathLst>
          </a:custGeom>
          <a:noFill/>
          <a:ln w="25907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5157" name="object 37">
            <a:extLst>
              <a:ext uri="{FF2B5EF4-FFF2-40B4-BE49-F238E27FC236}">
                <a16:creationId xmlns:a16="http://schemas.microsoft.com/office/drawing/2014/main" id="{E7F6EC23-DA0F-4774-9C35-81353E87D5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8938" y="1662113"/>
            <a:ext cx="661987" cy="665162"/>
          </a:xfrm>
          <a:prstGeom prst="rect">
            <a:avLst/>
          </a:prstGeom>
          <a:blipFill dpi="0" rotWithShape="1">
            <a:blip r:embed="rId2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58" name="object 38">
            <a:extLst>
              <a:ext uri="{FF2B5EF4-FFF2-40B4-BE49-F238E27FC236}">
                <a16:creationId xmlns:a16="http://schemas.microsoft.com/office/drawing/2014/main" id="{CEEB60C1-B5EB-4648-B202-8D20A7515AED}"/>
              </a:ext>
            </a:extLst>
          </p:cNvPr>
          <p:cNvSpPr>
            <a:spLocks/>
          </p:cNvSpPr>
          <p:nvPr/>
        </p:nvSpPr>
        <p:spPr bwMode="auto">
          <a:xfrm>
            <a:off x="8483600" y="1457325"/>
            <a:ext cx="1074738" cy="1076325"/>
          </a:xfrm>
          <a:custGeom>
            <a:avLst/>
            <a:gdLst>
              <a:gd name="T0" fmla="*/ 493154 w 1074420"/>
              <a:gd name="T1" fmla="*/ 1783 h 1076325"/>
              <a:gd name="T2" fmla="*/ 408122 w 1074420"/>
              <a:gd name="T3" fmla="*/ 15638 h 1076325"/>
              <a:gd name="T4" fmla="*/ 328116 w 1074420"/>
              <a:gd name="T5" fmla="*/ 42284 h 1076325"/>
              <a:gd name="T6" fmla="*/ 254244 w 1074420"/>
              <a:gd name="T7" fmla="*/ 80613 h 1076325"/>
              <a:gd name="T8" fmla="*/ 187612 w 1074420"/>
              <a:gd name="T9" fmla="*/ 129518 h 1076325"/>
              <a:gd name="T10" fmla="*/ 129326 w 1074420"/>
              <a:gd name="T11" fmla="*/ 187888 h 1076325"/>
              <a:gd name="T12" fmla="*/ 80493 w 1074420"/>
              <a:gd name="T13" fmla="*/ 254615 h 1076325"/>
              <a:gd name="T14" fmla="*/ 42220 w 1074420"/>
              <a:gd name="T15" fmla="*/ 328592 h 1076325"/>
              <a:gd name="T16" fmla="*/ 15614 w 1074420"/>
              <a:gd name="T17" fmla="*/ 408709 h 1076325"/>
              <a:gd name="T18" fmla="*/ 1781 w 1074420"/>
              <a:gd name="T19" fmla="*/ 493857 h 1076325"/>
              <a:gd name="T20" fmla="*/ 1781 w 1074420"/>
              <a:gd name="T21" fmla="*/ 582086 h 1076325"/>
              <a:gd name="T22" fmla="*/ 15614 w 1074420"/>
              <a:gd name="T23" fmla="*/ 667234 h 1076325"/>
              <a:gd name="T24" fmla="*/ 42220 w 1074420"/>
              <a:gd name="T25" fmla="*/ 747351 h 1076325"/>
              <a:gd name="T26" fmla="*/ 80493 w 1074420"/>
              <a:gd name="T27" fmla="*/ 821327 h 1076325"/>
              <a:gd name="T28" fmla="*/ 129326 w 1074420"/>
              <a:gd name="T29" fmla="*/ 888055 h 1076325"/>
              <a:gd name="T30" fmla="*/ 187612 w 1074420"/>
              <a:gd name="T31" fmla="*/ 946425 h 1076325"/>
              <a:gd name="T32" fmla="*/ 254244 w 1074420"/>
              <a:gd name="T33" fmla="*/ 995330 h 1076325"/>
              <a:gd name="T34" fmla="*/ 328116 w 1074420"/>
              <a:gd name="T35" fmla="*/ 1033659 h 1076325"/>
              <a:gd name="T36" fmla="*/ 408122 w 1074420"/>
              <a:gd name="T37" fmla="*/ 1060305 h 1076325"/>
              <a:gd name="T38" fmla="*/ 493154 w 1074420"/>
              <a:gd name="T39" fmla="*/ 1074160 h 1076325"/>
              <a:gd name="T40" fmla="*/ 581265 w 1074420"/>
              <a:gd name="T41" fmla="*/ 1074160 h 1076325"/>
              <a:gd name="T42" fmla="*/ 666297 w 1074420"/>
              <a:gd name="T43" fmla="*/ 1060305 h 1076325"/>
              <a:gd name="T44" fmla="*/ 746303 w 1074420"/>
              <a:gd name="T45" fmla="*/ 1033659 h 1076325"/>
              <a:gd name="T46" fmla="*/ 820175 w 1074420"/>
              <a:gd name="T47" fmla="*/ 995330 h 1076325"/>
              <a:gd name="T48" fmla="*/ 886807 w 1074420"/>
              <a:gd name="T49" fmla="*/ 946425 h 1076325"/>
              <a:gd name="T50" fmla="*/ 945093 w 1074420"/>
              <a:gd name="T51" fmla="*/ 888055 h 1076325"/>
              <a:gd name="T52" fmla="*/ 993926 w 1074420"/>
              <a:gd name="T53" fmla="*/ 821327 h 1076325"/>
              <a:gd name="T54" fmla="*/ 1032198 w 1074420"/>
              <a:gd name="T55" fmla="*/ 747351 h 1076325"/>
              <a:gd name="T56" fmla="*/ 1058805 w 1074420"/>
              <a:gd name="T57" fmla="*/ 667234 h 1076325"/>
              <a:gd name="T58" fmla="*/ 1072638 w 1074420"/>
              <a:gd name="T59" fmla="*/ 582086 h 1076325"/>
              <a:gd name="T60" fmla="*/ 1072638 w 1074420"/>
              <a:gd name="T61" fmla="*/ 493857 h 1076325"/>
              <a:gd name="T62" fmla="*/ 1058805 w 1074420"/>
              <a:gd name="T63" fmla="*/ 408709 h 1076325"/>
              <a:gd name="T64" fmla="*/ 1032198 w 1074420"/>
              <a:gd name="T65" fmla="*/ 328592 h 1076325"/>
              <a:gd name="T66" fmla="*/ 993926 w 1074420"/>
              <a:gd name="T67" fmla="*/ 254615 h 1076325"/>
              <a:gd name="T68" fmla="*/ 945093 w 1074420"/>
              <a:gd name="T69" fmla="*/ 187888 h 1076325"/>
              <a:gd name="T70" fmla="*/ 886807 w 1074420"/>
              <a:gd name="T71" fmla="*/ 129518 h 1076325"/>
              <a:gd name="T72" fmla="*/ 820175 w 1074420"/>
              <a:gd name="T73" fmla="*/ 80613 h 1076325"/>
              <a:gd name="T74" fmla="*/ 746303 w 1074420"/>
              <a:gd name="T75" fmla="*/ 42284 h 1076325"/>
              <a:gd name="T76" fmla="*/ 666297 w 1074420"/>
              <a:gd name="T77" fmla="*/ 15638 h 1076325"/>
              <a:gd name="T78" fmla="*/ 581265 w 1074420"/>
              <a:gd name="T79" fmla="*/ 1783 h 1076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74420" h="1076325">
                <a:moveTo>
                  <a:pt x="537209" y="0"/>
                </a:moveTo>
                <a:lnTo>
                  <a:pt x="493154" y="1783"/>
                </a:lnTo>
                <a:lnTo>
                  <a:pt x="450079" y="7042"/>
                </a:lnTo>
                <a:lnTo>
                  <a:pt x="408122" y="15638"/>
                </a:lnTo>
                <a:lnTo>
                  <a:pt x="367422" y="27431"/>
                </a:lnTo>
                <a:lnTo>
                  <a:pt x="328116" y="42284"/>
                </a:lnTo>
                <a:lnTo>
                  <a:pt x="290344" y="60057"/>
                </a:lnTo>
                <a:lnTo>
                  <a:pt x="254244" y="80613"/>
                </a:lnTo>
                <a:lnTo>
                  <a:pt x="219954" y="103813"/>
                </a:lnTo>
                <a:lnTo>
                  <a:pt x="187612" y="129518"/>
                </a:lnTo>
                <a:lnTo>
                  <a:pt x="157356" y="157589"/>
                </a:lnTo>
                <a:lnTo>
                  <a:pt x="129326" y="187888"/>
                </a:lnTo>
                <a:lnTo>
                  <a:pt x="103659" y="220276"/>
                </a:lnTo>
                <a:lnTo>
                  <a:pt x="80493" y="254615"/>
                </a:lnTo>
                <a:lnTo>
                  <a:pt x="59968" y="290767"/>
                </a:lnTo>
                <a:lnTo>
                  <a:pt x="42220" y="328592"/>
                </a:lnTo>
                <a:lnTo>
                  <a:pt x="27390" y="367952"/>
                </a:lnTo>
                <a:lnTo>
                  <a:pt x="15614" y="408709"/>
                </a:lnTo>
                <a:lnTo>
                  <a:pt x="7032" y="450723"/>
                </a:lnTo>
                <a:lnTo>
                  <a:pt x="1781" y="493857"/>
                </a:lnTo>
                <a:lnTo>
                  <a:pt x="0" y="537971"/>
                </a:lnTo>
                <a:lnTo>
                  <a:pt x="1781" y="582086"/>
                </a:lnTo>
                <a:lnTo>
                  <a:pt x="7032" y="625220"/>
                </a:lnTo>
                <a:lnTo>
                  <a:pt x="15614" y="667234"/>
                </a:lnTo>
                <a:lnTo>
                  <a:pt x="27390" y="707991"/>
                </a:lnTo>
                <a:lnTo>
                  <a:pt x="42220" y="747351"/>
                </a:lnTo>
                <a:lnTo>
                  <a:pt x="59968" y="785176"/>
                </a:lnTo>
                <a:lnTo>
                  <a:pt x="80493" y="821327"/>
                </a:lnTo>
                <a:lnTo>
                  <a:pt x="103659" y="855667"/>
                </a:lnTo>
                <a:lnTo>
                  <a:pt x="129326" y="888055"/>
                </a:lnTo>
                <a:lnTo>
                  <a:pt x="157356" y="918354"/>
                </a:lnTo>
                <a:lnTo>
                  <a:pt x="187612" y="946425"/>
                </a:lnTo>
                <a:lnTo>
                  <a:pt x="219954" y="972130"/>
                </a:lnTo>
                <a:lnTo>
                  <a:pt x="254244" y="995330"/>
                </a:lnTo>
                <a:lnTo>
                  <a:pt x="290344" y="1015886"/>
                </a:lnTo>
                <a:lnTo>
                  <a:pt x="328116" y="1033659"/>
                </a:lnTo>
                <a:lnTo>
                  <a:pt x="367422" y="1048512"/>
                </a:lnTo>
                <a:lnTo>
                  <a:pt x="408122" y="1060305"/>
                </a:lnTo>
                <a:lnTo>
                  <a:pt x="450079" y="1068901"/>
                </a:lnTo>
                <a:lnTo>
                  <a:pt x="493154" y="1074160"/>
                </a:lnTo>
                <a:lnTo>
                  <a:pt x="537209" y="1075943"/>
                </a:lnTo>
                <a:lnTo>
                  <a:pt x="581265" y="1074160"/>
                </a:lnTo>
                <a:lnTo>
                  <a:pt x="624340" y="1068901"/>
                </a:lnTo>
                <a:lnTo>
                  <a:pt x="666297" y="1060305"/>
                </a:lnTo>
                <a:lnTo>
                  <a:pt x="706997" y="1048512"/>
                </a:lnTo>
                <a:lnTo>
                  <a:pt x="746303" y="1033659"/>
                </a:lnTo>
                <a:lnTo>
                  <a:pt x="784075" y="1015886"/>
                </a:lnTo>
                <a:lnTo>
                  <a:pt x="820175" y="995330"/>
                </a:lnTo>
                <a:lnTo>
                  <a:pt x="854465" y="972130"/>
                </a:lnTo>
                <a:lnTo>
                  <a:pt x="886807" y="946425"/>
                </a:lnTo>
                <a:lnTo>
                  <a:pt x="917063" y="918354"/>
                </a:lnTo>
                <a:lnTo>
                  <a:pt x="945093" y="888055"/>
                </a:lnTo>
                <a:lnTo>
                  <a:pt x="970760" y="855667"/>
                </a:lnTo>
                <a:lnTo>
                  <a:pt x="993926" y="821327"/>
                </a:lnTo>
                <a:lnTo>
                  <a:pt x="1014451" y="785176"/>
                </a:lnTo>
                <a:lnTo>
                  <a:pt x="1032198" y="747351"/>
                </a:lnTo>
                <a:lnTo>
                  <a:pt x="1047029" y="707991"/>
                </a:lnTo>
                <a:lnTo>
                  <a:pt x="1058805" y="667234"/>
                </a:lnTo>
                <a:lnTo>
                  <a:pt x="1067387" y="625220"/>
                </a:lnTo>
                <a:lnTo>
                  <a:pt x="1072638" y="582086"/>
                </a:lnTo>
                <a:lnTo>
                  <a:pt x="1074419" y="537971"/>
                </a:lnTo>
                <a:lnTo>
                  <a:pt x="1072638" y="493857"/>
                </a:lnTo>
                <a:lnTo>
                  <a:pt x="1067387" y="450723"/>
                </a:lnTo>
                <a:lnTo>
                  <a:pt x="1058805" y="408709"/>
                </a:lnTo>
                <a:lnTo>
                  <a:pt x="1047029" y="367952"/>
                </a:lnTo>
                <a:lnTo>
                  <a:pt x="1032198" y="328592"/>
                </a:lnTo>
                <a:lnTo>
                  <a:pt x="1014451" y="290767"/>
                </a:lnTo>
                <a:lnTo>
                  <a:pt x="993926" y="254615"/>
                </a:lnTo>
                <a:lnTo>
                  <a:pt x="970760" y="220276"/>
                </a:lnTo>
                <a:lnTo>
                  <a:pt x="945093" y="187888"/>
                </a:lnTo>
                <a:lnTo>
                  <a:pt x="917063" y="157589"/>
                </a:lnTo>
                <a:lnTo>
                  <a:pt x="886807" y="129518"/>
                </a:lnTo>
                <a:lnTo>
                  <a:pt x="854465" y="103813"/>
                </a:lnTo>
                <a:lnTo>
                  <a:pt x="820175" y="80613"/>
                </a:lnTo>
                <a:lnTo>
                  <a:pt x="784075" y="60057"/>
                </a:lnTo>
                <a:lnTo>
                  <a:pt x="746303" y="42284"/>
                </a:lnTo>
                <a:lnTo>
                  <a:pt x="706997" y="27431"/>
                </a:lnTo>
                <a:lnTo>
                  <a:pt x="666297" y="15638"/>
                </a:lnTo>
                <a:lnTo>
                  <a:pt x="624340" y="7042"/>
                </a:lnTo>
                <a:lnTo>
                  <a:pt x="581265" y="1783"/>
                </a:lnTo>
                <a:lnTo>
                  <a:pt x="537209" y="0"/>
                </a:ln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5159" name="object 39">
            <a:extLst>
              <a:ext uri="{FF2B5EF4-FFF2-40B4-BE49-F238E27FC236}">
                <a16:creationId xmlns:a16="http://schemas.microsoft.com/office/drawing/2014/main" id="{F0642EEB-8A5E-4BFE-A366-204FABDD8914}"/>
              </a:ext>
            </a:extLst>
          </p:cNvPr>
          <p:cNvSpPr>
            <a:spLocks/>
          </p:cNvSpPr>
          <p:nvPr/>
        </p:nvSpPr>
        <p:spPr bwMode="auto">
          <a:xfrm>
            <a:off x="8483600" y="1457325"/>
            <a:ext cx="1074738" cy="1076325"/>
          </a:xfrm>
          <a:custGeom>
            <a:avLst/>
            <a:gdLst>
              <a:gd name="T0" fmla="*/ 1781 w 1074420"/>
              <a:gd name="T1" fmla="*/ 493857 h 1076325"/>
              <a:gd name="T2" fmla="*/ 15614 w 1074420"/>
              <a:gd name="T3" fmla="*/ 408709 h 1076325"/>
              <a:gd name="T4" fmla="*/ 42220 w 1074420"/>
              <a:gd name="T5" fmla="*/ 328592 h 1076325"/>
              <a:gd name="T6" fmla="*/ 80493 w 1074420"/>
              <a:gd name="T7" fmla="*/ 254615 h 1076325"/>
              <a:gd name="T8" fmla="*/ 129326 w 1074420"/>
              <a:gd name="T9" fmla="*/ 187888 h 1076325"/>
              <a:gd name="T10" fmla="*/ 187612 w 1074420"/>
              <a:gd name="T11" fmla="*/ 129518 h 1076325"/>
              <a:gd name="T12" fmla="*/ 254244 w 1074420"/>
              <a:gd name="T13" fmla="*/ 80613 h 1076325"/>
              <a:gd name="T14" fmla="*/ 328116 w 1074420"/>
              <a:gd name="T15" fmla="*/ 42284 h 1076325"/>
              <a:gd name="T16" fmla="*/ 408122 w 1074420"/>
              <a:gd name="T17" fmla="*/ 15638 h 1076325"/>
              <a:gd name="T18" fmla="*/ 493154 w 1074420"/>
              <a:gd name="T19" fmla="*/ 1783 h 1076325"/>
              <a:gd name="T20" fmla="*/ 581265 w 1074420"/>
              <a:gd name="T21" fmla="*/ 1783 h 1076325"/>
              <a:gd name="T22" fmla="*/ 666297 w 1074420"/>
              <a:gd name="T23" fmla="*/ 15638 h 1076325"/>
              <a:gd name="T24" fmla="*/ 746303 w 1074420"/>
              <a:gd name="T25" fmla="*/ 42284 h 1076325"/>
              <a:gd name="T26" fmla="*/ 820175 w 1074420"/>
              <a:gd name="T27" fmla="*/ 80613 h 1076325"/>
              <a:gd name="T28" fmla="*/ 886807 w 1074420"/>
              <a:gd name="T29" fmla="*/ 129518 h 1076325"/>
              <a:gd name="T30" fmla="*/ 945093 w 1074420"/>
              <a:gd name="T31" fmla="*/ 187888 h 1076325"/>
              <a:gd name="T32" fmla="*/ 993926 w 1074420"/>
              <a:gd name="T33" fmla="*/ 254615 h 1076325"/>
              <a:gd name="T34" fmla="*/ 1032198 w 1074420"/>
              <a:gd name="T35" fmla="*/ 328592 h 1076325"/>
              <a:gd name="T36" fmla="*/ 1058805 w 1074420"/>
              <a:gd name="T37" fmla="*/ 408709 h 1076325"/>
              <a:gd name="T38" fmla="*/ 1072638 w 1074420"/>
              <a:gd name="T39" fmla="*/ 493857 h 1076325"/>
              <a:gd name="T40" fmla="*/ 1072638 w 1074420"/>
              <a:gd name="T41" fmla="*/ 582086 h 1076325"/>
              <a:gd name="T42" fmla="*/ 1058805 w 1074420"/>
              <a:gd name="T43" fmla="*/ 667234 h 1076325"/>
              <a:gd name="T44" fmla="*/ 1032198 w 1074420"/>
              <a:gd name="T45" fmla="*/ 747351 h 1076325"/>
              <a:gd name="T46" fmla="*/ 993926 w 1074420"/>
              <a:gd name="T47" fmla="*/ 821327 h 1076325"/>
              <a:gd name="T48" fmla="*/ 945093 w 1074420"/>
              <a:gd name="T49" fmla="*/ 888055 h 1076325"/>
              <a:gd name="T50" fmla="*/ 886807 w 1074420"/>
              <a:gd name="T51" fmla="*/ 946425 h 1076325"/>
              <a:gd name="T52" fmla="*/ 820175 w 1074420"/>
              <a:gd name="T53" fmla="*/ 995330 h 1076325"/>
              <a:gd name="T54" fmla="*/ 746303 w 1074420"/>
              <a:gd name="T55" fmla="*/ 1033659 h 1076325"/>
              <a:gd name="T56" fmla="*/ 666297 w 1074420"/>
              <a:gd name="T57" fmla="*/ 1060305 h 1076325"/>
              <a:gd name="T58" fmla="*/ 581265 w 1074420"/>
              <a:gd name="T59" fmla="*/ 1074160 h 1076325"/>
              <a:gd name="T60" fmla="*/ 493154 w 1074420"/>
              <a:gd name="T61" fmla="*/ 1074160 h 1076325"/>
              <a:gd name="T62" fmla="*/ 408122 w 1074420"/>
              <a:gd name="T63" fmla="*/ 1060305 h 1076325"/>
              <a:gd name="T64" fmla="*/ 328116 w 1074420"/>
              <a:gd name="T65" fmla="*/ 1033659 h 1076325"/>
              <a:gd name="T66" fmla="*/ 254244 w 1074420"/>
              <a:gd name="T67" fmla="*/ 995330 h 1076325"/>
              <a:gd name="T68" fmla="*/ 187612 w 1074420"/>
              <a:gd name="T69" fmla="*/ 946425 h 1076325"/>
              <a:gd name="T70" fmla="*/ 129326 w 1074420"/>
              <a:gd name="T71" fmla="*/ 888055 h 1076325"/>
              <a:gd name="T72" fmla="*/ 80493 w 1074420"/>
              <a:gd name="T73" fmla="*/ 821327 h 1076325"/>
              <a:gd name="T74" fmla="*/ 42220 w 1074420"/>
              <a:gd name="T75" fmla="*/ 747351 h 1076325"/>
              <a:gd name="T76" fmla="*/ 15614 w 1074420"/>
              <a:gd name="T77" fmla="*/ 667234 h 1076325"/>
              <a:gd name="T78" fmla="*/ 1781 w 1074420"/>
              <a:gd name="T79" fmla="*/ 582086 h 1076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74420" h="1076325">
                <a:moveTo>
                  <a:pt x="0" y="537971"/>
                </a:moveTo>
                <a:lnTo>
                  <a:pt x="1781" y="493857"/>
                </a:lnTo>
                <a:lnTo>
                  <a:pt x="7032" y="450723"/>
                </a:lnTo>
                <a:lnTo>
                  <a:pt x="15614" y="408709"/>
                </a:lnTo>
                <a:lnTo>
                  <a:pt x="27390" y="367952"/>
                </a:lnTo>
                <a:lnTo>
                  <a:pt x="42220" y="328592"/>
                </a:lnTo>
                <a:lnTo>
                  <a:pt x="59968" y="290767"/>
                </a:lnTo>
                <a:lnTo>
                  <a:pt x="80493" y="254615"/>
                </a:lnTo>
                <a:lnTo>
                  <a:pt x="103659" y="220276"/>
                </a:lnTo>
                <a:lnTo>
                  <a:pt x="129326" y="187888"/>
                </a:lnTo>
                <a:lnTo>
                  <a:pt x="157356" y="157589"/>
                </a:lnTo>
                <a:lnTo>
                  <a:pt x="187612" y="129518"/>
                </a:lnTo>
                <a:lnTo>
                  <a:pt x="219954" y="103813"/>
                </a:lnTo>
                <a:lnTo>
                  <a:pt x="254244" y="80613"/>
                </a:lnTo>
                <a:lnTo>
                  <a:pt x="290344" y="60057"/>
                </a:lnTo>
                <a:lnTo>
                  <a:pt x="328116" y="42284"/>
                </a:lnTo>
                <a:lnTo>
                  <a:pt x="367422" y="27431"/>
                </a:lnTo>
                <a:lnTo>
                  <a:pt x="408122" y="15638"/>
                </a:lnTo>
                <a:lnTo>
                  <a:pt x="450079" y="7042"/>
                </a:lnTo>
                <a:lnTo>
                  <a:pt x="493154" y="1783"/>
                </a:lnTo>
                <a:lnTo>
                  <a:pt x="537209" y="0"/>
                </a:lnTo>
                <a:lnTo>
                  <a:pt x="581265" y="1783"/>
                </a:lnTo>
                <a:lnTo>
                  <a:pt x="624340" y="7042"/>
                </a:lnTo>
                <a:lnTo>
                  <a:pt x="666297" y="15638"/>
                </a:lnTo>
                <a:lnTo>
                  <a:pt x="706997" y="27431"/>
                </a:lnTo>
                <a:lnTo>
                  <a:pt x="746303" y="42284"/>
                </a:lnTo>
                <a:lnTo>
                  <a:pt x="784075" y="60057"/>
                </a:lnTo>
                <a:lnTo>
                  <a:pt x="820175" y="80613"/>
                </a:lnTo>
                <a:lnTo>
                  <a:pt x="854465" y="103813"/>
                </a:lnTo>
                <a:lnTo>
                  <a:pt x="886807" y="129518"/>
                </a:lnTo>
                <a:lnTo>
                  <a:pt x="917063" y="157589"/>
                </a:lnTo>
                <a:lnTo>
                  <a:pt x="945093" y="187888"/>
                </a:lnTo>
                <a:lnTo>
                  <a:pt x="970760" y="220276"/>
                </a:lnTo>
                <a:lnTo>
                  <a:pt x="993926" y="254615"/>
                </a:lnTo>
                <a:lnTo>
                  <a:pt x="1014451" y="290767"/>
                </a:lnTo>
                <a:lnTo>
                  <a:pt x="1032198" y="328592"/>
                </a:lnTo>
                <a:lnTo>
                  <a:pt x="1047029" y="367952"/>
                </a:lnTo>
                <a:lnTo>
                  <a:pt x="1058805" y="408709"/>
                </a:lnTo>
                <a:lnTo>
                  <a:pt x="1067387" y="450723"/>
                </a:lnTo>
                <a:lnTo>
                  <a:pt x="1072638" y="493857"/>
                </a:lnTo>
                <a:lnTo>
                  <a:pt x="1074419" y="537971"/>
                </a:lnTo>
                <a:lnTo>
                  <a:pt x="1072638" y="582086"/>
                </a:lnTo>
                <a:lnTo>
                  <a:pt x="1067387" y="625220"/>
                </a:lnTo>
                <a:lnTo>
                  <a:pt x="1058805" y="667234"/>
                </a:lnTo>
                <a:lnTo>
                  <a:pt x="1047029" y="707991"/>
                </a:lnTo>
                <a:lnTo>
                  <a:pt x="1032198" y="747351"/>
                </a:lnTo>
                <a:lnTo>
                  <a:pt x="1014451" y="785176"/>
                </a:lnTo>
                <a:lnTo>
                  <a:pt x="993926" y="821327"/>
                </a:lnTo>
                <a:lnTo>
                  <a:pt x="970760" y="855667"/>
                </a:lnTo>
                <a:lnTo>
                  <a:pt x="945093" y="888055"/>
                </a:lnTo>
                <a:lnTo>
                  <a:pt x="917063" y="918354"/>
                </a:lnTo>
                <a:lnTo>
                  <a:pt x="886807" y="946425"/>
                </a:lnTo>
                <a:lnTo>
                  <a:pt x="854465" y="972130"/>
                </a:lnTo>
                <a:lnTo>
                  <a:pt x="820175" y="995330"/>
                </a:lnTo>
                <a:lnTo>
                  <a:pt x="784075" y="1015886"/>
                </a:lnTo>
                <a:lnTo>
                  <a:pt x="746303" y="1033659"/>
                </a:lnTo>
                <a:lnTo>
                  <a:pt x="706997" y="1048512"/>
                </a:lnTo>
                <a:lnTo>
                  <a:pt x="666297" y="1060305"/>
                </a:lnTo>
                <a:lnTo>
                  <a:pt x="624340" y="1068901"/>
                </a:lnTo>
                <a:lnTo>
                  <a:pt x="581265" y="1074160"/>
                </a:lnTo>
                <a:lnTo>
                  <a:pt x="537209" y="1075943"/>
                </a:lnTo>
                <a:lnTo>
                  <a:pt x="493154" y="1074160"/>
                </a:lnTo>
                <a:lnTo>
                  <a:pt x="450079" y="1068901"/>
                </a:lnTo>
                <a:lnTo>
                  <a:pt x="408122" y="1060305"/>
                </a:lnTo>
                <a:lnTo>
                  <a:pt x="367422" y="1048512"/>
                </a:lnTo>
                <a:lnTo>
                  <a:pt x="328116" y="1033659"/>
                </a:lnTo>
                <a:lnTo>
                  <a:pt x="290344" y="1015886"/>
                </a:lnTo>
                <a:lnTo>
                  <a:pt x="254244" y="995330"/>
                </a:lnTo>
                <a:lnTo>
                  <a:pt x="219954" y="972130"/>
                </a:lnTo>
                <a:lnTo>
                  <a:pt x="187612" y="946425"/>
                </a:lnTo>
                <a:lnTo>
                  <a:pt x="157356" y="918354"/>
                </a:lnTo>
                <a:lnTo>
                  <a:pt x="129326" y="888055"/>
                </a:lnTo>
                <a:lnTo>
                  <a:pt x="103659" y="855667"/>
                </a:lnTo>
                <a:lnTo>
                  <a:pt x="80493" y="821327"/>
                </a:lnTo>
                <a:lnTo>
                  <a:pt x="59968" y="785176"/>
                </a:lnTo>
                <a:lnTo>
                  <a:pt x="42220" y="747351"/>
                </a:lnTo>
                <a:lnTo>
                  <a:pt x="27390" y="707991"/>
                </a:lnTo>
                <a:lnTo>
                  <a:pt x="15614" y="667234"/>
                </a:lnTo>
                <a:lnTo>
                  <a:pt x="7032" y="625220"/>
                </a:lnTo>
                <a:lnTo>
                  <a:pt x="1781" y="582086"/>
                </a:lnTo>
                <a:lnTo>
                  <a:pt x="0" y="537971"/>
                </a:lnTo>
                <a:close/>
              </a:path>
            </a:pathLst>
          </a:custGeom>
          <a:noFill/>
          <a:ln w="25907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5160" name="object 40">
            <a:extLst>
              <a:ext uri="{FF2B5EF4-FFF2-40B4-BE49-F238E27FC236}">
                <a16:creationId xmlns:a16="http://schemas.microsoft.com/office/drawing/2014/main" id="{228097A9-DFAC-4B18-AED6-D0C0468C7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9188" y="1714500"/>
            <a:ext cx="561975" cy="560388"/>
          </a:xfrm>
          <a:prstGeom prst="rect">
            <a:avLst/>
          </a:prstGeom>
          <a:blipFill dpi="0" rotWithShape="1">
            <a:blip r:embed="rId2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61" name="object 41">
            <a:extLst>
              <a:ext uri="{FF2B5EF4-FFF2-40B4-BE49-F238E27FC236}">
                <a16:creationId xmlns:a16="http://schemas.microsoft.com/office/drawing/2014/main" id="{B8C87629-7A5B-44DE-8F40-A848D22522A8}"/>
              </a:ext>
            </a:extLst>
          </p:cNvPr>
          <p:cNvSpPr>
            <a:spLocks/>
          </p:cNvSpPr>
          <p:nvPr/>
        </p:nvSpPr>
        <p:spPr bwMode="auto">
          <a:xfrm>
            <a:off x="10425113" y="1457325"/>
            <a:ext cx="1074737" cy="1076325"/>
          </a:xfrm>
          <a:custGeom>
            <a:avLst/>
            <a:gdLst>
              <a:gd name="T0" fmla="*/ 493154 w 1074420"/>
              <a:gd name="T1" fmla="*/ 1783 h 1076325"/>
              <a:gd name="T2" fmla="*/ 408122 w 1074420"/>
              <a:gd name="T3" fmla="*/ 15638 h 1076325"/>
              <a:gd name="T4" fmla="*/ 328116 w 1074420"/>
              <a:gd name="T5" fmla="*/ 42284 h 1076325"/>
              <a:gd name="T6" fmla="*/ 254244 w 1074420"/>
              <a:gd name="T7" fmla="*/ 80613 h 1076325"/>
              <a:gd name="T8" fmla="*/ 187612 w 1074420"/>
              <a:gd name="T9" fmla="*/ 129518 h 1076325"/>
              <a:gd name="T10" fmla="*/ 129326 w 1074420"/>
              <a:gd name="T11" fmla="*/ 187888 h 1076325"/>
              <a:gd name="T12" fmla="*/ 80493 w 1074420"/>
              <a:gd name="T13" fmla="*/ 254615 h 1076325"/>
              <a:gd name="T14" fmla="*/ 42220 w 1074420"/>
              <a:gd name="T15" fmla="*/ 328592 h 1076325"/>
              <a:gd name="T16" fmla="*/ 15614 w 1074420"/>
              <a:gd name="T17" fmla="*/ 408709 h 1076325"/>
              <a:gd name="T18" fmla="*/ 1781 w 1074420"/>
              <a:gd name="T19" fmla="*/ 493857 h 1076325"/>
              <a:gd name="T20" fmla="*/ 1781 w 1074420"/>
              <a:gd name="T21" fmla="*/ 582086 h 1076325"/>
              <a:gd name="T22" fmla="*/ 15614 w 1074420"/>
              <a:gd name="T23" fmla="*/ 667234 h 1076325"/>
              <a:gd name="T24" fmla="*/ 42220 w 1074420"/>
              <a:gd name="T25" fmla="*/ 747351 h 1076325"/>
              <a:gd name="T26" fmla="*/ 80493 w 1074420"/>
              <a:gd name="T27" fmla="*/ 821327 h 1076325"/>
              <a:gd name="T28" fmla="*/ 129326 w 1074420"/>
              <a:gd name="T29" fmla="*/ 888055 h 1076325"/>
              <a:gd name="T30" fmla="*/ 187612 w 1074420"/>
              <a:gd name="T31" fmla="*/ 946425 h 1076325"/>
              <a:gd name="T32" fmla="*/ 254244 w 1074420"/>
              <a:gd name="T33" fmla="*/ 995330 h 1076325"/>
              <a:gd name="T34" fmla="*/ 328116 w 1074420"/>
              <a:gd name="T35" fmla="*/ 1033659 h 1076325"/>
              <a:gd name="T36" fmla="*/ 408122 w 1074420"/>
              <a:gd name="T37" fmla="*/ 1060305 h 1076325"/>
              <a:gd name="T38" fmla="*/ 493154 w 1074420"/>
              <a:gd name="T39" fmla="*/ 1074160 h 1076325"/>
              <a:gd name="T40" fmla="*/ 581265 w 1074420"/>
              <a:gd name="T41" fmla="*/ 1074160 h 1076325"/>
              <a:gd name="T42" fmla="*/ 666297 w 1074420"/>
              <a:gd name="T43" fmla="*/ 1060305 h 1076325"/>
              <a:gd name="T44" fmla="*/ 746303 w 1074420"/>
              <a:gd name="T45" fmla="*/ 1033659 h 1076325"/>
              <a:gd name="T46" fmla="*/ 820175 w 1074420"/>
              <a:gd name="T47" fmla="*/ 995330 h 1076325"/>
              <a:gd name="T48" fmla="*/ 886807 w 1074420"/>
              <a:gd name="T49" fmla="*/ 946425 h 1076325"/>
              <a:gd name="T50" fmla="*/ 945093 w 1074420"/>
              <a:gd name="T51" fmla="*/ 888055 h 1076325"/>
              <a:gd name="T52" fmla="*/ 993926 w 1074420"/>
              <a:gd name="T53" fmla="*/ 821327 h 1076325"/>
              <a:gd name="T54" fmla="*/ 1032198 w 1074420"/>
              <a:gd name="T55" fmla="*/ 747351 h 1076325"/>
              <a:gd name="T56" fmla="*/ 1058805 w 1074420"/>
              <a:gd name="T57" fmla="*/ 667234 h 1076325"/>
              <a:gd name="T58" fmla="*/ 1072638 w 1074420"/>
              <a:gd name="T59" fmla="*/ 582086 h 1076325"/>
              <a:gd name="T60" fmla="*/ 1072638 w 1074420"/>
              <a:gd name="T61" fmla="*/ 493857 h 1076325"/>
              <a:gd name="T62" fmla="*/ 1058805 w 1074420"/>
              <a:gd name="T63" fmla="*/ 408709 h 1076325"/>
              <a:gd name="T64" fmla="*/ 1032198 w 1074420"/>
              <a:gd name="T65" fmla="*/ 328592 h 1076325"/>
              <a:gd name="T66" fmla="*/ 993926 w 1074420"/>
              <a:gd name="T67" fmla="*/ 254615 h 1076325"/>
              <a:gd name="T68" fmla="*/ 945093 w 1074420"/>
              <a:gd name="T69" fmla="*/ 187888 h 1076325"/>
              <a:gd name="T70" fmla="*/ 886807 w 1074420"/>
              <a:gd name="T71" fmla="*/ 129518 h 1076325"/>
              <a:gd name="T72" fmla="*/ 820175 w 1074420"/>
              <a:gd name="T73" fmla="*/ 80613 h 1076325"/>
              <a:gd name="T74" fmla="*/ 746303 w 1074420"/>
              <a:gd name="T75" fmla="*/ 42284 h 1076325"/>
              <a:gd name="T76" fmla="*/ 666297 w 1074420"/>
              <a:gd name="T77" fmla="*/ 15638 h 1076325"/>
              <a:gd name="T78" fmla="*/ 581265 w 1074420"/>
              <a:gd name="T79" fmla="*/ 1783 h 1076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74420" h="1076325">
                <a:moveTo>
                  <a:pt x="537209" y="0"/>
                </a:moveTo>
                <a:lnTo>
                  <a:pt x="493154" y="1783"/>
                </a:lnTo>
                <a:lnTo>
                  <a:pt x="450079" y="7042"/>
                </a:lnTo>
                <a:lnTo>
                  <a:pt x="408122" y="15638"/>
                </a:lnTo>
                <a:lnTo>
                  <a:pt x="367422" y="27431"/>
                </a:lnTo>
                <a:lnTo>
                  <a:pt x="328116" y="42284"/>
                </a:lnTo>
                <a:lnTo>
                  <a:pt x="290344" y="60057"/>
                </a:lnTo>
                <a:lnTo>
                  <a:pt x="254244" y="80613"/>
                </a:lnTo>
                <a:lnTo>
                  <a:pt x="219954" y="103813"/>
                </a:lnTo>
                <a:lnTo>
                  <a:pt x="187612" y="129518"/>
                </a:lnTo>
                <a:lnTo>
                  <a:pt x="157356" y="157589"/>
                </a:lnTo>
                <a:lnTo>
                  <a:pt x="129326" y="187888"/>
                </a:lnTo>
                <a:lnTo>
                  <a:pt x="103659" y="220276"/>
                </a:lnTo>
                <a:lnTo>
                  <a:pt x="80493" y="254615"/>
                </a:lnTo>
                <a:lnTo>
                  <a:pt x="59968" y="290767"/>
                </a:lnTo>
                <a:lnTo>
                  <a:pt x="42220" y="328592"/>
                </a:lnTo>
                <a:lnTo>
                  <a:pt x="27390" y="367952"/>
                </a:lnTo>
                <a:lnTo>
                  <a:pt x="15614" y="408709"/>
                </a:lnTo>
                <a:lnTo>
                  <a:pt x="7032" y="450723"/>
                </a:lnTo>
                <a:lnTo>
                  <a:pt x="1781" y="493857"/>
                </a:lnTo>
                <a:lnTo>
                  <a:pt x="0" y="537971"/>
                </a:lnTo>
                <a:lnTo>
                  <a:pt x="1781" y="582086"/>
                </a:lnTo>
                <a:lnTo>
                  <a:pt x="7032" y="625220"/>
                </a:lnTo>
                <a:lnTo>
                  <a:pt x="15614" y="667234"/>
                </a:lnTo>
                <a:lnTo>
                  <a:pt x="27390" y="707991"/>
                </a:lnTo>
                <a:lnTo>
                  <a:pt x="42220" y="747351"/>
                </a:lnTo>
                <a:lnTo>
                  <a:pt x="59968" y="785176"/>
                </a:lnTo>
                <a:lnTo>
                  <a:pt x="80493" y="821327"/>
                </a:lnTo>
                <a:lnTo>
                  <a:pt x="103659" y="855667"/>
                </a:lnTo>
                <a:lnTo>
                  <a:pt x="129326" y="888055"/>
                </a:lnTo>
                <a:lnTo>
                  <a:pt x="157356" y="918354"/>
                </a:lnTo>
                <a:lnTo>
                  <a:pt x="187612" y="946425"/>
                </a:lnTo>
                <a:lnTo>
                  <a:pt x="219954" y="972130"/>
                </a:lnTo>
                <a:lnTo>
                  <a:pt x="254244" y="995330"/>
                </a:lnTo>
                <a:lnTo>
                  <a:pt x="290344" y="1015886"/>
                </a:lnTo>
                <a:lnTo>
                  <a:pt x="328116" y="1033659"/>
                </a:lnTo>
                <a:lnTo>
                  <a:pt x="367422" y="1048512"/>
                </a:lnTo>
                <a:lnTo>
                  <a:pt x="408122" y="1060305"/>
                </a:lnTo>
                <a:lnTo>
                  <a:pt x="450079" y="1068901"/>
                </a:lnTo>
                <a:lnTo>
                  <a:pt x="493154" y="1074160"/>
                </a:lnTo>
                <a:lnTo>
                  <a:pt x="537209" y="1075943"/>
                </a:lnTo>
                <a:lnTo>
                  <a:pt x="581265" y="1074160"/>
                </a:lnTo>
                <a:lnTo>
                  <a:pt x="624340" y="1068901"/>
                </a:lnTo>
                <a:lnTo>
                  <a:pt x="666297" y="1060305"/>
                </a:lnTo>
                <a:lnTo>
                  <a:pt x="706997" y="1048512"/>
                </a:lnTo>
                <a:lnTo>
                  <a:pt x="746303" y="1033659"/>
                </a:lnTo>
                <a:lnTo>
                  <a:pt x="784075" y="1015886"/>
                </a:lnTo>
                <a:lnTo>
                  <a:pt x="820175" y="995330"/>
                </a:lnTo>
                <a:lnTo>
                  <a:pt x="854465" y="972130"/>
                </a:lnTo>
                <a:lnTo>
                  <a:pt x="886807" y="946425"/>
                </a:lnTo>
                <a:lnTo>
                  <a:pt x="917063" y="918354"/>
                </a:lnTo>
                <a:lnTo>
                  <a:pt x="945093" y="888055"/>
                </a:lnTo>
                <a:lnTo>
                  <a:pt x="970760" y="855667"/>
                </a:lnTo>
                <a:lnTo>
                  <a:pt x="993926" y="821327"/>
                </a:lnTo>
                <a:lnTo>
                  <a:pt x="1014451" y="785176"/>
                </a:lnTo>
                <a:lnTo>
                  <a:pt x="1032198" y="747351"/>
                </a:lnTo>
                <a:lnTo>
                  <a:pt x="1047029" y="707991"/>
                </a:lnTo>
                <a:lnTo>
                  <a:pt x="1058805" y="667234"/>
                </a:lnTo>
                <a:lnTo>
                  <a:pt x="1067387" y="625220"/>
                </a:lnTo>
                <a:lnTo>
                  <a:pt x="1072638" y="582086"/>
                </a:lnTo>
                <a:lnTo>
                  <a:pt x="1074419" y="537971"/>
                </a:lnTo>
                <a:lnTo>
                  <a:pt x="1072638" y="493857"/>
                </a:lnTo>
                <a:lnTo>
                  <a:pt x="1067387" y="450723"/>
                </a:lnTo>
                <a:lnTo>
                  <a:pt x="1058805" y="408709"/>
                </a:lnTo>
                <a:lnTo>
                  <a:pt x="1047029" y="367952"/>
                </a:lnTo>
                <a:lnTo>
                  <a:pt x="1032198" y="328592"/>
                </a:lnTo>
                <a:lnTo>
                  <a:pt x="1014451" y="290767"/>
                </a:lnTo>
                <a:lnTo>
                  <a:pt x="993926" y="254615"/>
                </a:lnTo>
                <a:lnTo>
                  <a:pt x="970760" y="220276"/>
                </a:lnTo>
                <a:lnTo>
                  <a:pt x="945093" y="187888"/>
                </a:lnTo>
                <a:lnTo>
                  <a:pt x="917063" y="157589"/>
                </a:lnTo>
                <a:lnTo>
                  <a:pt x="886807" y="129518"/>
                </a:lnTo>
                <a:lnTo>
                  <a:pt x="854465" y="103813"/>
                </a:lnTo>
                <a:lnTo>
                  <a:pt x="820175" y="80613"/>
                </a:lnTo>
                <a:lnTo>
                  <a:pt x="784075" y="60057"/>
                </a:lnTo>
                <a:lnTo>
                  <a:pt x="746303" y="42284"/>
                </a:lnTo>
                <a:lnTo>
                  <a:pt x="706997" y="27431"/>
                </a:lnTo>
                <a:lnTo>
                  <a:pt x="666297" y="15638"/>
                </a:lnTo>
                <a:lnTo>
                  <a:pt x="624340" y="7042"/>
                </a:lnTo>
                <a:lnTo>
                  <a:pt x="581265" y="1783"/>
                </a:lnTo>
                <a:lnTo>
                  <a:pt x="537209" y="0"/>
                </a:ln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5162" name="object 42">
            <a:extLst>
              <a:ext uri="{FF2B5EF4-FFF2-40B4-BE49-F238E27FC236}">
                <a16:creationId xmlns:a16="http://schemas.microsoft.com/office/drawing/2014/main" id="{6424EE84-1644-443F-8D5B-190917EB8BDD}"/>
              </a:ext>
            </a:extLst>
          </p:cNvPr>
          <p:cNvSpPr>
            <a:spLocks/>
          </p:cNvSpPr>
          <p:nvPr/>
        </p:nvSpPr>
        <p:spPr bwMode="auto">
          <a:xfrm>
            <a:off x="10425113" y="1457325"/>
            <a:ext cx="1074737" cy="1076325"/>
          </a:xfrm>
          <a:custGeom>
            <a:avLst/>
            <a:gdLst>
              <a:gd name="T0" fmla="*/ 1781 w 1074420"/>
              <a:gd name="T1" fmla="*/ 493857 h 1076325"/>
              <a:gd name="T2" fmla="*/ 15614 w 1074420"/>
              <a:gd name="T3" fmla="*/ 408709 h 1076325"/>
              <a:gd name="T4" fmla="*/ 42220 w 1074420"/>
              <a:gd name="T5" fmla="*/ 328592 h 1076325"/>
              <a:gd name="T6" fmla="*/ 80493 w 1074420"/>
              <a:gd name="T7" fmla="*/ 254615 h 1076325"/>
              <a:gd name="T8" fmla="*/ 129326 w 1074420"/>
              <a:gd name="T9" fmla="*/ 187888 h 1076325"/>
              <a:gd name="T10" fmla="*/ 187612 w 1074420"/>
              <a:gd name="T11" fmla="*/ 129518 h 1076325"/>
              <a:gd name="T12" fmla="*/ 254244 w 1074420"/>
              <a:gd name="T13" fmla="*/ 80613 h 1076325"/>
              <a:gd name="T14" fmla="*/ 328116 w 1074420"/>
              <a:gd name="T15" fmla="*/ 42284 h 1076325"/>
              <a:gd name="T16" fmla="*/ 408122 w 1074420"/>
              <a:gd name="T17" fmla="*/ 15638 h 1076325"/>
              <a:gd name="T18" fmla="*/ 493154 w 1074420"/>
              <a:gd name="T19" fmla="*/ 1783 h 1076325"/>
              <a:gd name="T20" fmla="*/ 581265 w 1074420"/>
              <a:gd name="T21" fmla="*/ 1783 h 1076325"/>
              <a:gd name="T22" fmla="*/ 666297 w 1074420"/>
              <a:gd name="T23" fmla="*/ 15638 h 1076325"/>
              <a:gd name="T24" fmla="*/ 746303 w 1074420"/>
              <a:gd name="T25" fmla="*/ 42284 h 1076325"/>
              <a:gd name="T26" fmla="*/ 820175 w 1074420"/>
              <a:gd name="T27" fmla="*/ 80613 h 1076325"/>
              <a:gd name="T28" fmla="*/ 886807 w 1074420"/>
              <a:gd name="T29" fmla="*/ 129518 h 1076325"/>
              <a:gd name="T30" fmla="*/ 945093 w 1074420"/>
              <a:gd name="T31" fmla="*/ 187888 h 1076325"/>
              <a:gd name="T32" fmla="*/ 993926 w 1074420"/>
              <a:gd name="T33" fmla="*/ 254615 h 1076325"/>
              <a:gd name="T34" fmla="*/ 1032198 w 1074420"/>
              <a:gd name="T35" fmla="*/ 328592 h 1076325"/>
              <a:gd name="T36" fmla="*/ 1058805 w 1074420"/>
              <a:gd name="T37" fmla="*/ 408709 h 1076325"/>
              <a:gd name="T38" fmla="*/ 1072638 w 1074420"/>
              <a:gd name="T39" fmla="*/ 493857 h 1076325"/>
              <a:gd name="T40" fmla="*/ 1072638 w 1074420"/>
              <a:gd name="T41" fmla="*/ 582086 h 1076325"/>
              <a:gd name="T42" fmla="*/ 1058805 w 1074420"/>
              <a:gd name="T43" fmla="*/ 667234 h 1076325"/>
              <a:gd name="T44" fmla="*/ 1032198 w 1074420"/>
              <a:gd name="T45" fmla="*/ 747351 h 1076325"/>
              <a:gd name="T46" fmla="*/ 993926 w 1074420"/>
              <a:gd name="T47" fmla="*/ 821327 h 1076325"/>
              <a:gd name="T48" fmla="*/ 945093 w 1074420"/>
              <a:gd name="T49" fmla="*/ 888055 h 1076325"/>
              <a:gd name="T50" fmla="*/ 886807 w 1074420"/>
              <a:gd name="T51" fmla="*/ 946425 h 1076325"/>
              <a:gd name="T52" fmla="*/ 820175 w 1074420"/>
              <a:gd name="T53" fmla="*/ 995330 h 1076325"/>
              <a:gd name="T54" fmla="*/ 746303 w 1074420"/>
              <a:gd name="T55" fmla="*/ 1033659 h 1076325"/>
              <a:gd name="T56" fmla="*/ 666297 w 1074420"/>
              <a:gd name="T57" fmla="*/ 1060305 h 1076325"/>
              <a:gd name="T58" fmla="*/ 581265 w 1074420"/>
              <a:gd name="T59" fmla="*/ 1074160 h 1076325"/>
              <a:gd name="T60" fmla="*/ 493154 w 1074420"/>
              <a:gd name="T61" fmla="*/ 1074160 h 1076325"/>
              <a:gd name="T62" fmla="*/ 408122 w 1074420"/>
              <a:gd name="T63" fmla="*/ 1060305 h 1076325"/>
              <a:gd name="T64" fmla="*/ 328116 w 1074420"/>
              <a:gd name="T65" fmla="*/ 1033659 h 1076325"/>
              <a:gd name="T66" fmla="*/ 254244 w 1074420"/>
              <a:gd name="T67" fmla="*/ 995330 h 1076325"/>
              <a:gd name="T68" fmla="*/ 187612 w 1074420"/>
              <a:gd name="T69" fmla="*/ 946425 h 1076325"/>
              <a:gd name="T70" fmla="*/ 129326 w 1074420"/>
              <a:gd name="T71" fmla="*/ 888055 h 1076325"/>
              <a:gd name="T72" fmla="*/ 80493 w 1074420"/>
              <a:gd name="T73" fmla="*/ 821327 h 1076325"/>
              <a:gd name="T74" fmla="*/ 42220 w 1074420"/>
              <a:gd name="T75" fmla="*/ 747351 h 1076325"/>
              <a:gd name="T76" fmla="*/ 15614 w 1074420"/>
              <a:gd name="T77" fmla="*/ 667234 h 1076325"/>
              <a:gd name="T78" fmla="*/ 1781 w 1074420"/>
              <a:gd name="T79" fmla="*/ 582086 h 1076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74420" h="1076325">
                <a:moveTo>
                  <a:pt x="0" y="537971"/>
                </a:moveTo>
                <a:lnTo>
                  <a:pt x="1781" y="493857"/>
                </a:lnTo>
                <a:lnTo>
                  <a:pt x="7032" y="450723"/>
                </a:lnTo>
                <a:lnTo>
                  <a:pt x="15614" y="408709"/>
                </a:lnTo>
                <a:lnTo>
                  <a:pt x="27390" y="367952"/>
                </a:lnTo>
                <a:lnTo>
                  <a:pt x="42220" y="328592"/>
                </a:lnTo>
                <a:lnTo>
                  <a:pt x="59968" y="290767"/>
                </a:lnTo>
                <a:lnTo>
                  <a:pt x="80493" y="254615"/>
                </a:lnTo>
                <a:lnTo>
                  <a:pt x="103659" y="220276"/>
                </a:lnTo>
                <a:lnTo>
                  <a:pt x="129326" y="187888"/>
                </a:lnTo>
                <a:lnTo>
                  <a:pt x="157356" y="157589"/>
                </a:lnTo>
                <a:lnTo>
                  <a:pt x="187612" y="129518"/>
                </a:lnTo>
                <a:lnTo>
                  <a:pt x="219954" y="103813"/>
                </a:lnTo>
                <a:lnTo>
                  <a:pt x="254244" y="80613"/>
                </a:lnTo>
                <a:lnTo>
                  <a:pt x="290344" y="60057"/>
                </a:lnTo>
                <a:lnTo>
                  <a:pt x="328116" y="42284"/>
                </a:lnTo>
                <a:lnTo>
                  <a:pt x="367422" y="27431"/>
                </a:lnTo>
                <a:lnTo>
                  <a:pt x="408122" y="15638"/>
                </a:lnTo>
                <a:lnTo>
                  <a:pt x="450079" y="7042"/>
                </a:lnTo>
                <a:lnTo>
                  <a:pt x="493154" y="1783"/>
                </a:lnTo>
                <a:lnTo>
                  <a:pt x="537209" y="0"/>
                </a:lnTo>
                <a:lnTo>
                  <a:pt x="581265" y="1783"/>
                </a:lnTo>
                <a:lnTo>
                  <a:pt x="624340" y="7042"/>
                </a:lnTo>
                <a:lnTo>
                  <a:pt x="666297" y="15638"/>
                </a:lnTo>
                <a:lnTo>
                  <a:pt x="706997" y="27431"/>
                </a:lnTo>
                <a:lnTo>
                  <a:pt x="746303" y="42284"/>
                </a:lnTo>
                <a:lnTo>
                  <a:pt x="784075" y="60057"/>
                </a:lnTo>
                <a:lnTo>
                  <a:pt x="820175" y="80613"/>
                </a:lnTo>
                <a:lnTo>
                  <a:pt x="854465" y="103813"/>
                </a:lnTo>
                <a:lnTo>
                  <a:pt x="886807" y="129518"/>
                </a:lnTo>
                <a:lnTo>
                  <a:pt x="917063" y="157589"/>
                </a:lnTo>
                <a:lnTo>
                  <a:pt x="945093" y="187888"/>
                </a:lnTo>
                <a:lnTo>
                  <a:pt x="970760" y="220276"/>
                </a:lnTo>
                <a:lnTo>
                  <a:pt x="993926" y="254615"/>
                </a:lnTo>
                <a:lnTo>
                  <a:pt x="1014451" y="290767"/>
                </a:lnTo>
                <a:lnTo>
                  <a:pt x="1032198" y="328592"/>
                </a:lnTo>
                <a:lnTo>
                  <a:pt x="1047029" y="367952"/>
                </a:lnTo>
                <a:lnTo>
                  <a:pt x="1058805" y="408709"/>
                </a:lnTo>
                <a:lnTo>
                  <a:pt x="1067387" y="450723"/>
                </a:lnTo>
                <a:lnTo>
                  <a:pt x="1072638" y="493857"/>
                </a:lnTo>
                <a:lnTo>
                  <a:pt x="1074419" y="537971"/>
                </a:lnTo>
                <a:lnTo>
                  <a:pt x="1072638" y="582086"/>
                </a:lnTo>
                <a:lnTo>
                  <a:pt x="1067387" y="625220"/>
                </a:lnTo>
                <a:lnTo>
                  <a:pt x="1058805" y="667234"/>
                </a:lnTo>
                <a:lnTo>
                  <a:pt x="1047029" y="707991"/>
                </a:lnTo>
                <a:lnTo>
                  <a:pt x="1032198" y="747351"/>
                </a:lnTo>
                <a:lnTo>
                  <a:pt x="1014451" y="785176"/>
                </a:lnTo>
                <a:lnTo>
                  <a:pt x="993926" y="821327"/>
                </a:lnTo>
                <a:lnTo>
                  <a:pt x="970760" y="855667"/>
                </a:lnTo>
                <a:lnTo>
                  <a:pt x="945093" y="888055"/>
                </a:lnTo>
                <a:lnTo>
                  <a:pt x="917063" y="918354"/>
                </a:lnTo>
                <a:lnTo>
                  <a:pt x="886807" y="946425"/>
                </a:lnTo>
                <a:lnTo>
                  <a:pt x="854465" y="972130"/>
                </a:lnTo>
                <a:lnTo>
                  <a:pt x="820175" y="995330"/>
                </a:lnTo>
                <a:lnTo>
                  <a:pt x="784075" y="1015886"/>
                </a:lnTo>
                <a:lnTo>
                  <a:pt x="746303" y="1033659"/>
                </a:lnTo>
                <a:lnTo>
                  <a:pt x="706997" y="1048512"/>
                </a:lnTo>
                <a:lnTo>
                  <a:pt x="666297" y="1060305"/>
                </a:lnTo>
                <a:lnTo>
                  <a:pt x="624340" y="1068901"/>
                </a:lnTo>
                <a:lnTo>
                  <a:pt x="581265" y="1074160"/>
                </a:lnTo>
                <a:lnTo>
                  <a:pt x="537209" y="1075943"/>
                </a:lnTo>
                <a:lnTo>
                  <a:pt x="493154" y="1074160"/>
                </a:lnTo>
                <a:lnTo>
                  <a:pt x="450079" y="1068901"/>
                </a:lnTo>
                <a:lnTo>
                  <a:pt x="408122" y="1060305"/>
                </a:lnTo>
                <a:lnTo>
                  <a:pt x="367422" y="1048512"/>
                </a:lnTo>
                <a:lnTo>
                  <a:pt x="328116" y="1033659"/>
                </a:lnTo>
                <a:lnTo>
                  <a:pt x="290344" y="1015886"/>
                </a:lnTo>
                <a:lnTo>
                  <a:pt x="254244" y="995330"/>
                </a:lnTo>
                <a:lnTo>
                  <a:pt x="219954" y="972130"/>
                </a:lnTo>
                <a:lnTo>
                  <a:pt x="187612" y="946425"/>
                </a:lnTo>
                <a:lnTo>
                  <a:pt x="157356" y="918354"/>
                </a:lnTo>
                <a:lnTo>
                  <a:pt x="129326" y="888055"/>
                </a:lnTo>
                <a:lnTo>
                  <a:pt x="103659" y="855667"/>
                </a:lnTo>
                <a:lnTo>
                  <a:pt x="80493" y="821327"/>
                </a:lnTo>
                <a:lnTo>
                  <a:pt x="59968" y="785176"/>
                </a:lnTo>
                <a:lnTo>
                  <a:pt x="42220" y="747351"/>
                </a:lnTo>
                <a:lnTo>
                  <a:pt x="27390" y="707991"/>
                </a:lnTo>
                <a:lnTo>
                  <a:pt x="15614" y="667234"/>
                </a:lnTo>
                <a:lnTo>
                  <a:pt x="7032" y="625220"/>
                </a:lnTo>
                <a:lnTo>
                  <a:pt x="1781" y="582086"/>
                </a:lnTo>
                <a:lnTo>
                  <a:pt x="0" y="537971"/>
                </a:lnTo>
                <a:close/>
              </a:path>
            </a:pathLst>
          </a:custGeom>
          <a:noFill/>
          <a:ln w="25907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5163" name="object 43">
            <a:extLst>
              <a:ext uri="{FF2B5EF4-FFF2-40B4-BE49-F238E27FC236}">
                <a16:creationId xmlns:a16="http://schemas.microsoft.com/office/drawing/2014/main" id="{B6F1526B-2D59-41BA-903A-3FABBC0F0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1663" y="1754188"/>
            <a:ext cx="400050" cy="479425"/>
          </a:xfrm>
          <a:prstGeom prst="rect">
            <a:avLst/>
          </a:prstGeom>
          <a:blipFill dpi="0" rotWithShape="1">
            <a:blip r:embed="rId2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64" name="object 44">
            <a:extLst>
              <a:ext uri="{FF2B5EF4-FFF2-40B4-BE49-F238E27FC236}">
                <a16:creationId xmlns:a16="http://schemas.microsoft.com/office/drawing/2014/main" id="{9AD665AB-1EA4-41C6-A016-945AAD33F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3" y="3163888"/>
            <a:ext cx="1355725" cy="179387"/>
          </a:xfrm>
          <a:prstGeom prst="rect">
            <a:avLst/>
          </a:prstGeom>
          <a:blipFill dpi="0" rotWithShape="1">
            <a:blip r:embed="rId3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65" name="object 45">
            <a:extLst>
              <a:ext uri="{FF2B5EF4-FFF2-40B4-BE49-F238E27FC236}">
                <a16:creationId xmlns:a16="http://schemas.microsoft.com/office/drawing/2014/main" id="{46289CBE-D546-4182-B6B8-2D4F62E2B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75" y="3489325"/>
            <a:ext cx="1585913" cy="141288"/>
          </a:xfrm>
          <a:prstGeom prst="rect">
            <a:avLst/>
          </a:prstGeom>
          <a:blipFill dpi="0" rotWithShape="1">
            <a:blip r:embed="rId3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66" name="object 46">
            <a:extLst>
              <a:ext uri="{FF2B5EF4-FFF2-40B4-BE49-F238E27FC236}">
                <a16:creationId xmlns:a16="http://schemas.microsoft.com/office/drawing/2014/main" id="{9D032126-62A8-4566-9FE3-5AFD822FEE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050" y="3819525"/>
            <a:ext cx="660400" cy="139700"/>
          </a:xfrm>
          <a:prstGeom prst="rect">
            <a:avLst/>
          </a:prstGeom>
          <a:blipFill dpi="0" rotWithShape="1">
            <a:blip r:embed="rId3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67" name="object 47">
            <a:extLst>
              <a:ext uri="{FF2B5EF4-FFF2-40B4-BE49-F238E27FC236}">
                <a16:creationId xmlns:a16="http://schemas.microsoft.com/office/drawing/2014/main" id="{CF061AA2-9EB8-48E6-A3FC-88358A99E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1563" y="4152900"/>
            <a:ext cx="341312" cy="133350"/>
          </a:xfrm>
          <a:prstGeom prst="rect">
            <a:avLst/>
          </a:prstGeom>
          <a:blipFill dpi="0" rotWithShape="1">
            <a:blip r:embed="rId3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68" name="object 48">
            <a:extLst>
              <a:ext uri="{FF2B5EF4-FFF2-40B4-BE49-F238E27FC236}">
                <a16:creationId xmlns:a16="http://schemas.microsoft.com/office/drawing/2014/main" id="{D8FC7B69-E057-43DD-ABED-C39B6BEB19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925" y="4475163"/>
            <a:ext cx="1135063" cy="141287"/>
          </a:xfrm>
          <a:prstGeom prst="rect">
            <a:avLst/>
          </a:prstGeom>
          <a:blipFill dpi="0" rotWithShape="1">
            <a:blip r:embed="rId3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69" name="object 49">
            <a:extLst>
              <a:ext uri="{FF2B5EF4-FFF2-40B4-BE49-F238E27FC236}">
                <a16:creationId xmlns:a16="http://schemas.microsoft.com/office/drawing/2014/main" id="{BE0A7400-50B9-4F3E-87DB-20524F3EBE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4313" y="3163888"/>
            <a:ext cx="1174750" cy="180975"/>
          </a:xfrm>
          <a:prstGeom prst="rect">
            <a:avLst/>
          </a:prstGeom>
          <a:blipFill dpi="0" rotWithShape="1">
            <a:blip r:embed="rId3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70" name="object 50">
            <a:extLst>
              <a:ext uri="{FF2B5EF4-FFF2-40B4-BE49-F238E27FC236}">
                <a16:creationId xmlns:a16="http://schemas.microsoft.com/office/drawing/2014/main" id="{88E3FB72-4569-448A-827F-BB3A7BB55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04500" y="3370263"/>
            <a:ext cx="704850" cy="174625"/>
          </a:xfrm>
          <a:prstGeom prst="rect">
            <a:avLst/>
          </a:prstGeom>
          <a:blipFill dpi="0" rotWithShape="1">
            <a:blip r:embed="rId3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71" name="object 51">
            <a:extLst>
              <a:ext uri="{FF2B5EF4-FFF2-40B4-BE49-F238E27FC236}">
                <a16:creationId xmlns:a16="http://schemas.microsoft.com/office/drawing/2014/main" id="{EA4312D6-6773-421B-94B8-FAE1341ED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64750" y="3692525"/>
            <a:ext cx="1787525" cy="180975"/>
          </a:xfrm>
          <a:prstGeom prst="rect">
            <a:avLst/>
          </a:prstGeom>
          <a:blipFill dpi="0" rotWithShape="1">
            <a:blip r:embed="rId3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72" name="object 52">
            <a:extLst>
              <a:ext uri="{FF2B5EF4-FFF2-40B4-BE49-F238E27FC236}">
                <a16:creationId xmlns:a16="http://schemas.microsoft.com/office/drawing/2014/main" id="{00D27F8C-A337-4E4D-AA66-3125E4DAEF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5388" y="4019550"/>
            <a:ext cx="1744662" cy="182563"/>
          </a:xfrm>
          <a:prstGeom prst="rect">
            <a:avLst/>
          </a:prstGeom>
          <a:blipFill dpi="0" rotWithShape="1">
            <a:blip r:embed="rId3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73" name="object 53">
            <a:extLst>
              <a:ext uri="{FF2B5EF4-FFF2-40B4-BE49-F238E27FC236}">
                <a16:creationId xmlns:a16="http://schemas.microsoft.com/office/drawing/2014/main" id="{E486045D-3AAB-4E4C-9DB3-C354954666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10850" y="4222750"/>
            <a:ext cx="692150" cy="180975"/>
          </a:xfrm>
          <a:prstGeom prst="rect">
            <a:avLst/>
          </a:prstGeom>
          <a:blipFill dpi="0" rotWithShape="1">
            <a:blip r:embed="rId3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74" name="object 54">
            <a:extLst>
              <a:ext uri="{FF2B5EF4-FFF2-40B4-BE49-F238E27FC236}">
                <a16:creationId xmlns:a16="http://schemas.microsoft.com/office/drawing/2014/main" id="{C62547F9-620F-4009-9AAD-2F1FB1D143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9388" y="4551363"/>
            <a:ext cx="1238250" cy="180975"/>
          </a:xfrm>
          <a:prstGeom prst="rect">
            <a:avLst/>
          </a:prstGeom>
          <a:blipFill dpi="0" rotWithShape="1">
            <a:blip r:embed="rId4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75" name="object 55">
            <a:extLst>
              <a:ext uri="{FF2B5EF4-FFF2-40B4-BE49-F238E27FC236}">
                <a16:creationId xmlns:a16="http://schemas.microsoft.com/office/drawing/2014/main" id="{C26C77DD-868E-4750-AD88-2289DE654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2738" y="4751388"/>
            <a:ext cx="969962" cy="168275"/>
          </a:xfrm>
          <a:prstGeom prst="rect">
            <a:avLst/>
          </a:prstGeom>
          <a:blipFill dpi="0" rotWithShape="1">
            <a:blip r:embed="rId4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76" name="object 56">
            <a:extLst>
              <a:ext uri="{FF2B5EF4-FFF2-40B4-BE49-F238E27FC236}">
                <a16:creationId xmlns:a16="http://schemas.microsoft.com/office/drawing/2014/main" id="{64F8D3A7-7996-4977-8AD1-E17D22230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6675" y="5080000"/>
            <a:ext cx="1465263" cy="182563"/>
          </a:xfrm>
          <a:prstGeom prst="rect">
            <a:avLst/>
          </a:prstGeom>
          <a:blipFill dpi="0" rotWithShape="1">
            <a:blip r:embed="rId4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77" name="object 57">
            <a:extLst>
              <a:ext uri="{FF2B5EF4-FFF2-40B4-BE49-F238E27FC236}">
                <a16:creationId xmlns:a16="http://schemas.microsoft.com/office/drawing/2014/main" id="{6BA222DF-91EC-4C67-9968-93616E51F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8588" y="5281613"/>
            <a:ext cx="1336675" cy="168275"/>
          </a:xfrm>
          <a:prstGeom prst="rect">
            <a:avLst/>
          </a:prstGeom>
          <a:blipFill dpi="0" rotWithShape="1">
            <a:blip r:embed="rId4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78" name="object 58">
            <a:extLst>
              <a:ext uri="{FF2B5EF4-FFF2-40B4-BE49-F238E27FC236}">
                <a16:creationId xmlns:a16="http://schemas.microsoft.com/office/drawing/2014/main" id="{692C69BE-39E8-498C-8433-3D3EC2B84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2063" y="5610225"/>
            <a:ext cx="1611312" cy="182563"/>
          </a:xfrm>
          <a:prstGeom prst="rect">
            <a:avLst/>
          </a:prstGeom>
          <a:blipFill dpi="0" rotWithShape="1">
            <a:blip r:embed="rId4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79" name="object 59">
            <a:extLst>
              <a:ext uri="{FF2B5EF4-FFF2-40B4-BE49-F238E27FC236}">
                <a16:creationId xmlns:a16="http://schemas.microsoft.com/office/drawing/2014/main" id="{E4D91905-EAA2-4804-BD6D-4D626184C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2275" y="5811838"/>
            <a:ext cx="749300" cy="168275"/>
          </a:xfrm>
          <a:prstGeom prst="rect">
            <a:avLst/>
          </a:prstGeom>
          <a:blipFill dpi="0" rotWithShape="1">
            <a:blip r:embed="rId4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80" name="object 60">
            <a:extLst>
              <a:ext uri="{FF2B5EF4-FFF2-40B4-BE49-F238E27FC236}">
                <a16:creationId xmlns:a16="http://schemas.microsoft.com/office/drawing/2014/main" id="{DD27FBB8-CD35-4C17-9F48-A0FD833241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3738" y="3163888"/>
            <a:ext cx="1441450" cy="179387"/>
          </a:xfrm>
          <a:prstGeom prst="rect">
            <a:avLst/>
          </a:prstGeom>
          <a:blipFill dpi="0" rotWithShape="1">
            <a:blip r:embed="rId4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81" name="object 61">
            <a:extLst>
              <a:ext uri="{FF2B5EF4-FFF2-40B4-BE49-F238E27FC236}">
                <a16:creationId xmlns:a16="http://schemas.microsoft.com/office/drawing/2014/main" id="{95754014-33D8-40A1-B71E-DC2A31412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1988" y="3489325"/>
            <a:ext cx="1498600" cy="182563"/>
          </a:xfrm>
          <a:prstGeom prst="rect">
            <a:avLst/>
          </a:prstGeom>
          <a:blipFill dpi="0" rotWithShape="1">
            <a:blip r:embed="rId4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82" name="object 62">
            <a:extLst>
              <a:ext uri="{FF2B5EF4-FFF2-40B4-BE49-F238E27FC236}">
                <a16:creationId xmlns:a16="http://schemas.microsoft.com/office/drawing/2014/main" id="{EE90A6ED-2CCF-45EA-8A0F-4B2BB8729C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2150" y="3817938"/>
            <a:ext cx="1436688" cy="182562"/>
          </a:xfrm>
          <a:prstGeom prst="rect">
            <a:avLst/>
          </a:prstGeom>
          <a:blipFill dpi="0" rotWithShape="1">
            <a:blip r:embed="rId4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83" name="object 63">
            <a:extLst>
              <a:ext uri="{FF2B5EF4-FFF2-40B4-BE49-F238E27FC236}">
                <a16:creationId xmlns:a16="http://schemas.microsoft.com/office/drawing/2014/main" id="{BCDD0EA3-9CD0-49CB-B780-DFFC7570A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9450" y="4146550"/>
            <a:ext cx="1462088" cy="180975"/>
          </a:xfrm>
          <a:prstGeom prst="rect">
            <a:avLst/>
          </a:prstGeom>
          <a:blipFill dpi="0" rotWithShape="1">
            <a:blip r:embed="rId4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84" name="object 64">
            <a:extLst>
              <a:ext uri="{FF2B5EF4-FFF2-40B4-BE49-F238E27FC236}">
                <a16:creationId xmlns:a16="http://schemas.microsoft.com/office/drawing/2014/main" id="{194D5BC6-AE76-42D4-8E4F-831BFC21E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0250" y="4475163"/>
            <a:ext cx="1360488" cy="182562"/>
          </a:xfrm>
          <a:prstGeom prst="rect">
            <a:avLst/>
          </a:prstGeom>
          <a:blipFill dpi="0" rotWithShape="1">
            <a:blip r:embed="rId5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85" name="object 65">
            <a:extLst>
              <a:ext uri="{FF2B5EF4-FFF2-40B4-BE49-F238E27FC236}">
                <a16:creationId xmlns:a16="http://schemas.microsoft.com/office/drawing/2014/main" id="{9F5C1C58-90B4-4E29-BCA7-9D4D1A555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7388" y="4803775"/>
            <a:ext cx="1446212" cy="184150"/>
          </a:xfrm>
          <a:prstGeom prst="rect">
            <a:avLst/>
          </a:prstGeom>
          <a:blipFill dpi="0" rotWithShape="1">
            <a:blip r:embed="rId5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86" name="object 66">
            <a:extLst>
              <a:ext uri="{FF2B5EF4-FFF2-40B4-BE49-F238E27FC236}">
                <a16:creationId xmlns:a16="http://schemas.microsoft.com/office/drawing/2014/main" id="{D5058701-794F-4422-88DF-B56DF97590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9188" y="3162300"/>
            <a:ext cx="1760537" cy="180975"/>
          </a:xfrm>
          <a:prstGeom prst="rect">
            <a:avLst/>
          </a:prstGeom>
          <a:blipFill dpi="0" rotWithShape="1">
            <a:blip r:embed="rId5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87" name="object 67">
            <a:extLst>
              <a:ext uri="{FF2B5EF4-FFF2-40B4-BE49-F238E27FC236}">
                <a16:creationId xmlns:a16="http://schemas.microsoft.com/office/drawing/2014/main" id="{BC456690-2537-434B-8B1B-7BDCF4BFC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5263" y="3489325"/>
            <a:ext cx="1076325" cy="182563"/>
          </a:xfrm>
          <a:prstGeom prst="rect">
            <a:avLst/>
          </a:prstGeom>
          <a:blipFill dpi="0" rotWithShape="1">
            <a:blip r:embed="rId5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88" name="object 68">
            <a:extLst>
              <a:ext uri="{FF2B5EF4-FFF2-40B4-BE49-F238E27FC236}">
                <a16:creationId xmlns:a16="http://schemas.microsoft.com/office/drawing/2014/main" id="{245E0BD1-DC79-40AB-A38D-1A4C244851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8925" y="3817938"/>
            <a:ext cx="895350" cy="182562"/>
          </a:xfrm>
          <a:prstGeom prst="rect">
            <a:avLst/>
          </a:prstGeom>
          <a:blipFill dpi="0" rotWithShape="1">
            <a:blip r:embed="rId5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89" name="object 69">
            <a:extLst>
              <a:ext uri="{FF2B5EF4-FFF2-40B4-BE49-F238E27FC236}">
                <a16:creationId xmlns:a16="http://schemas.microsoft.com/office/drawing/2014/main" id="{625A2BDE-998D-4173-BF78-23C63320D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4163" y="4019550"/>
            <a:ext cx="901700" cy="182563"/>
          </a:xfrm>
          <a:prstGeom prst="rect">
            <a:avLst/>
          </a:prstGeom>
          <a:blipFill dpi="0" rotWithShape="1">
            <a:blip r:embed="rId5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90" name="object 70">
            <a:extLst>
              <a:ext uri="{FF2B5EF4-FFF2-40B4-BE49-F238E27FC236}">
                <a16:creationId xmlns:a16="http://schemas.microsoft.com/office/drawing/2014/main" id="{248E56CA-926C-44BB-81E7-9D9B0918B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2538" y="4348163"/>
            <a:ext cx="1509712" cy="141287"/>
          </a:xfrm>
          <a:prstGeom prst="rect">
            <a:avLst/>
          </a:prstGeom>
          <a:blipFill dpi="0" rotWithShape="1">
            <a:blip r:embed="rId5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91" name="object 71">
            <a:extLst>
              <a:ext uri="{FF2B5EF4-FFF2-40B4-BE49-F238E27FC236}">
                <a16:creationId xmlns:a16="http://schemas.microsoft.com/office/drawing/2014/main" id="{81CF3B10-5EB5-4DD3-9D2B-DF73B86F6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3050" y="4681538"/>
            <a:ext cx="358775" cy="150812"/>
          </a:xfrm>
          <a:prstGeom prst="rect">
            <a:avLst/>
          </a:prstGeom>
          <a:blipFill dpi="0" rotWithShape="1">
            <a:blip r:embed="rId5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92" name="object 72">
            <a:extLst>
              <a:ext uri="{FF2B5EF4-FFF2-40B4-BE49-F238E27FC236}">
                <a16:creationId xmlns:a16="http://schemas.microsoft.com/office/drawing/2014/main" id="{12ABAB6D-E083-4AA8-A325-BE9A5D5486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0088" y="4676775"/>
            <a:ext cx="498475" cy="139700"/>
          </a:xfrm>
          <a:prstGeom prst="rect">
            <a:avLst/>
          </a:prstGeom>
          <a:blipFill dpi="0" rotWithShape="1">
            <a:blip r:embed="rId5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93" name="object 73">
            <a:extLst>
              <a:ext uri="{FF2B5EF4-FFF2-40B4-BE49-F238E27FC236}">
                <a16:creationId xmlns:a16="http://schemas.microsoft.com/office/drawing/2014/main" id="{247D5102-0B06-4654-A3EA-7D74BA16B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7225" y="3162300"/>
            <a:ext cx="1346200" cy="180975"/>
          </a:xfrm>
          <a:prstGeom prst="rect">
            <a:avLst/>
          </a:prstGeom>
          <a:blipFill dpi="0" rotWithShape="1">
            <a:blip r:embed="rId5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94" name="object 74">
            <a:extLst>
              <a:ext uri="{FF2B5EF4-FFF2-40B4-BE49-F238E27FC236}">
                <a16:creationId xmlns:a16="http://schemas.microsoft.com/office/drawing/2014/main" id="{26FAC129-EE6F-405A-9A60-FF75393A16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5313" y="3489325"/>
            <a:ext cx="1462087" cy="182563"/>
          </a:xfrm>
          <a:prstGeom prst="rect">
            <a:avLst/>
          </a:prstGeom>
          <a:blipFill dpi="0" rotWithShape="1">
            <a:blip r:embed="rId6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95" name="object 75">
            <a:extLst>
              <a:ext uri="{FF2B5EF4-FFF2-40B4-BE49-F238E27FC236}">
                <a16:creationId xmlns:a16="http://schemas.microsoft.com/office/drawing/2014/main" id="{310B8ABF-8127-4238-9D10-7B13D20B75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9938" y="3817938"/>
            <a:ext cx="1100137" cy="182562"/>
          </a:xfrm>
          <a:prstGeom prst="rect">
            <a:avLst/>
          </a:prstGeom>
          <a:blipFill dpi="0" rotWithShape="1">
            <a:blip r:embed="rId6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96" name="object 76">
            <a:extLst>
              <a:ext uri="{FF2B5EF4-FFF2-40B4-BE49-F238E27FC236}">
                <a16:creationId xmlns:a16="http://schemas.microsoft.com/office/drawing/2014/main" id="{8CD99605-A6EC-4463-B1E9-8B8FB8295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5013" y="4146550"/>
            <a:ext cx="1171575" cy="139700"/>
          </a:xfrm>
          <a:prstGeom prst="rect">
            <a:avLst/>
          </a:prstGeom>
          <a:blipFill dpi="0" rotWithShape="1">
            <a:blip r:embed="rId6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97" name="object 77">
            <a:extLst>
              <a:ext uri="{FF2B5EF4-FFF2-40B4-BE49-F238E27FC236}">
                <a16:creationId xmlns:a16="http://schemas.microsoft.com/office/drawing/2014/main" id="{E14BDB7D-BD4C-4A93-9289-AAA9BF4B8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038" y="4348163"/>
            <a:ext cx="771525" cy="182562"/>
          </a:xfrm>
          <a:prstGeom prst="rect">
            <a:avLst/>
          </a:prstGeom>
          <a:blipFill dpi="0" rotWithShape="1">
            <a:blip r:embed="rId6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98" name="object 78">
            <a:extLst>
              <a:ext uri="{FF2B5EF4-FFF2-40B4-BE49-F238E27FC236}">
                <a16:creationId xmlns:a16="http://schemas.microsoft.com/office/drawing/2014/main" id="{7873E369-1127-43B0-8558-3E8AF279D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4850" y="4676775"/>
            <a:ext cx="1228725" cy="182563"/>
          </a:xfrm>
          <a:prstGeom prst="rect">
            <a:avLst/>
          </a:prstGeom>
          <a:blipFill dpi="0" rotWithShape="1">
            <a:blip r:embed="rId6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99" name="object 79">
            <a:extLst>
              <a:ext uri="{FF2B5EF4-FFF2-40B4-BE49-F238E27FC236}">
                <a16:creationId xmlns:a16="http://schemas.microsoft.com/office/drawing/2014/main" id="{921B2030-9066-4549-B9F0-611AE3F66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3150" y="4878388"/>
            <a:ext cx="498475" cy="141287"/>
          </a:xfrm>
          <a:prstGeom prst="rect">
            <a:avLst/>
          </a:prstGeom>
          <a:blipFill dpi="0" rotWithShape="1">
            <a:blip r:embed="rId6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200" name="object 80">
            <a:extLst>
              <a:ext uri="{FF2B5EF4-FFF2-40B4-BE49-F238E27FC236}">
                <a16:creationId xmlns:a16="http://schemas.microsoft.com/office/drawing/2014/main" id="{B2F1C671-2F9B-44C2-A0D9-ABCBC6CB0B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688" y="3152775"/>
            <a:ext cx="984250" cy="182563"/>
          </a:xfrm>
          <a:prstGeom prst="rect">
            <a:avLst/>
          </a:prstGeom>
          <a:blipFill dpi="0" rotWithShape="1">
            <a:blip r:embed="rId6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201" name="object 81">
            <a:extLst>
              <a:ext uri="{FF2B5EF4-FFF2-40B4-BE49-F238E27FC236}">
                <a16:creationId xmlns:a16="http://schemas.microsoft.com/office/drawing/2014/main" id="{AEF56A0E-33BD-4494-9B9B-3D5328EE3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1313" y="3479800"/>
            <a:ext cx="642937" cy="182563"/>
          </a:xfrm>
          <a:prstGeom prst="rect">
            <a:avLst/>
          </a:prstGeom>
          <a:blipFill dpi="0" rotWithShape="1">
            <a:blip r:embed="rId6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202" name="object 82">
            <a:extLst>
              <a:ext uri="{FF2B5EF4-FFF2-40B4-BE49-F238E27FC236}">
                <a16:creationId xmlns:a16="http://schemas.microsoft.com/office/drawing/2014/main" id="{993B2F2F-7971-49A6-ACC5-4425630F7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0975" y="3683000"/>
            <a:ext cx="957263" cy="180975"/>
          </a:xfrm>
          <a:prstGeom prst="rect">
            <a:avLst/>
          </a:prstGeom>
          <a:blipFill dpi="0" rotWithShape="1">
            <a:blip r:embed="rId6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object 2">
            <a:extLst>
              <a:ext uri="{FF2B5EF4-FFF2-40B4-BE49-F238E27FC236}">
                <a16:creationId xmlns:a16="http://schemas.microsoft.com/office/drawing/2014/main" id="{E4221363-E356-4725-B341-D3AA264AACEB}"/>
              </a:ext>
            </a:extLst>
          </p:cNvPr>
          <p:cNvSpPr>
            <a:spLocks/>
          </p:cNvSpPr>
          <p:nvPr/>
        </p:nvSpPr>
        <p:spPr bwMode="auto">
          <a:xfrm>
            <a:off x="0" y="1600200"/>
            <a:ext cx="6096000" cy="4283075"/>
          </a:xfrm>
          <a:custGeom>
            <a:avLst/>
            <a:gdLst>
              <a:gd name="T0" fmla="*/ 0 w 6096000"/>
              <a:gd name="T1" fmla="*/ 4282439 h 4282440"/>
              <a:gd name="T2" fmla="*/ 6095999 w 6096000"/>
              <a:gd name="T3" fmla="*/ 4282439 h 4282440"/>
              <a:gd name="T4" fmla="*/ 6095999 w 6096000"/>
              <a:gd name="T5" fmla="*/ 0 h 4282440"/>
              <a:gd name="T6" fmla="*/ 0 w 6096000"/>
              <a:gd name="T7" fmla="*/ 0 h 4282440"/>
              <a:gd name="T8" fmla="*/ 0 w 6096000"/>
              <a:gd name="T9" fmla="*/ 4282439 h 4282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96000" h="4282440">
                <a:moveTo>
                  <a:pt x="0" y="4282439"/>
                </a:moveTo>
                <a:lnTo>
                  <a:pt x="6095999" y="4282439"/>
                </a:lnTo>
                <a:lnTo>
                  <a:pt x="6095999" y="0"/>
                </a:lnTo>
                <a:lnTo>
                  <a:pt x="0" y="0"/>
                </a:lnTo>
                <a:lnTo>
                  <a:pt x="0" y="4282439"/>
                </a:lnTo>
                <a:close/>
              </a:path>
            </a:pathLst>
          </a:custGeom>
          <a:solidFill>
            <a:srgbClr val="001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33795" name="object 3">
            <a:extLst>
              <a:ext uri="{FF2B5EF4-FFF2-40B4-BE49-F238E27FC236}">
                <a16:creationId xmlns:a16="http://schemas.microsoft.com/office/drawing/2014/main" id="{CC97B5EF-69FD-42DD-9975-2B562C0C6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588" y="1906588"/>
            <a:ext cx="4519612" cy="30003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3796" name="object 4">
            <a:extLst>
              <a:ext uri="{FF2B5EF4-FFF2-40B4-BE49-F238E27FC236}">
                <a16:creationId xmlns:a16="http://schemas.microsoft.com/office/drawing/2014/main" id="{3BF8D876-DAD7-41B6-8A1F-B874EB24BA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2235200"/>
            <a:ext cx="4335462" cy="300038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3797" name="object 5">
            <a:extLst>
              <a:ext uri="{FF2B5EF4-FFF2-40B4-BE49-F238E27FC236}">
                <a16:creationId xmlns:a16="http://schemas.microsoft.com/office/drawing/2014/main" id="{37CD373C-9CF6-4CB8-8DFC-CD4E073B21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88" y="2565400"/>
            <a:ext cx="3954462" cy="29845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3798" name="object 6">
            <a:extLst>
              <a:ext uri="{FF2B5EF4-FFF2-40B4-BE49-F238E27FC236}">
                <a16:creationId xmlns:a16="http://schemas.microsoft.com/office/drawing/2014/main" id="{FAB20FC7-BE98-47BD-8533-7F538B84F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88" y="2894013"/>
            <a:ext cx="4122737" cy="23177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3799" name="object 7">
            <a:extLst>
              <a:ext uri="{FF2B5EF4-FFF2-40B4-BE49-F238E27FC236}">
                <a16:creationId xmlns:a16="http://schemas.microsoft.com/office/drawing/2014/main" id="{24400C46-0464-4306-9EC2-865996EA9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5" y="3222625"/>
            <a:ext cx="4270375" cy="300038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3800" name="object 8">
            <a:extLst>
              <a:ext uri="{FF2B5EF4-FFF2-40B4-BE49-F238E27FC236}">
                <a16:creationId xmlns:a16="http://schemas.microsoft.com/office/drawing/2014/main" id="{04FA02A6-57DF-4330-B549-3906264D06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0" y="3556000"/>
            <a:ext cx="4346575" cy="29527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3801" name="object 9">
            <a:extLst>
              <a:ext uri="{FF2B5EF4-FFF2-40B4-BE49-F238E27FC236}">
                <a16:creationId xmlns:a16="http://schemas.microsoft.com/office/drawing/2014/main" id="{C02F8CA7-E4D9-4B14-86FC-7D43E12971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363" y="3881438"/>
            <a:ext cx="3773487" cy="300037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3802" name="object 10">
            <a:extLst>
              <a:ext uri="{FF2B5EF4-FFF2-40B4-BE49-F238E27FC236}">
                <a16:creationId xmlns:a16="http://schemas.microsoft.com/office/drawing/2014/main" id="{51E86CBF-778C-48C0-BA43-B5C789C36F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" y="4430713"/>
            <a:ext cx="577850" cy="19685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3803" name="object 11">
            <a:extLst>
              <a:ext uri="{FF2B5EF4-FFF2-40B4-BE49-F238E27FC236}">
                <a16:creationId xmlns:a16="http://schemas.microsoft.com/office/drawing/2014/main" id="{05EF23E2-379D-449E-A18B-F7F7CCCC0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7763" y="4437063"/>
            <a:ext cx="360362" cy="146050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3804" name="object 12">
            <a:extLst>
              <a:ext uri="{FF2B5EF4-FFF2-40B4-BE49-F238E27FC236}">
                <a16:creationId xmlns:a16="http://schemas.microsoft.com/office/drawing/2014/main" id="{9BCCA0CD-1BD2-42DC-8BAE-D2F5F5294D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9563" y="4438650"/>
            <a:ext cx="374650" cy="144463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3805" name="object 13">
            <a:extLst>
              <a:ext uri="{FF2B5EF4-FFF2-40B4-BE49-F238E27FC236}">
                <a16:creationId xmlns:a16="http://schemas.microsoft.com/office/drawing/2014/main" id="{B61C2B6B-3D09-4454-BFF6-41CB909899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5650" y="4430713"/>
            <a:ext cx="871538" cy="198437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3806" name="object 14">
            <a:extLst>
              <a:ext uri="{FF2B5EF4-FFF2-40B4-BE49-F238E27FC236}">
                <a16:creationId xmlns:a16="http://schemas.microsoft.com/office/drawing/2014/main" id="{67CD7C2E-3A04-40C2-8CC3-2D176071BCA0}"/>
              </a:ext>
            </a:extLst>
          </p:cNvPr>
          <p:cNvSpPr>
            <a:spLocks/>
          </p:cNvSpPr>
          <p:nvPr/>
        </p:nvSpPr>
        <p:spPr bwMode="auto">
          <a:xfrm>
            <a:off x="444500" y="4983163"/>
            <a:ext cx="5213350" cy="549275"/>
          </a:xfrm>
          <a:custGeom>
            <a:avLst/>
            <a:gdLst>
              <a:gd name="T0" fmla="*/ 0 w 5212080"/>
              <a:gd name="T1" fmla="*/ 548639 h 548639"/>
              <a:gd name="T2" fmla="*/ 5212079 w 5212080"/>
              <a:gd name="T3" fmla="*/ 548639 h 548639"/>
              <a:gd name="T4" fmla="*/ 5212079 w 5212080"/>
              <a:gd name="T5" fmla="*/ 0 h 548639"/>
              <a:gd name="T6" fmla="*/ 0 w 5212080"/>
              <a:gd name="T7" fmla="*/ 0 h 548639"/>
              <a:gd name="T8" fmla="*/ 0 w 5212080"/>
              <a:gd name="T9" fmla="*/ 548639 h 548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12080" h="548639">
                <a:moveTo>
                  <a:pt x="0" y="548639"/>
                </a:moveTo>
                <a:lnTo>
                  <a:pt x="5212079" y="548639"/>
                </a:lnTo>
                <a:lnTo>
                  <a:pt x="5212079" y="0"/>
                </a:lnTo>
                <a:lnTo>
                  <a:pt x="0" y="0"/>
                </a:lnTo>
                <a:lnTo>
                  <a:pt x="0" y="5486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33807" name="object 15">
            <a:extLst>
              <a:ext uri="{FF2B5EF4-FFF2-40B4-BE49-F238E27FC236}">
                <a16:creationId xmlns:a16="http://schemas.microsoft.com/office/drawing/2014/main" id="{49D3CFB1-B09C-41BF-A462-78348043D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3" y="5194300"/>
            <a:ext cx="2486025" cy="144463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3808" name="object 16">
            <a:extLst>
              <a:ext uri="{FF2B5EF4-FFF2-40B4-BE49-F238E27FC236}">
                <a16:creationId xmlns:a16="http://schemas.microsoft.com/office/drawing/2014/main" id="{4F5BF0C6-0C3C-43D2-8583-D5AA0411541E}"/>
              </a:ext>
            </a:extLst>
          </p:cNvPr>
          <p:cNvSpPr>
            <a:spLocks/>
          </p:cNvSpPr>
          <p:nvPr/>
        </p:nvSpPr>
        <p:spPr bwMode="auto">
          <a:xfrm>
            <a:off x="3810000" y="5075238"/>
            <a:ext cx="1736725" cy="365125"/>
          </a:xfrm>
          <a:custGeom>
            <a:avLst/>
            <a:gdLst>
              <a:gd name="T0" fmla="*/ 0 w 1737360"/>
              <a:gd name="T1" fmla="*/ 365759 h 365760"/>
              <a:gd name="T2" fmla="*/ 1737359 w 1737360"/>
              <a:gd name="T3" fmla="*/ 365759 h 365760"/>
              <a:gd name="T4" fmla="*/ 1737359 w 1737360"/>
              <a:gd name="T5" fmla="*/ 0 h 365760"/>
              <a:gd name="T6" fmla="*/ 0 w 1737360"/>
              <a:gd name="T7" fmla="*/ 0 h 365760"/>
              <a:gd name="T8" fmla="*/ 0 w 1737360"/>
              <a:gd name="T9" fmla="*/ 365759 h 36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37360" h="365760">
                <a:moveTo>
                  <a:pt x="0" y="365759"/>
                </a:moveTo>
                <a:lnTo>
                  <a:pt x="1737359" y="365759"/>
                </a:lnTo>
                <a:lnTo>
                  <a:pt x="1737359" y="0"/>
                </a:lnTo>
                <a:lnTo>
                  <a:pt x="0" y="0"/>
                </a:lnTo>
                <a:lnTo>
                  <a:pt x="0" y="365759"/>
                </a:lnTo>
                <a:close/>
              </a:path>
            </a:pathLst>
          </a:custGeom>
          <a:solidFill>
            <a:srgbClr val="001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33809" name="object 17">
            <a:extLst>
              <a:ext uri="{FF2B5EF4-FFF2-40B4-BE49-F238E27FC236}">
                <a16:creationId xmlns:a16="http://schemas.microsoft.com/office/drawing/2014/main" id="{F892CD4C-E32F-4260-AF12-5FA75670C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6688" y="5194300"/>
            <a:ext cx="1412875" cy="146050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3810" name="object 18">
            <a:extLst>
              <a:ext uri="{FF2B5EF4-FFF2-40B4-BE49-F238E27FC236}">
                <a16:creationId xmlns:a16="http://schemas.microsoft.com/office/drawing/2014/main" id="{381FA1BD-0A74-4810-AE92-756AAE5367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0"/>
            <a:ext cx="6096000" cy="6858000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3811" name="object 19">
            <a:extLst>
              <a:ext uri="{FF2B5EF4-FFF2-40B4-BE49-F238E27FC236}">
                <a16:creationId xmlns:a16="http://schemas.microsoft.com/office/drawing/2014/main" id="{23162003-4AF4-4CD0-933F-E653D42961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75" y="361950"/>
            <a:ext cx="1922463" cy="698500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object 2">
            <a:extLst>
              <a:ext uri="{FF2B5EF4-FFF2-40B4-BE49-F238E27FC236}">
                <a16:creationId xmlns:a16="http://schemas.microsoft.com/office/drawing/2014/main" id="{6AA0FB17-2DA1-4F51-85CA-A917678DE84F}"/>
              </a:ext>
            </a:extLst>
          </p:cNvPr>
          <p:cNvSpPr>
            <a:spLocks/>
          </p:cNvSpPr>
          <p:nvPr/>
        </p:nvSpPr>
        <p:spPr bwMode="auto">
          <a:xfrm>
            <a:off x="5638800" y="0"/>
            <a:ext cx="6553200" cy="6858000"/>
          </a:xfrm>
          <a:custGeom>
            <a:avLst/>
            <a:gdLst>
              <a:gd name="T0" fmla="*/ 0 w 6553200"/>
              <a:gd name="T1" fmla="*/ 6857999 h 6858000"/>
              <a:gd name="T2" fmla="*/ 6553199 w 6553200"/>
              <a:gd name="T3" fmla="*/ 6857999 h 6858000"/>
              <a:gd name="T4" fmla="*/ 6553199 w 6553200"/>
              <a:gd name="T5" fmla="*/ 0 h 6858000"/>
              <a:gd name="T6" fmla="*/ 0 w 6553200"/>
              <a:gd name="T7" fmla="*/ 0 h 6858000"/>
              <a:gd name="T8" fmla="*/ 0 w 655320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53200" h="6858000">
                <a:moveTo>
                  <a:pt x="0" y="6857999"/>
                </a:moveTo>
                <a:lnTo>
                  <a:pt x="6553199" y="6857999"/>
                </a:lnTo>
                <a:lnTo>
                  <a:pt x="65531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34819" name="object 3">
            <a:extLst>
              <a:ext uri="{FF2B5EF4-FFF2-40B4-BE49-F238E27FC236}">
                <a16:creationId xmlns:a16="http://schemas.microsoft.com/office/drawing/2014/main" id="{4A4A07D7-BBD0-4592-9F3F-9A80D7B1B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3175"/>
            <a:ext cx="6553200" cy="68548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4820" name="object 4">
            <a:extLst>
              <a:ext uri="{FF2B5EF4-FFF2-40B4-BE49-F238E27FC236}">
                <a16:creationId xmlns:a16="http://schemas.microsoft.com/office/drawing/2014/main" id="{7BA5E1FA-DB88-4027-9293-28D61423A8F9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5638800" cy="6858000"/>
          </a:xfrm>
          <a:custGeom>
            <a:avLst/>
            <a:gdLst>
              <a:gd name="T0" fmla="*/ 0 w 5638800"/>
              <a:gd name="T1" fmla="*/ 6858000 h 6858000"/>
              <a:gd name="T2" fmla="*/ 5638799 w 5638800"/>
              <a:gd name="T3" fmla="*/ 6858000 h 6858000"/>
              <a:gd name="T4" fmla="*/ 5638799 w 5638800"/>
              <a:gd name="T5" fmla="*/ 0 h 6858000"/>
              <a:gd name="T6" fmla="*/ 0 w 5638800"/>
              <a:gd name="T7" fmla="*/ 0 h 6858000"/>
              <a:gd name="T8" fmla="*/ 0 w 5638800"/>
              <a:gd name="T9" fmla="*/ 6858000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38800" h="6858000">
                <a:moveTo>
                  <a:pt x="0" y="6858000"/>
                </a:moveTo>
                <a:lnTo>
                  <a:pt x="5638799" y="6858000"/>
                </a:lnTo>
                <a:lnTo>
                  <a:pt x="5638799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001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34821" name="object 5">
            <a:extLst>
              <a:ext uri="{FF2B5EF4-FFF2-40B4-BE49-F238E27FC236}">
                <a16:creationId xmlns:a16="http://schemas.microsoft.com/office/drawing/2014/main" id="{292F2AA4-D080-466A-9B08-335FD6C069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2157413"/>
            <a:ext cx="3302000" cy="3429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4822" name="object 6">
            <a:extLst>
              <a:ext uri="{FF2B5EF4-FFF2-40B4-BE49-F238E27FC236}">
                <a16:creationId xmlns:a16="http://schemas.microsoft.com/office/drawing/2014/main" id="{3138615B-B5B9-4E1D-8CD0-FF311F176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600" y="2651125"/>
            <a:ext cx="2832100" cy="446088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4823" name="object 7">
            <a:extLst>
              <a:ext uri="{FF2B5EF4-FFF2-40B4-BE49-F238E27FC236}">
                <a16:creationId xmlns:a16="http://schemas.microsoft.com/office/drawing/2014/main" id="{A097A637-D040-4A4E-87E7-13A7323FE3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25" y="3144838"/>
            <a:ext cx="3378200" cy="3429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4824" name="object 8">
            <a:extLst>
              <a:ext uri="{FF2B5EF4-FFF2-40B4-BE49-F238E27FC236}">
                <a16:creationId xmlns:a16="http://schemas.microsoft.com/office/drawing/2014/main" id="{5D4D2177-9486-4EB0-820A-66A1800D68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788" y="3779838"/>
            <a:ext cx="4232275" cy="344487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4825" name="object 9">
            <a:extLst>
              <a:ext uri="{FF2B5EF4-FFF2-40B4-BE49-F238E27FC236}">
                <a16:creationId xmlns:a16="http://schemas.microsoft.com/office/drawing/2014/main" id="{EBFC0E84-EAA8-4E46-8A1F-92C2695BAB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4162425"/>
            <a:ext cx="4062412" cy="347663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4826" name="object 10">
            <a:extLst>
              <a:ext uri="{FF2B5EF4-FFF2-40B4-BE49-F238E27FC236}">
                <a16:creationId xmlns:a16="http://schemas.microsoft.com/office/drawing/2014/main" id="{503D996F-081D-45A2-B700-28E1AF3E69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088" y="449263"/>
            <a:ext cx="3765550" cy="592137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4827" name="object 11">
            <a:extLst>
              <a:ext uri="{FF2B5EF4-FFF2-40B4-BE49-F238E27FC236}">
                <a16:creationId xmlns:a16="http://schemas.microsoft.com/office/drawing/2014/main" id="{3A371A20-DFB6-4F65-BC2D-409AFDF64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25" y="1125538"/>
            <a:ext cx="1687513" cy="441325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4828" name="object 12">
            <a:extLst>
              <a:ext uri="{FF2B5EF4-FFF2-40B4-BE49-F238E27FC236}">
                <a16:creationId xmlns:a16="http://schemas.microsoft.com/office/drawing/2014/main" id="{9F070442-7357-4B53-9B17-38E6FD546DEE}"/>
              </a:ext>
            </a:extLst>
          </p:cNvPr>
          <p:cNvSpPr>
            <a:spLocks/>
          </p:cNvSpPr>
          <p:nvPr/>
        </p:nvSpPr>
        <p:spPr bwMode="auto">
          <a:xfrm>
            <a:off x="11009313" y="265113"/>
            <a:ext cx="904875" cy="904875"/>
          </a:xfrm>
          <a:custGeom>
            <a:avLst/>
            <a:gdLst>
              <a:gd name="T0" fmla="*/ 816551 w 904240"/>
              <a:gd name="T1" fmla="*/ 719925 h 905510"/>
              <a:gd name="T2" fmla="*/ 87189 w 904240"/>
              <a:gd name="T3" fmla="*/ 719925 h 905510"/>
              <a:gd name="T4" fmla="*/ 108778 w 904240"/>
              <a:gd name="T5" fmla="*/ 747175 h 905510"/>
              <a:gd name="T6" fmla="*/ 157804 w 904240"/>
              <a:gd name="T7" fmla="*/ 796285 h 905510"/>
              <a:gd name="T8" fmla="*/ 213850 w 904240"/>
              <a:gd name="T9" fmla="*/ 837431 h 905510"/>
              <a:gd name="T10" fmla="*/ 275987 w 904240"/>
              <a:gd name="T11" fmla="*/ 869680 h 905510"/>
              <a:gd name="T12" fmla="*/ 343283 w 904240"/>
              <a:gd name="T13" fmla="*/ 892098 h 905510"/>
              <a:gd name="T14" fmla="*/ 414808 w 904240"/>
              <a:gd name="T15" fmla="*/ 903755 h 905510"/>
              <a:gd name="T16" fmla="*/ 451865 w 904240"/>
              <a:gd name="T17" fmla="*/ 905255 h 905510"/>
              <a:gd name="T18" fmla="*/ 488927 w 904240"/>
              <a:gd name="T19" fmla="*/ 903755 h 905510"/>
              <a:gd name="T20" fmla="*/ 560458 w 904240"/>
              <a:gd name="T21" fmla="*/ 892098 h 905510"/>
              <a:gd name="T22" fmla="*/ 627757 w 904240"/>
              <a:gd name="T23" fmla="*/ 869680 h 905510"/>
              <a:gd name="T24" fmla="*/ 689894 w 904240"/>
              <a:gd name="T25" fmla="*/ 837431 h 905510"/>
              <a:gd name="T26" fmla="*/ 745940 w 904240"/>
              <a:gd name="T27" fmla="*/ 796285 h 905510"/>
              <a:gd name="T28" fmla="*/ 794963 w 904240"/>
              <a:gd name="T29" fmla="*/ 747175 h 905510"/>
              <a:gd name="T30" fmla="*/ 816551 w 904240"/>
              <a:gd name="T31" fmla="*/ 719925 h 905510"/>
              <a:gd name="T32" fmla="*/ 890600 w 904240"/>
              <a:gd name="T33" fmla="*/ 343870 h 905510"/>
              <a:gd name="T34" fmla="*/ 13133 w 904240"/>
              <a:gd name="T35" fmla="*/ 343870 h 905510"/>
              <a:gd name="T36" fmla="*/ 5914 w 904240"/>
              <a:gd name="T37" fmla="*/ 379219 h 905510"/>
              <a:gd name="T38" fmla="*/ 1498 w 904240"/>
              <a:gd name="T39" fmla="*/ 415511 h 905510"/>
              <a:gd name="T40" fmla="*/ 0 w 904240"/>
              <a:gd name="T41" fmla="*/ 452627 h 905510"/>
              <a:gd name="T42" fmla="*/ 1498 w 904240"/>
              <a:gd name="T43" fmla="*/ 489744 h 905510"/>
              <a:gd name="T44" fmla="*/ 13133 w 904240"/>
              <a:gd name="T45" fmla="*/ 561385 h 905510"/>
              <a:gd name="T46" fmla="*/ 35512 w 904240"/>
              <a:gd name="T47" fmla="*/ 628792 h 905510"/>
              <a:gd name="T48" fmla="*/ 67704 w 904240"/>
              <a:gd name="T49" fmla="*/ 691033 h 905510"/>
              <a:gd name="T50" fmla="*/ 836034 w 904240"/>
              <a:gd name="T51" fmla="*/ 691033 h 905510"/>
              <a:gd name="T52" fmla="*/ 853297 w 904240"/>
              <a:gd name="T53" fmla="*/ 660617 h 905510"/>
              <a:gd name="T54" fmla="*/ 880696 w 904240"/>
              <a:gd name="T55" fmla="*/ 595676 h 905510"/>
              <a:gd name="T56" fmla="*/ 897818 w 904240"/>
              <a:gd name="T57" fmla="*/ 526036 h 905510"/>
              <a:gd name="T58" fmla="*/ 903731 w 904240"/>
              <a:gd name="T59" fmla="*/ 452627 h 905510"/>
              <a:gd name="T60" fmla="*/ 902234 w 904240"/>
              <a:gd name="T61" fmla="*/ 415511 h 905510"/>
              <a:gd name="T62" fmla="*/ 897818 w 904240"/>
              <a:gd name="T63" fmla="*/ 379219 h 905510"/>
              <a:gd name="T64" fmla="*/ 890600 w 904240"/>
              <a:gd name="T65" fmla="*/ 343870 h 905510"/>
              <a:gd name="T66" fmla="*/ 451865 w 904240"/>
              <a:gd name="T67" fmla="*/ 0 h 905510"/>
              <a:gd name="T68" fmla="*/ 378575 w 904240"/>
              <a:gd name="T69" fmla="*/ 5925 h 905510"/>
              <a:gd name="T70" fmla="*/ 309048 w 904240"/>
              <a:gd name="T71" fmla="*/ 23079 h 905510"/>
              <a:gd name="T72" fmla="*/ 244215 w 904240"/>
              <a:gd name="T73" fmla="*/ 50529 h 905510"/>
              <a:gd name="T74" fmla="*/ 185007 w 904240"/>
              <a:gd name="T75" fmla="*/ 87343 h 905510"/>
              <a:gd name="T76" fmla="*/ 132355 w 904240"/>
              <a:gd name="T77" fmla="*/ 132587 h 905510"/>
              <a:gd name="T78" fmla="*/ 87189 w 904240"/>
              <a:gd name="T79" fmla="*/ 185330 h 905510"/>
              <a:gd name="T80" fmla="*/ 50440 w 904240"/>
              <a:gd name="T81" fmla="*/ 244638 h 905510"/>
              <a:gd name="T82" fmla="*/ 23038 w 904240"/>
              <a:gd name="T83" fmla="*/ 309579 h 905510"/>
              <a:gd name="T84" fmla="*/ 880696 w 904240"/>
              <a:gd name="T85" fmla="*/ 309579 h 905510"/>
              <a:gd name="T86" fmla="*/ 853297 w 904240"/>
              <a:gd name="T87" fmla="*/ 244638 h 905510"/>
              <a:gd name="T88" fmla="*/ 816551 w 904240"/>
              <a:gd name="T89" fmla="*/ 185330 h 905510"/>
              <a:gd name="T90" fmla="*/ 771387 w 904240"/>
              <a:gd name="T91" fmla="*/ 132587 h 905510"/>
              <a:gd name="T92" fmla="*/ 718737 w 904240"/>
              <a:gd name="T93" fmla="*/ 87343 h 905510"/>
              <a:gd name="T94" fmla="*/ 659529 w 904240"/>
              <a:gd name="T95" fmla="*/ 50529 h 905510"/>
              <a:gd name="T96" fmla="*/ 594695 w 904240"/>
              <a:gd name="T97" fmla="*/ 23079 h 905510"/>
              <a:gd name="T98" fmla="*/ 525163 w 904240"/>
              <a:gd name="T99" fmla="*/ 5925 h 905510"/>
              <a:gd name="T100" fmla="*/ 451865 w 904240"/>
              <a:gd name="T101" fmla="*/ 0 h 905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04240" h="905510">
                <a:moveTo>
                  <a:pt x="816551" y="719925"/>
                </a:moveTo>
                <a:lnTo>
                  <a:pt x="87189" y="719925"/>
                </a:lnTo>
                <a:lnTo>
                  <a:pt x="108778" y="747175"/>
                </a:lnTo>
                <a:lnTo>
                  <a:pt x="157804" y="796285"/>
                </a:lnTo>
                <a:lnTo>
                  <a:pt x="213850" y="837431"/>
                </a:lnTo>
                <a:lnTo>
                  <a:pt x="275987" y="869680"/>
                </a:lnTo>
                <a:lnTo>
                  <a:pt x="343283" y="892098"/>
                </a:lnTo>
                <a:lnTo>
                  <a:pt x="414808" y="903755"/>
                </a:lnTo>
                <a:lnTo>
                  <a:pt x="451865" y="905255"/>
                </a:lnTo>
                <a:lnTo>
                  <a:pt x="488927" y="903755"/>
                </a:lnTo>
                <a:lnTo>
                  <a:pt x="560458" y="892098"/>
                </a:lnTo>
                <a:lnTo>
                  <a:pt x="627757" y="869680"/>
                </a:lnTo>
                <a:lnTo>
                  <a:pt x="689894" y="837431"/>
                </a:lnTo>
                <a:lnTo>
                  <a:pt x="745940" y="796285"/>
                </a:lnTo>
                <a:lnTo>
                  <a:pt x="794963" y="747175"/>
                </a:lnTo>
                <a:lnTo>
                  <a:pt x="816551" y="719925"/>
                </a:lnTo>
                <a:close/>
              </a:path>
              <a:path w="904240" h="905510">
                <a:moveTo>
                  <a:pt x="890600" y="343870"/>
                </a:moveTo>
                <a:lnTo>
                  <a:pt x="13133" y="343870"/>
                </a:lnTo>
                <a:lnTo>
                  <a:pt x="5914" y="379219"/>
                </a:lnTo>
                <a:lnTo>
                  <a:pt x="1498" y="415511"/>
                </a:lnTo>
                <a:lnTo>
                  <a:pt x="0" y="452627"/>
                </a:lnTo>
                <a:lnTo>
                  <a:pt x="1498" y="489744"/>
                </a:lnTo>
                <a:lnTo>
                  <a:pt x="13133" y="561385"/>
                </a:lnTo>
                <a:lnTo>
                  <a:pt x="35512" y="628792"/>
                </a:lnTo>
                <a:lnTo>
                  <a:pt x="67704" y="691033"/>
                </a:lnTo>
                <a:lnTo>
                  <a:pt x="836034" y="691033"/>
                </a:lnTo>
                <a:lnTo>
                  <a:pt x="853297" y="660617"/>
                </a:lnTo>
                <a:lnTo>
                  <a:pt x="880696" y="595676"/>
                </a:lnTo>
                <a:lnTo>
                  <a:pt x="897818" y="526036"/>
                </a:lnTo>
                <a:lnTo>
                  <a:pt x="903731" y="452627"/>
                </a:lnTo>
                <a:lnTo>
                  <a:pt x="902234" y="415511"/>
                </a:lnTo>
                <a:lnTo>
                  <a:pt x="897818" y="379219"/>
                </a:lnTo>
                <a:lnTo>
                  <a:pt x="890600" y="343870"/>
                </a:lnTo>
                <a:close/>
              </a:path>
              <a:path w="904240" h="905510">
                <a:moveTo>
                  <a:pt x="451865" y="0"/>
                </a:moveTo>
                <a:lnTo>
                  <a:pt x="378575" y="5925"/>
                </a:lnTo>
                <a:lnTo>
                  <a:pt x="309048" y="23079"/>
                </a:lnTo>
                <a:lnTo>
                  <a:pt x="244215" y="50529"/>
                </a:lnTo>
                <a:lnTo>
                  <a:pt x="185007" y="87343"/>
                </a:lnTo>
                <a:lnTo>
                  <a:pt x="132355" y="132587"/>
                </a:lnTo>
                <a:lnTo>
                  <a:pt x="87189" y="185330"/>
                </a:lnTo>
                <a:lnTo>
                  <a:pt x="50440" y="244638"/>
                </a:lnTo>
                <a:lnTo>
                  <a:pt x="23038" y="309579"/>
                </a:lnTo>
                <a:lnTo>
                  <a:pt x="880696" y="309579"/>
                </a:lnTo>
                <a:lnTo>
                  <a:pt x="853297" y="244638"/>
                </a:lnTo>
                <a:lnTo>
                  <a:pt x="816551" y="185330"/>
                </a:lnTo>
                <a:lnTo>
                  <a:pt x="771387" y="132587"/>
                </a:lnTo>
                <a:lnTo>
                  <a:pt x="718737" y="87343"/>
                </a:lnTo>
                <a:lnTo>
                  <a:pt x="659529" y="50529"/>
                </a:lnTo>
                <a:lnTo>
                  <a:pt x="594695" y="23079"/>
                </a:lnTo>
                <a:lnTo>
                  <a:pt x="525163" y="5925"/>
                </a:lnTo>
                <a:lnTo>
                  <a:pt x="451865" y="0"/>
                </a:lnTo>
                <a:close/>
              </a:path>
            </a:pathLst>
          </a:custGeom>
          <a:solidFill>
            <a:srgbClr val="001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34829" name="object 13">
            <a:extLst>
              <a:ext uri="{FF2B5EF4-FFF2-40B4-BE49-F238E27FC236}">
                <a16:creationId xmlns:a16="http://schemas.microsoft.com/office/drawing/2014/main" id="{AE1FF70A-87F4-4F1C-8C7C-F999CD433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12500" y="369888"/>
            <a:ext cx="696913" cy="695325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object 2">
            <a:extLst>
              <a:ext uri="{FF2B5EF4-FFF2-40B4-BE49-F238E27FC236}">
                <a16:creationId xmlns:a16="http://schemas.microsoft.com/office/drawing/2014/main" id="{B073F423-AEEF-4208-A49F-95BA6D6B797A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5638800" cy="6858000"/>
          </a:xfrm>
          <a:custGeom>
            <a:avLst/>
            <a:gdLst>
              <a:gd name="T0" fmla="*/ 0 w 5638800"/>
              <a:gd name="T1" fmla="*/ 6858000 h 6858000"/>
              <a:gd name="T2" fmla="*/ 5638799 w 5638800"/>
              <a:gd name="T3" fmla="*/ 6858000 h 6858000"/>
              <a:gd name="T4" fmla="*/ 5638799 w 5638800"/>
              <a:gd name="T5" fmla="*/ 0 h 6858000"/>
              <a:gd name="T6" fmla="*/ 0 w 5638800"/>
              <a:gd name="T7" fmla="*/ 0 h 6858000"/>
              <a:gd name="T8" fmla="*/ 0 w 5638800"/>
              <a:gd name="T9" fmla="*/ 6858000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38800" h="6858000">
                <a:moveTo>
                  <a:pt x="0" y="6858000"/>
                </a:moveTo>
                <a:lnTo>
                  <a:pt x="5638799" y="6858000"/>
                </a:lnTo>
                <a:lnTo>
                  <a:pt x="5638799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001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35843" name="object 3">
            <a:extLst>
              <a:ext uri="{FF2B5EF4-FFF2-40B4-BE49-F238E27FC236}">
                <a16:creationId xmlns:a16="http://schemas.microsoft.com/office/drawing/2014/main" id="{7EB56F09-012F-4559-80AA-72462321B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2513013"/>
            <a:ext cx="3170237" cy="29686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5844" name="object 4">
            <a:extLst>
              <a:ext uri="{FF2B5EF4-FFF2-40B4-BE49-F238E27FC236}">
                <a16:creationId xmlns:a16="http://schemas.microsoft.com/office/drawing/2014/main" id="{5337C2FA-8371-4FAB-B405-5B76083C9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2840038"/>
            <a:ext cx="3389312" cy="300037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5845" name="object 5">
            <a:extLst>
              <a:ext uri="{FF2B5EF4-FFF2-40B4-BE49-F238E27FC236}">
                <a16:creationId xmlns:a16="http://schemas.microsoft.com/office/drawing/2014/main" id="{F2021D3B-722F-4D06-A926-06631F39A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550" y="3168650"/>
            <a:ext cx="2260600" cy="29845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5846" name="object 6">
            <a:extLst>
              <a:ext uri="{FF2B5EF4-FFF2-40B4-BE49-F238E27FC236}">
                <a16:creationId xmlns:a16="http://schemas.microsoft.com/office/drawing/2014/main" id="{B3C5C198-3657-4F10-B139-C8743F3963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613" y="3805238"/>
            <a:ext cx="4195762" cy="29527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5847" name="object 7">
            <a:extLst>
              <a:ext uri="{FF2B5EF4-FFF2-40B4-BE49-F238E27FC236}">
                <a16:creationId xmlns:a16="http://schemas.microsoft.com/office/drawing/2014/main" id="{A4E5EF83-095A-42B4-AF1F-CC457DCF1E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133850"/>
            <a:ext cx="4305300" cy="296863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5848" name="object 8">
            <a:extLst>
              <a:ext uri="{FF2B5EF4-FFF2-40B4-BE49-F238E27FC236}">
                <a16:creationId xmlns:a16="http://schemas.microsoft.com/office/drawing/2014/main" id="{25A2ED30-C7E3-4D95-BF00-01F71B8C0D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550" y="4460875"/>
            <a:ext cx="3214688" cy="29845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5849" name="object 9">
            <a:extLst>
              <a:ext uri="{FF2B5EF4-FFF2-40B4-BE49-F238E27FC236}">
                <a16:creationId xmlns:a16="http://schemas.microsoft.com/office/drawing/2014/main" id="{51015AA8-88F6-48D1-B8D1-24C156602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838" y="5097463"/>
            <a:ext cx="3794125" cy="296862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5850" name="object 10">
            <a:extLst>
              <a:ext uri="{FF2B5EF4-FFF2-40B4-BE49-F238E27FC236}">
                <a16:creationId xmlns:a16="http://schemas.microsoft.com/office/drawing/2014/main" id="{57440844-0FE7-4ACC-8FD4-968AF07DC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550" y="5424488"/>
            <a:ext cx="3565525" cy="300037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5851" name="object 11">
            <a:extLst>
              <a:ext uri="{FF2B5EF4-FFF2-40B4-BE49-F238E27FC236}">
                <a16:creationId xmlns:a16="http://schemas.microsoft.com/office/drawing/2014/main" id="{C477CB12-C5DC-4291-BC84-DA1377D51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088" y="449263"/>
            <a:ext cx="3765550" cy="592137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5852" name="object 12">
            <a:extLst>
              <a:ext uri="{FF2B5EF4-FFF2-40B4-BE49-F238E27FC236}">
                <a16:creationId xmlns:a16="http://schemas.microsoft.com/office/drawing/2014/main" id="{92B88843-8EAA-49CA-A669-77EADCC24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25" y="1125538"/>
            <a:ext cx="1687513" cy="441325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5853" name="object 13">
            <a:extLst>
              <a:ext uri="{FF2B5EF4-FFF2-40B4-BE49-F238E27FC236}">
                <a16:creationId xmlns:a16="http://schemas.microsoft.com/office/drawing/2014/main" id="{39E3EC35-77E3-4246-8606-94E7947603DF}"/>
              </a:ext>
            </a:extLst>
          </p:cNvPr>
          <p:cNvSpPr>
            <a:spLocks/>
          </p:cNvSpPr>
          <p:nvPr/>
        </p:nvSpPr>
        <p:spPr bwMode="auto">
          <a:xfrm>
            <a:off x="11009313" y="265113"/>
            <a:ext cx="904875" cy="904875"/>
          </a:xfrm>
          <a:custGeom>
            <a:avLst/>
            <a:gdLst>
              <a:gd name="T0" fmla="*/ 816551 w 904240"/>
              <a:gd name="T1" fmla="*/ 719925 h 905510"/>
              <a:gd name="T2" fmla="*/ 87189 w 904240"/>
              <a:gd name="T3" fmla="*/ 719925 h 905510"/>
              <a:gd name="T4" fmla="*/ 108778 w 904240"/>
              <a:gd name="T5" fmla="*/ 747175 h 905510"/>
              <a:gd name="T6" fmla="*/ 157804 w 904240"/>
              <a:gd name="T7" fmla="*/ 796285 h 905510"/>
              <a:gd name="T8" fmla="*/ 213850 w 904240"/>
              <a:gd name="T9" fmla="*/ 837431 h 905510"/>
              <a:gd name="T10" fmla="*/ 275987 w 904240"/>
              <a:gd name="T11" fmla="*/ 869680 h 905510"/>
              <a:gd name="T12" fmla="*/ 343283 w 904240"/>
              <a:gd name="T13" fmla="*/ 892098 h 905510"/>
              <a:gd name="T14" fmla="*/ 414808 w 904240"/>
              <a:gd name="T15" fmla="*/ 903755 h 905510"/>
              <a:gd name="T16" fmla="*/ 451865 w 904240"/>
              <a:gd name="T17" fmla="*/ 905255 h 905510"/>
              <a:gd name="T18" fmla="*/ 488927 w 904240"/>
              <a:gd name="T19" fmla="*/ 903755 h 905510"/>
              <a:gd name="T20" fmla="*/ 560458 w 904240"/>
              <a:gd name="T21" fmla="*/ 892098 h 905510"/>
              <a:gd name="T22" fmla="*/ 627757 w 904240"/>
              <a:gd name="T23" fmla="*/ 869680 h 905510"/>
              <a:gd name="T24" fmla="*/ 689894 w 904240"/>
              <a:gd name="T25" fmla="*/ 837431 h 905510"/>
              <a:gd name="T26" fmla="*/ 745940 w 904240"/>
              <a:gd name="T27" fmla="*/ 796285 h 905510"/>
              <a:gd name="T28" fmla="*/ 794963 w 904240"/>
              <a:gd name="T29" fmla="*/ 747175 h 905510"/>
              <a:gd name="T30" fmla="*/ 816551 w 904240"/>
              <a:gd name="T31" fmla="*/ 719925 h 905510"/>
              <a:gd name="T32" fmla="*/ 890600 w 904240"/>
              <a:gd name="T33" fmla="*/ 343870 h 905510"/>
              <a:gd name="T34" fmla="*/ 13133 w 904240"/>
              <a:gd name="T35" fmla="*/ 343870 h 905510"/>
              <a:gd name="T36" fmla="*/ 5914 w 904240"/>
              <a:gd name="T37" fmla="*/ 379219 h 905510"/>
              <a:gd name="T38" fmla="*/ 1498 w 904240"/>
              <a:gd name="T39" fmla="*/ 415511 h 905510"/>
              <a:gd name="T40" fmla="*/ 0 w 904240"/>
              <a:gd name="T41" fmla="*/ 452627 h 905510"/>
              <a:gd name="T42" fmla="*/ 1498 w 904240"/>
              <a:gd name="T43" fmla="*/ 489744 h 905510"/>
              <a:gd name="T44" fmla="*/ 13133 w 904240"/>
              <a:gd name="T45" fmla="*/ 561385 h 905510"/>
              <a:gd name="T46" fmla="*/ 35512 w 904240"/>
              <a:gd name="T47" fmla="*/ 628792 h 905510"/>
              <a:gd name="T48" fmla="*/ 67704 w 904240"/>
              <a:gd name="T49" fmla="*/ 691033 h 905510"/>
              <a:gd name="T50" fmla="*/ 836034 w 904240"/>
              <a:gd name="T51" fmla="*/ 691033 h 905510"/>
              <a:gd name="T52" fmla="*/ 853297 w 904240"/>
              <a:gd name="T53" fmla="*/ 660617 h 905510"/>
              <a:gd name="T54" fmla="*/ 880696 w 904240"/>
              <a:gd name="T55" fmla="*/ 595676 h 905510"/>
              <a:gd name="T56" fmla="*/ 897818 w 904240"/>
              <a:gd name="T57" fmla="*/ 526036 h 905510"/>
              <a:gd name="T58" fmla="*/ 903731 w 904240"/>
              <a:gd name="T59" fmla="*/ 452627 h 905510"/>
              <a:gd name="T60" fmla="*/ 902234 w 904240"/>
              <a:gd name="T61" fmla="*/ 415511 h 905510"/>
              <a:gd name="T62" fmla="*/ 897818 w 904240"/>
              <a:gd name="T63" fmla="*/ 379219 h 905510"/>
              <a:gd name="T64" fmla="*/ 890600 w 904240"/>
              <a:gd name="T65" fmla="*/ 343870 h 905510"/>
              <a:gd name="T66" fmla="*/ 451865 w 904240"/>
              <a:gd name="T67" fmla="*/ 0 h 905510"/>
              <a:gd name="T68" fmla="*/ 378575 w 904240"/>
              <a:gd name="T69" fmla="*/ 5925 h 905510"/>
              <a:gd name="T70" fmla="*/ 309048 w 904240"/>
              <a:gd name="T71" fmla="*/ 23079 h 905510"/>
              <a:gd name="T72" fmla="*/ 244215 w 904240"/>
              <a:gd name="T73" fmla="*/ 50529 h 905510"/>
              <a:gd name="T74" fmla="*/ 185007 w 904240"/>
              <a:gd name="T75" fmla="*/ 87343 h 905510"/>
              <a:gd name="T76" fmla="*/ 132355 w 904240"/>
              <a:gd name="T77" fmla="*/ 132587 h 905510"/>
              <a:gd name="T78" fmla="*/ 87189 w 904240"/>
              <a:gd name="T79" fmla="*/ 185330 h 905510"/>
              <a:gd name="T80" fmla="*/ 50440 w 904240"/>
              <a:gd name="T81" fmla="*/ 244638 h 905510"/>
              <a:gd name="T82" fmla="*/ 23038 w 904240"/>
              <a:gd name="T83" fmla="*/ 309579 h 905510"/>
              <a:gd name="T84" fmla="*/ 880696 w 904240"/>
              <a:gd name="T85" fmla="*/ 309579 h 905510"/>
              <a:gd name="T86" fmla="*/ 853297 w 904240"/>
              <a:gd name="T87" fmla="*/ 244638 h 905510"/>
              <a:gd name="T88" fmla="*/ 816551 w 904240"/>
              <a:gd name="T89" fmla="*/ 185330 h 905510"/>
              <a:gd name="T90" fmla="*/ 771387 w 904240"/>
              <a:gd name="T91" fmla="*/ 132587 h 905510"/>
              <a:gd name="T92" fmla="*/ 718737 w 904240"/>
              <a:gd name="T93" fmla="*/ 87343 h 905510"/>
              <a:gd name="T94" fmla="*/ 659529 w 904240"/>
              <a:gd name="T95" fmla="*/ 50529 h 905510"/>
              <a:gd name="T96" fmla="*/ 594695 w 904240"/>
              <a:gd name="T97" fmla="*/ 23079 h 905510"/>
              <a:gd name="T98" fmla="*/ 525163 w 904240"/>
              <a:gd name="T99" fmla="*/ 5925 h 905510"/>
              <a:gd name="T100" fmla="*/ 451865 w 904240"/>
              <a:gd name="T101" fmla="*/ 0 h 905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04240" h="905510">
                <a:moveTo>
                  <a:pt x="816551" y="719925"/>
                </a:moveTo>
                <a:lnTo>
                  <a:pt x="87189" y="719925"/>
                </a:lnTo>
                <a:lnTo>
                  <a:pt x="108778" y="747175"/>
                </a:lnTo>
                <a:lnTo>
                  <a:pt x="157804" y="796285"/>
                </a:lnTo>
                <a:lnTo>
                  <a:pt x="213850" y="837431"/>
                </a:lnTo>
                <a:lnTo>
                  <a:pt x="275987" y="869680"/>
                </a:lnTo>
                <a:lnTo>
                  <a:pt x="343283" y="892098"/>
                </a:lnTo>
                <a:lnTo>
                  <a:pt x="414808" y="903755"/>
                </a:lnTo>
                <a:lnTo>
                  <a:pt x="451865" y="905255"/>
                </a:lnTo>
                <a:lnTo>
                  <a:pt x="488927" y="903755"/>
                </a:lnTo>
                <a:lnTo>
                  <a:pt x="560458" y="892098"/>
                </a:lnTo>
                <a:lnTo>
                  <a:pt x="627757" y="869680"/>
                </a:lnTo>
                <a:lnTo>
                  <a:pt x="689894" y="837431"/>
                </a:lnTo>
                <a:lnTo>
                  <a:pt x="745940" y="796285"/>
                </a:lnTo>
                <a:lnTo>
                  <a:pt x="794963" y="747175"/>
                </a:lnTo>
                <a:lnTo>
                  <a:pt x="816551" y="719925"/>
                </a:lnTo>
                <a:close/>
              </a:path>
              <a:path w="904240" h="905510">
                <a:moveTo>
                  <a:pt x="890600" y="343870"/>
                </a:moveTo>
                <a:lnTo>
                  <a:pt x="13133" y="343870"/>
                </a:lnTo>
                <a:lnTo>
                  <a:pt x="5914" y="379219"/>
                </a:lnTo>
                <a:lnTo>
                  <a:pt x="1498" y="415511"/>
                </a:lnTo>
                <a:lnTo>
                  <a:pt x="0" y="452627"/>
                </a:lnTo>
                <a:lnTo>
                  <a:pt x="1498" y="489744"/>
                </a:lnTo>
                <a:lnTo>
                  <a:pt x="13133" y="561385"/>
                </a:lnTo>
                <a:lnTo>
                  <a:pt x="35512" y="628792"/>
                </a:lnTo>
                <a:lnTo>
                  <a:pt x="67704" y="691033"/>
                </a:lnTo>
                <a:lnTo>
                  <a:pt x="836034" y="691033"/>
                </a:lnTo>
                <a:lnTo>
                  <a:pt x="853297" y="660617"/>
                </a:lnTo>
                <a:lnTo>
                  <a:pt x="880696" y="595676"/>
                </a:lnTo>
                <a:lnTo>
                  <a:pt x="897818" y="526036"/>
                </a:lnTo>
                <a:lnTo>
                  <a:pt x="903731" y="452627"/>
                </a:lnTo>
                <a:lnTo>
                  <a:pt x="902234" y="415511"/>
                </a:lnTo>
                <a:lnTo>
                  <a:pt x="897818" y="379219"/>
                </a:lnTo>
                <a:lnTo>
                  <a:pt x="890600" y="343870"/>
                </a:lnTo>
                <a:close/>
              </a:path>
              <a:path w="904240" h="905510">
                <a:moveTo>
                  <a:pt x="451865" y="0"/>
                </a:moveTo>
                <a:lnTo>
                  <a:pt x="378575" y="5925"/>
                </a:lnTo>
                <a:lnTo>
                  <a:pt x="309048" y="23079"/>
                </a:lnTo>
                <a:lnTo>
                  <a:pt x="244215" y="50529"/>
                </a:lnTo>
                <a:lnTo>
                  <a:pt x="185007" y="87343"/>
                </a:lnTo>
                <a:lnTo>
                  <a:pt x="132355" y="132587"/>
                </a:lnTo>
                <a:lnTo>
                  <a:pt x="87189" y="185330"/>
                </a:lnTo>
                <a:lnTo>
                  <a:pt x="50440" y="244638"/>
                </a:lnTo>
                <a:lnTo>
                  <a:pt x="23038" y="309579"/>
                </a:lnTo>
                <a:lnTo>
                  <a:pt x="880696" y="309579"/>
                </a:lnTo>
                <a:lnTo>
                  <a:pt x="853297" y="244638"/>
                </a:lnTo>
                <a:lnTo>
                  <a:pt x="816551" y="185330"/>
                </a:lnTo>
                <a:lnTo>
                  <a:pt x="771387" y="132587"/>
                </a:lnTo>
                <a:lnTo>
                  <a:pt x="718737" y="87343"/>
                </a:lnTo>
                <a:lnTo>
                  <a:pt x="659529" y="50529"/>
                </a:lnTo>
                <a:lnTo>
                  <a:pt x="594695" y="23079"/>
                </a:lnTo>
                <a:lnTo>
                  <a:pt x="525163" y="5925"/>
                </a:lnTo>
                <a:lnTo>
                  <a:pt x="451865" y="0"/>
                </a:lnTo>
                <a:close/>
              </a:path>
            </a:pathLst>
          </a:custGeom>
          <a:solidFill>
            <a:srgbClr val="001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35854" name="object 14">
            <a:extLst>
              <a:ext uri="{FF2B5EF4-FFF2-40B4-BE49-F238E27FC236}">
                <a16:creationId xmlns:a16="http://schemas.microsoft.com/office/drawing/2014/main" id="{03CC5896-A9D6-4745-BFF1-27D633C78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563" y="1420813"/>
            <a:ext cx="1985962" cy="266700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5855" name="object 15">
            <a:extLst>
              <a:ext uri="{FF2B5EF4-FFF2-40B4-BE49-F238E27FC236}">
                <a16:creationId xmlns:a16="http://schemas.microsoft.com/office/drawing/2014/main" id="{39DE0932-4049-45B8-88E9-BD6ECA08A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7525" y="3021013"/>
            <a:ext cx="1546225" cy="266700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5856" name="object 16">
            <a:extLst>
              <a:ext uri="{FF2B5EF4-FFF2-40B4-BE49-F238E27FC236}">
                <a16:creationId xmlns:a16="http://schemas.microsoft.com/office/drawing/2014/main" id="{3402D81C-5E33-4F62-8349-0DEC2BF3E3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45663" y="5080000"/>
            <a:ext cx="1046162" cy="346075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5857" name="object 17">
            <a:extLst>
              <a:ext uri="{FF2B5EF4-FFF2-40B4-BE49-F238E27FC236}">
                <a16:creationId xmlns:a16="http://schemas.microsoft.com/office/drawing/2014/main" id="{A40D8069-10CF-4394-B733-E9D67EB704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9938" y="5080000"/>
            <a:ext cx="911225" cy="344488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5858" name="object 18">
            <a:extLst>
              <a:ext uri="{FF2B5EF4-FFF2-40B4-BE49-F238E27FC236}">
                <a16:creationId xmlns:a16="http://schemas.microsoft.com/office/drawing/2014/main" id="{F375A5C0-DB29-43AE-B57D-757415C51DB3}"/>
              </a:ext>
            </a:extLst>
          </p:cNvPr>
          <p:cNvSpPr>
            <a:spLocks/>
          </p:cNvSpPr>
          <p:nvPr/>
        </p:nvSpPr>
        <p:spPr bwMode="auto">
          <a:xfrm>
            <a:off x="7510463" y="4598988"/>
            <a:ext cx="2830512" cy="300037"/>
          </a:xfrm>
          <a:custGeom>
            <a:avLst/>
            <a:gdLst>
              <a:gd name="T0" fmla="*/ 32806 w 2831465"/>
              <a:gd name="T1" fmla="*/ 292879 h 299085"/>
              <a:gd name="T2" fmla="*/ 8138 w 2831465"/>
              <a:gd name="T3" fmla="*/ 200537 h 299085"/>
              <a:gd name="T4" fmla="*/ 39583 w 2831465"/>
              <a:gd name="T5" fmla="*/ 190505 h 299085"/>
              <a:gd name="T6" fmla="*/ 47471 w 2831465"/>
              <a:gd name="T7" fmla="*/ 150550 h 299085"/>
              <a:gd name="T8" fmla="*/ 79766 w 2831465"/>
              <a:gd name="T9" fmla="*/ 56006 h 299085"/>
              <a:gd name="T10" fmla="*/ 110835 w 2831465"/>
              <a:gd name="T11" fmla="*/ 63201 h 299085"/>
              <a:gd name="T12" fmla="*/ 149782 w 2831465"/>
              <a:gd name="T13" fmla="*/ 44662 h 299085"/>
              <a:gd name="T14" fmla="*/ 231526 w 2831465"/>
              <a:gd name="T15" fmla="*/ 0 h 299085"/>
              <a:gd name="T16" fmla="*/ 246004 w 2831465"/>
              <a:gd name="T17" fmla="*/ 31131 h 299085"/>
              <a:gd name="T18" fmla="*/ 288758 w 2831465"/>
              <a:gd name="T19" fmla="*/ 20836 h 299085"/>
              <a:gd name="T20" fmla="*/ 307847 w 2831465"/>
              <a:gd name="T21" fmla="*/ 0 h 299085"/>
              <a:gd name="T22" fmla="*/ 387207 w 2831465"/>
              <a:gd name="T23" fmla="*/ 37838 h 299085"/>
              <a:gd name="T24" fmla="*/ 445769 w 2831465"/>
              <a:gd name="T25" fmla="*/ 6968 h 299085"/>
              <a:gd name="T26" fmla="*/ 473124 w 2831465"/>
              <a:gd name="T27" fmla="*/ 4995 h 299085"/>
              <a:gd name="T28" fmla="*/ 536447 w 2831465"/>
              <a:gd name="T29" fmla="*/ 38099 h 299085"/>
              <a:gd name="T30" fmla="*/ 609610 w 2831465"/>
              <a:gd name="T31" fmla="*/ 261 h 299085"/>
              <a:gd name="T32" fmla="*/ 631737 w 2831465"/>
              <a:gd name="T33" fmla="*/ 17263 h 299085"/>
              <a:gd name="T34" fmla="*/ 676093 w 2831465"/>
              <a:gd name="T35" fmla="*/ 33104 h 299085"/>
              <a:gd name="T36" fmla="*/ 765169 w 2831465"/>
              <a:gd name="T37" fmla="*/ 0 h 299085"/>
              <a:gd name="T38" fmla="*/ 779648 w 2831465"/>
              <a:gd name="T39" fmla="*/ 31131 h 299085"/>
              <a:gd name="T40" fmla="*/ 822403 w 2831465"/>
              <a:gd name="T41" fmla="*/ 20836 h 299085"/>
              <a:gd name="T42" fmla="*/ 841491 w 2831465"/>
              <a:gd name="T43" fmla="*/ 0 h 299085"/>
              <a:gd name="T44" fmla="*/ 920851 w 2831465"/>
              <a:gd name="T45" fmla="*/ 37838 h 299085"/>
              <a:gd name="T46" fmla="*/ 979423 w 2831465"/>
              <a:gd name="T47" fmla="*/ 6968 h 299085"/>
              <a:gd name="T48" fmla="*/ 1006767 w 2831465"/>
              <a:gd name="T49" fmla="*/ 4995 h 299085"/>
              <a:gd name="T50" fmla="*/ 1057227 w 2831465"/>
              <a:gd name="T51" fmla="*/ 33104 h 299085"/>
              <a:gd name="T52" fmla="*/ 1146444 w 2831465"/>
              <a:gd name="T53" fmla="*/ 0 h 299085"/>
              <a:gd name="T54" fmla="*/ 1160912 w 2831465"/>
              <a:gd name="T55" fmla="*/ 31131 h 299085"/>
              <a:gd name="T56" fmla="*/ 1203676 w 2831465"/>
              <a:gd name="T57" fmla="*/ 20836 h 299085"/>
              <a:gd name="T58" fmla="*/ 1222644 w 2831465"/>
              <a:gd name="T59" fmla="*/ 0 h 299085"/>
              <a:gd name="T60" fmla="*/ 1302088 w 2831465"/>
              <a:gd name="T61" fmla="*/ 37838 h 299085"/>
              <a:gd name="T62" fmla="*/ 1360687 w 2831465"/>
              <a:gd name="T63" fmla="*/ 6968 h 299085"/>
              <a:gd name="T64" fmla="*/ 1388042 w 2831465"/>
              <a:gd name="T65" fmla="*/ 4995 h 299085"/>
              <a:gd name="T66" fmla="*/ 1451366 w 2831465"/>
              <a:gd name="T67" fmla="*/ 38099 h 299085"/>
              <a:gd name="T68" fmla="*/ 1524406 w 2831465"/>
              <a:gd name="T69" fmla="*/ 261 h 299085"/>
              <a:gd name="T70" fmla="*/ 1546533 w 2831465"/>
              <a:gd name="T71" fmla="*/ 17263 h 299085"/>
              <a:gd name="T72" fmla="*/ 1590938 w 2831465"/>
              <a:gd name="T73" fmla="*/ 33104 h 299085"/>
              <a:gd name="T74" fmla="*/ 1680088 w 2831465"/>
              <a:gd name="T75" fmla="*/ 0 h 299085"/>
              <a:gd name="T76" fmla="*/ 1694566 w 2831465"/>
              <a:gd name="T77" fmla="*/ 31131 h 299085"/>
              <a:gd name="T78" fmla="*/ 1737320 w 2831465"/>
              <a:gd name="T79" fmla="*/ 20836 h 299085"/>
              <a:gd name="T80" fmla="*/ 1756288 w 2831465"/>
              <a:gd name="T81" fmla="*/ 0 h 299085"/>
              <a:gd name="T82" fmla="*/ 1835739 w 2831465"/>
              <a:gd name="T83" fmla="*/ 37838 h 299085"/>
              <a:gd name="T84" fmla="*/ 1894331 w 2831465"/>
              <a:gd name="T85" fmla="*/ 6968 h 299085"/>
              <a:gd name="T86" fmla="*/ 1921686 w 2831465"/>
              <a:gd name="T87" fmla="*/ 4995 h 299085"/>
              <a:gd name="T88" fmla="*/ 1985009 w 2831465"/>
              <a:gd name="T89" fmla="*/ 38099 h 299085"/>
              <a:gd name="T90" fmla="*/ 2058050 w 2831465"/>
              <a:gd name="T91" fmla="*/ 261 h 299085"/>
              <a:gd name="T92" fmla="*/ 2080298 w 2831465"/>
              <a:gd name="T93" fmla="*/ 17263 h 299085"/>
              <a:gd name="T94" fmla="*/ 2124655 w 2831465"/>
              <a:gd name="T95" fmla="*/ 33104 h 299085"/>
              <a:gd name="T96" fmla="*/ 2213731 w 2831465"/>
              <a:gd name="T97" fmla="*/ 0 h 299085"/>
              <a:gd name="T98" fmla="*/ 2228210 w 2831465"/>
              <a:gd name="T99" fmla="*/ 31131 h 299085"/>
              <a:gd name="T100" fmla="*/ 2270964 w 2831465"/>
              <a:gd name="T101" fmla="*/ 20836 h 299085"/>
              <a:gd name="T102" fmla="*/ 2289931 w 2831465"/>
              <a:gd name="T103" fmla="*/ 0 h 299085"/>
              <a:gd name="T104" fmla="*/ 2369413 w 2831465"/>
              <a:gd name="T105" fmla="*/ 37838 h 299085"/>
              <a:gd name="T106" fmla="*/ 2427985 w 2831465"/>
              <a:gd name="T107" fmla="*/ 6968 h 299085"/>
              <a:gd name="T108" fmla="*/ 2455329 w 2831465"/>
              <a:gd name="T109" fmla="*/ 4995 h 299085"/>
              <a:gd name="T110" fmla="*/ 2518653 w 2831465"/>
              <a:gd name="T111" fmla="*/ 38099 h 299085"/>
              <a:gd name="T112" fmla="*/ 2594853 w 2831465"/>
              <a:gd name="T113" fmla="*/ 0 h 299085"/>
              <a:gd name="T114" fmla="*/ 2609434 w 2831465"/>
              <a:gd name="T115" fmla="*/ 31131 h 299085"/>
              <a:gd name="T116" fmla="*/ 2652138 w 2831465"/>
              <a:gd name="T117" fmla="*/ 40966 h 299085"/>
              <a:gd name="T118" fmla="*/ 2668839 w 2831465"/>
              <a:gd name="T119" fmla="*/ 13389 h 299085"/>
              <a:gd name="T120" fmla="*/ 2743558 w 2831465"/>
              <a:gd name="T121" fmla="*/ 90905 h 299085"/>
              <a:gd name="T122" fmla="*/ 2718297 w 2831465"/>
              <a:gd name="T123" fmla="*/ 175772 h 299085"/>
              <a:gd name="T124" fmla="*/ 2754603 w 2831465"/>
              <a:gd name="T125" fmla="*/ 159855 h 2990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831465" h="299085">
                <a:moveTo>
                  <a:pt x="17443" y="260661"/>
                </a:moveTo>
                <a:lnTo>
                  <a:pt x="5306" y="266428"/>
                </a:lnTo>
                <a:lnTo>
                  <a:pt x="0" y="278891"/>
                </a:lnTo>
                <a:lnTo>
                  <a:pt x="266" y="282830"/>
                </a:lnTo>
                <a:lnTo>
                  <a:pt x="6804" y="293905"/>
                </a:lnTo>
                <a:lnTo>
                  <a:pt x="20656" y="298646"/>
                </a:lnTo>
                <a:lnTo>
                  <a:pt x="32806" y="292879"/>
                </a:lnTo>
                <a:lnTo>
                  <a:pt x="38099" y="280415"/>
                </a:lnTo>
                <a:lnTo>
                  <a:pt x="37835" y="276437"/>
                </a:lnTo>
                <a:lnTo>
                  <a:pt x="31289" y="265389"/>
                </a:lnTo>
                <a:lnTo>
                  <a:pt x="17443" y="260661"/>
                </a:lnTo>
                <a:close/>
              </a:path>
              <a:path w="2831465" h="299085">
                <a:moveTo>
                  <a:pt x="26153" y="184857"/>
                </a:moveTo>
                <a:lnTo>
                  <a:pt x="14415" y="189409"/>
                </a:lnTo>
                <a:lnTo>
                  <a:pt x="8138" y="200537"/>
                </a:lnTo>
                <a:lnTo>
                  <a:pt x="8094" y="207049"/>
                </a:lnTo>
                <a:lnTo>
                  <a:pt x="14068" y="217288"/>
                </a:lnTo>
                <a:lnTo>
                  <a:pt x="27529" y="222943"/>
                </a:lnTo>
                <a:lnTo>
                  <a:pt x="39207" y="218391"/>
                </a:lnTo>
                <a:lnTo>
                  <a:pt x="45598" y="207263"/>
                </a:lnTo>
                <a:lnTo>
                  <a:pt x="45613" y="200750"/>
                </a:lnTo>
                <a:lnTo>
                  <a:pt x="39583" y="190505"/>
                </a:lnTo>
                <a:lnTo>
                  <a:pt x="26153" y="184857"/>
                </a:lnTo>
                <a:close/>
              </a:path>
              <a:path w="2831465" h="299085">
                <a:moveTo>
                  <a:pt x="54399" y="113031"/>
                </a:moveTo>
                <a:lnTo>
                  <a:pt x="42758" y="114612"/>
                </a:lnTo>
                <a:lnTo>
                  <a:pt x="34168" y="122931"/>
                </a:lnTo>
                <a:lnTo>
                  <a:pt x="32089" y="131652"/>
                </a:lnTo>
                <a:lnTo>
                  <a:pt x="36027" y="141956"/>
                </a:lnTo>
                <a:lnTo>
                  <a:pt x="47471" y="150550"/>
                </a:lnTo>
                <a:lnTo>
                  <a:pt x="59176" y="149025"/>
                </a:lnTo>
                <a:lnTo>
                  <a:pt x="67817" y="140720"/>
                </a:lnTo>
                <a:lnTo>
                  <a:pt x="69959" y="131959"/>
                </a:lnTo>
                <a:lnTo>
                  <a:pt x="65998" y="121632"/>
                </a:lnTo>
                <a:lnTo>
                  <a:pt x="54399" y="113031"/>
                </a:lnTo>
                <a:close/>
              </a:path>
              <a:path w="2831465" h="299085">
                <a:moveTo>
                  <a:pt x="90381" y="50196"/>
                </a:moveTo>
                <a:lnTo>
                  <a:pt x="79766" y="56006"/>
                </a:lnTo>
                <a:lnTo>
                  <a:pt x="75404" y="63862"/>
                </a:lnTo>
                <a:lnTo>
                  <a:pt x="76464" y="74849"/>
                </a:lnTo>
                <a:lnTo>
                  <a:pt x="85252" y="86113"/>
                </a:lnTo>
                <a:lnTo>
                  <a:pt x="96993" y="87753"/>
                </a:lnTo>
                <a:lnTo>
                  <a:pt x="107563" y="81914"/>
                </a:lnTo>
                <a:lnTo>
                  <a:pt x="111855" y="74172"/>
                </a:lnTo>
                <a:lnTo>
                  <a:pt x="110835" y="63201"/>
                </a:lnTo>
                <a:lnTo>
                  <a:pt x="102161" y="51892"/>
                </a:lnTo>
                <a:lnTo>
                  <a:pt x="90381" y="50196"/>
                </a:lnTo>
                <a:close/>
              </a:path>
              <a:path w="2831465" h="299085">
                <a:moveTo>
                  <a:pt x="150235" y="8631"/>
                </a:moveTo>
                <a:lnTo>
                  <a:pt x="142938" y="13104"/>
                </a:lnTo>
                <a:lnTo>
                  <a:pt x="138274" y="23176"/>
                </a:lnTo>
                <a:lnTo>
                  <a:pt x="140293" y="37227"/>
                </a:lnTo>
                <a:lnTo>
                  <a:pt x="149782" y="44662"/>
                </a:lnTo>
                <a:lnTo>
                  <a:pt x="162062" y="44826"/>
                </a:lnTo>
                <a:lnTo>
                  <a:pt x="169372" y="40267"/>
                </a:lnTo>
                <a:lnTo>
                  <a:pt x="174047" y="30165"/>
                </a:lnTo>
                <a:lnTo>
                  <a:pt x="172091" y="16135"/>
                </a:lnTo>
                <a:lnTo>
                  <a:pt x="162540" y="8754"/>
                </a:lnTo>
                <a:lnTo>
                  <a:pt x="150235" y="8631"/>
                </a:lnTo>
                <a:close/>
              </a:path>
              <a:path w="2831465" h="299085">
                <a:moveTo>
                  <a:pt x="231526" y="0"/>
                </a:moveTo>
                <a:lnTo>
                  <a:pt x="228366" y="261"/>
                </a:lnTo>
                <a:lnTo>
                  <a:pt x="217047" y="6968"/>
                </a:lnTo>
                <a:lnTo>
                  <a:pt x="212558" y="20836"/>
                </a:lnTo>
                <a:lnTo>
                  <a:pt x="218650" y="33104"/>
                </a:lnTo>
                <a:lnTo>
                  <a:pt x="231526" y="38099"/>
                </a:lnTo>
                <a:lnTo>
                  <a:pt x="234685" y="37838"/>
                </a:lnTo>
                <a:lnTo>
                  <a:pt x="246004" y="31131"/>
                </a:lnTo>
                <a:lnTo>
                  <a:pt x="250493" y="17263"/>
                </a:lnTo>
                <a:lnTo>
                  <a:pt x="244402" y="4995"/>
                </a:lnTo>
                <a:lnTo>
                  <a:pt x="231526" y="0"/>
                </a:lnTo>
                <a:close/>
              </a:path>
              <a:path w="2831465" h="299085">
                <a:moveTo>
                  <a:pt x="307847" y="0"/>
                </a:moveTo>
                <a:lnTo>
                  <a:pt x="304566" y="261"/>
                </a:lnTo>
                <a:lnTo>
                  <a:pt x="293247" y="6968"/>
                </a:lnTo>
                <a:lnTo>
                  <a:pt x="288758" y="20836"/>
                </a:lnTo>
                <a:lnTo>
                  <a:pt x="294850" y="33104"/>
                </a:lnTo>
                <a:lnTo>
                  <a:pt x="307726" y="38099"/>
                </a:lnTo>
                <a:lnTo>
                  <a:pt x="310977" y="37838"/>
                </a:lnTo>
                <a:lnTo>
                  <a:pt x="322286" y="31131"/>
                </a:lnTo>
                <a:lnTo>
                  <a:pt x="326814" y="17263"/>
                </a:lnTo>
                <a:lnTo>
                  <a:pt x="320675" y="4995"/>
                </a:lnTo>
                <a:lnTo>
                  <a:pt x="307847" y="0"/>
                </a:lnTo>
                <a:close/>
              </a:path>
              <a:path w="2831465" h="299085">
                <a:moveTo>
                  <a:pt x="384047" y="0"/>
                </a:moveTo>
                <a:lnTo>
                  <a:pt x="380888" y="261"/>
                </a:lnTo>
                <a:lnTo>
                  <a:pt x="369569" y="6968"/>
                </a:lnTo>
                <a:lnTo>
                  <a:pt x="365080" y="20836"/>
                </a:lnTo>
                <a:lnTo>
                  <a:pt x="371171" y="33104"/>
                </a:lnTo>
                <a:lnTo>
                  <a:pt x="384047" y="38099"/>
                </a:lnTo>
                <a:lnTo>
                  <a:pt x="387207" y="37838"/>
                </a:lnTo>
                <a:lnTo>
                  <a:pt x="398526" y="31131"/>
                </a:lnTo>
                <a:lnTo>
                  <a:pt x="403015" y="17263"/>
                </a:lnTo>
                <a:lnTo>
                  <a:pt x="396924" y="4995"/>
                </a:lnTo>
                <a:lnTo>
                  <a:pt x="384047" y="0"/>
                </a:lnTo>
                <a:close/>
              </a:path>
              <a:path w="2831465" h="299085">
                <a:moveTo>
                  <a:pt x="460247" y="0"/>
                </a:moveTo>
                <a:lnTo>
                  <a:pt x="457088" y="261"/>
                </a:lnTo>
                <a:lnTo>
                  <a:pt x="445769" y="6968"/>
                </a:lnTo>
                <a:lnTo>
                  <a:pt x="441280" y="20836"/>
                </a:lnTo>
                <a:lnTo>
                  <a:pt x="447371" y="33104"/>
                </a:lnTo>
                <a:lnTo>
                  <a:pt x="460247" y="38099"/>
                </a:lnTo>
                <a:lnTo>
                  <a:pt x="463407" y="37838"/>
                </a:lnTo>
                <a:lnTo>
                  <a:pt x="474726" y="31131"/>
                </a:lnTo>
                <a:lnTo>
                  <a:pt x="479215" y="17263"/>
                </a:lnTo>
                <a:lnTo>
                  <a:pt x="473124" y="4995"/>
                </a:lnTo>
                <a:lnTo>
                  <a:pt x="460247" y="0"/>
                </a:lnTo>
                <a:close/>
              </a:path>
              <a:path w="2831465" h="299085">
                <a:moveTo>
                  <a:pt x="536569" y="0"/>
                </a:moveTo>
                <a:lnTo>
                  <a:pt x="533288" y="261"/>
                </a:lnTo>
                <a:lnTo>
                  <a:pt x="521969" y="6968"/>
                </a:lnTo>
                <a:lnTo>
                  <a:pt x="517480" y="20836"/>
                </a:lnTo>
                <a:lnTo>
                  <a:pt x="523571" y="33104"/>
                </a:lnTo>
                <a:lnTo>
                  <a:pt x="536447" y="38099"/>
                </a:lnTo>
                <a:lnTo>
                  <a:pt x="539699" y="37838"/>
                </a:lnTo>
                <a:lnTo>
                  <a:pt x="551008" y="31131"/>
                </a:lnTo>
                <a:lnTo>
                  <a:pt x="555536" y="17263"/>
                </a:lnTo>
                <a:lnTo>
                  <a:pt x="549397" y="4995"/>
                </a:lnTo>
                <a:lnTo>
                  <a:pt x="536569" y="0"/>
                </a:lnTo>
                <a:close/>
              </a:path>
              <a:path w="2831465" h="299085">
                <a:moveTo>
                  <a:pt x="612769" y="0"/>
                </a:moveTo>
                <a:lnTo>
                  <a:pt x="609610" y="261"/>
                </a:lnTo>
                <a:lnTo>
                  <a:pt x="598291" y="6968"/>
                </a:lnTo>
                <a:lnTo>
                  <a:pt x="593802" y="20836"/>
                </a:lnTo>
                <a:lnTo>
                  <a:pt x="599893" y="33104"/>
                </a:lnTo>
                <a:lnTo>
                  <a:pt x="612769" y="38099"/>
                </a:lnTo>
                <a:lnTo>
                  <a:pt x="615929" y="37838"/>
                </a:lnTo>
                <a:lnTo>
                  <a:pt x="627248" y="31131"/>
                </a:lnTo>
                <a:lnTo>
                  <a:pt x="631737" y="17263"/>
                </a:lnTo>
                <a:lnTo>
                  <a:pt x="625645" y="4995"/>
                </a:lnTo>
                <a:lnTo>
                  <a:pt x="612769" y="0"/>
                </a:lnTo>
                <a:close/>
              </a:path>
              <a:path w="2831465" h="299085">
                <a:moveTo>
                  <a:pt x="688969" y="0"/>
                </a:moveTo>
                <a:lnTo>
                  <a:pt x="685810" y="261"/>
                </a:lnTo>
                <a:lnTo>
                  <a:pt x="674491" y="6968"/>
                </a:lnTo>
                <a:lnTo>
                  <a:pt x="670002" y="20836"/>
                </a:lnTo>
                <a:lnTo>
                  <a:pt x="676093" y="33104"/>
                </a:lnTo>
                <a:lnTo>
                  <a:pt x="688969" y="38099"/>
                </a:lnTo>
                <a:lnTo>
                  <a:pt x="692129" y="37838"/>
                </a:lnTo>
                <a:lnTo>
                  <a:pt x="703448" y="31131"/>
                </a:lnTo>
                <a:lnTo>
                  <a:pt x="707937" y="17263"/>
                </a:lnTo>
                <a:lnTo>
                  <a:pt x="701845" y="4995"/>
                </a:lnTo>
                <a:lnTo>
                  <a:pt x="688969" y="0"/>
                </a:lnTo>
                <a:close/>
              </a:path>
              <a:path w="2831465" h="299085">
                <a:moveTo>
                  <a:pt x="765169" y="0"/>
                </a:moveTo>
                <a:lnTo>
                  <a:pt x="762010" y="261"/>
                </a:lnTo>
                <a:lnTo>
                  <a:pt x="750691" y="6968"/>
                </a:lnTo>
                <a:lnTo>
                  <a:pt x="746202" y="20836"/>
                </a:lnTo>
                <a:lnTo>
                  <a:pt x="752293" y="33104"/>
                </a:lnTo>
                <a:lnTo>
                  <a:pt x="765169" y="38099"/>
                </a:lnTo>
                <a:lnTo>
                  <a:pt x="768329" y="37838"/>
                </a:lnTo>
                <a:lnTo>
                  <a:pt x="779648" y="31131"/>
                </a:lnTo>
                <a:lnTo>
                  <a:pt x="784137" y="17263"/>
                </a:lnTo>
                <a:lnTo>
                  <a:pt x="778045" y="4995"/>
                </a:lnTo>
                <a:lnTo>
                  <a:pt x="765169" y="0"/>
                </a:lnTo>
                <a:close/>
              </a:path>
              <a:path w="2831465" h="299085">
                <a:moveTo>
                  <a:pt x="841491" y="0"/>
                </a:moveTo>
                <a:lnTo>
                  <a:pt x="838247" y="261"/>
                </a:lnTo>
                <a:lnTo>
                  <a:pt x="826941" y="6968"/>
                </a:lnTo>
                <a:lnTo>
                  <a:pt x="822403" y="20836"/>
                </a:lnTo>
                <a:lnTo>
                  <a:pt x="828554" y="33104"/>
                </a:lnTo>
                <a:lnTo>
                  <a:pt x="841369" y="38099"/>
                </a:lnTo>
                <a:lnTo>
                  <a:pt x="844651" y="37838"/>
                </a:lnTo>
                <a:lnTo>
                  <a:pt x="855970" y="31131"/>
                </a:lnTo>
                <a:lnTo>
                  <a:pt x="860459" y="17263"/>
                </a:lnTo>
                <a:lnTo>
                  <a:pt x="854367" y="4995"/>
                </a:lnTo>
                <a:lnTo>
                  <a:pt x="841491" y="0"/>
                </a:lnTo>
                <a:close/>
              </a:path>
              <a:path w="2831465" h="299085">
                <a:moveTo>
                  <a:pt x="917691" y="0"/>
                </a:moveTo>
                <a:lnTo>
                  <a:pt x="914539" y="261"/>
                </a:lnTo>
                <a:lnTo>
                  <a:pt x="903223" y="6968"/>
                </a:lnTo>
                <a:lnTo>
                  <a:pt x="898724" y="20836"/>
                </a:lnTo>
                <a:lnTo>
                  <a:pt x="904827" y="33104"/>
                </a:lnTo>
                <a:lnTo>
                  <a:pt x="917691" y="38099"/>
                </a:lnTo>
                <a:lnTo>
                  <a:pt x="920851" y="37838"/>
                </a:lnTo>
                <a:lnTo>
                  <a:pt x="932170" y="31131"/>
                </a:lnTo>
                <a:lnTo>
                  <a:pt x="936659" y="17263"/>
                </a:lnTo>
                <a:lnTo>
                  <a:pt x="930567" y="4995"/>
                </a:lnTo>
                <a:lnTo>
                  <a:pt x="917691" y="0"/>
                </a:lnTo>
                <a:close/>
              </a:path>
              <a:path w="2831465" h="299085">
                <a:moveTo>
                  <a:pt x="993891" y="0"/>
                </a:moveTo>
                <a:lnTo>
                  <a:pt x="990739" y="261"/>
                </a:lnTo>
                <a:lnTo>
                  <a:pt x="979423" y="6968"/>
                </a:lnTo>
                <a:lnTo>
                  <a:pt x="974924" y="20836"/>
                </a:lnTo>
                <a:lnTo>
                  <a:pt x="981027" y="33104"/>
                </a:lnTo>
                <a:lnTo>
                  <a:pt x="993891" y="38099"/>
                </a:lnTo>
                <a:lnTo>
                  <a:pt x="997051" y="37838"/>
                </a:lnTo>
                <a:lnTo>
                  <a:pt x="1008370" y="31131"/>
                </a:lnTo>
                <a:lnTo>
                  <a:pt x="1012859" y="17263"/>
                </a:lnTo>
                <a:lnTo>
                  <a:pt x="1006767" y="4995"/>
                </a:lnTo>
                <a:lnTo>
                  <a:pt x="993891" y="0"/>
                </a:lnTo>
                <a:close/>
              </a:path>
              <a:path w="2831465" h="299085">
                <a:moveTo>
                  <a:pt x="1070244" y="0"/>
                </a:moveTo>
                <a:lnTo>
                  <a:pt x="1070091" y="0"/>
                </a:lnTo>
                <a:lnTo>
                  <a:pt x="1066939" y="261"/>
                </a:lnTo>
                <a:lnTo>
                  <a:pt x="1055623" y="6968"/>
                </a:lnTo>
                <a:lnTo>
                  <a:pt x="1051124" y="20836"/>
                </a:lnTo>
                <a:lnTo>
                  <a:pt x="1057227" y="33104"/>
                </a:lnTo>
                <a:lnTo>
                  <a:pt x="1070091" y="38099"/>
                </a:lnTo>
                <a:lnTo>
                  <a:pt x="1073366" y="37838"/>
                </a:lnTo>
                <a:lnTo>
                  <a:pt x="1084672" y="31131"/>
                </a:lnTo>
                <a:lnTo>
                  <a:pt x="1089210" y="17263"/>
                </a:lnTo>
                <a:lnTo>
                  <a:pt x="1083060" y="4995"/>
                </a:lnTo>
                <a:lnTo>
                  <a:pt x="1070244" y="0"/>
                </a:lnTo>
                <a:close/>
              </a:path>
              <a:path w="2831465" h="299085">
                <a:moveTo>
                  <a:pt x="1146444" y="0"/>
                </a:moveTo>
                <a:lnTo>
                  <a:pt x="1143284" y="261"/>
                </a:lnTo>
                <a:lnTo>
                  <a:pt x="1131965" y="6968"/>
                </a:lnTo>
                <a:lnTo>
                  <a:pt x="1127476" y="20836"/>
                </a:lnTo>
                <a:lnTo>
                  <a:pt x="1133568" y="33104"/>
                </a:lnTo>
                <a:lnTo>
                  <a:pt x="1146444" y="38099"/>
                </a:lnTo>
                <a:lnTo>
                  <a:pt x="1149596" y="37838"/>
                </a:lnTo>
                <a:lnTo>
                  <a:pt x="1160912" y="31131"/>
                </a:lnTo>
                <a:lnTo>
                  <a:pt x="1165411" y="17263"/>
                </a:lnTo>
                <a:lnTo>
                  <a:pt x="1159308" y="4995"/>
                </a:lnTo>
                <a:lnTo>
                  <a:pt x="1146444" y="0"/>
                </a:lnTo>
                <a:close/>
              </a:path>
              <a:path w="2831465" h="299085">
                <a:moveTo>
                  <a:pt x="1222644" y="0"/>
                </a:moveTo>
                <a:lnTo>
                  <a:pt x="1219484" y="261"/>
                </a:lnTo>
                <a:lnTo>
                  <a:pt x="1208165" y="6968"/>
                </a:lnTo>
                <a:lnTo>
                  <a:pt x="1203676" y="20836"/>
                </a:lnTo>
                <a:lnTo>
                  <a:pt x="1209768" y="33104"/>
                </a:lnTo>
                <a:lnTo>
                  <a:pt x="1222644" y="38099"/>
                </a:lnTo>
                <a:lnTo>
                  <a:pt x="1225796" y="37838"/>
                </a:lnTo>
                <a:lnTo>
                  <a:pt x="1237112" y="31131"/>
                </a:lnTo>
                <a:lnTo>
                  <a:pt x="1241611" y="17263"/>
                </a:lnTo>
                <a:lnTo>
                  <a:pt x="1235508" y="4995"/>
                </a:lnTo>
                <a:lnTo>
                  <a:pt x="1222644" y="0"/>
                </a:lnTo>
                <a:close/>
              </a:path>
              <a:path w="2831465" h="299085">
                <a:moveTo>
                  <a:pt x="1298966" y="0"/>
                </a:moveTo>
                <a:lnTo>
                  <a:pt x="1295684" y="261"/>
                </a:lnTo>
                <a:lnTo>
                  <a:pt x="1284365" y="6968"/>
                </a:lnTo>
                <a:lnTo>
                  <a:pt x="1279876" y="20836"/>
                </a:lnTo>
                <a:lnTo>
                  <a:pt x="1285968" y="33104"/>
                </a:lnTo>
                <a:lnTo>
                  <a:pt x="1298844" y="38099"/>
                </a:lnTo>
                <a:lnTo>
                  <a:pt x="1302088" y="37838"/>
                </a:lnTo>
                <a:lnTo>
                  <a:pt x="1313394" y="31131"/>
                </a:lnTo>
                <a:lnTo>
                  <a:pt x="1317932" y="17263"/>
                </a:lnTo>
                <a:lnTo>
                  <a:pt x="1311781" y="4995"/>
                </a:lnTo>
                <a:lnTo>
                  <a:pt x="1298966" y="0"/>
                </a:lnTo>
                <a:close/>
              </a:path>
              <a:path w="2831465" h="299085">
                <a:moveTo>
                  <a:pt x="1375166" y="0"/>
                </a:moveTo>
                <a:lnTo>
                  <a:pt x="1372006" y="261"/>
                </a:lnTo>
                <a:lnTo>
                  <a:pt x="1360687" y="6968"/>
                </a:lnTo>
                <a:lnTo>
                  <a:pt x="1356198" y="20836"/>
                </a:lnTo>
                <a:lnTo>
                  <a:pt x="1362290" y="33104"/>
                </a:lnTo>
                <a:lnTo>
                  <a:pt x="1375166" y="38099"/>
                </a:lnTo>
                <a:lnTo>
                  <a:pt x="1378325" y="37838"/>
                </a:lnTo>
                <a:lnTo>
                  <a:pt x="1389644" y="31131"/>
                </a:lnTo>
                <a:lnTo>
                  <a:pt x="1394133" y="17263"/>
                </a:lnTo>
                <a:lnTo>
                  <a:pt x="1388042" y="4995"/>
                </a:lnTo>
                <a:lnTo>
                  <a:pt x="1375166" y="0"/>
                </a:lnTo>
                <a:close/>
              </a:path>
              <a:path w="2831465" h="299085">
                <a:moveTo>
                  <a:pt x="1451366" y="0"/>
                </a:moveTo>
                <a:lnTo>
                  <a:pt x="1448206" y="261"/>
                </a:lnTo>
                <a:lnTo>
                  <a:pt x="1436887" y="6968"/>
                </a:lnTo>
                <a:lnTo>
                  <a:pt x="1432398" y="20836"/>
                </a:lnTo>
                <a:lnTo>
                  <a:pt x="1438490" y="33104"/>
                </a:lnTo>
                <a:lnTo>
                  <a:pt x="1451366" y="38099"/>
                </a:lnTo>
                <a:lnTo>
                  <a:pt x="1454525" y="37838"/>
                </a:lnTo>
                <a:lnTo>
                  <a:pt x="1465844" y="31131"/>
                </a:lnTo>
                <a:lnTo>
                  <a:pt x="1470333" y="17263"/>
                </a:lnTo>
                <a:lnTo>
                  <a:pt x="1464242" y="4995"/>
                </a:lnTo>
                <a:lnTo>
                  <a:pt x="1451366" y="0"/>
                </a:lnTo>
                <a:close/>
              </a:path>
              <a:path w="2831465" h="299085">
                <a:moveTo>
                  <a:pt x="1527566" y="0"/>
                </a:moveTo>
                <a:lnTo>
                  <a:pt x="1524406" y="261"/>
                </a:lnTo>
                <a:lnTo>
                  <a:pt x="1513087" y="6968"/>
                </a:lnTo>
                <a:lnTo>
                  <a:pt x="1508598" y="20836"/>
                </a:lnTo>
                <a:lnTo>
                  <a:pt x="1514690" y="33104"/>
                </a:lnTo>
                <a:lnTo>
                  <a:pt x="1527566" y="38099"/>
                </a:lnTo>
                <a:lnTo>
                  <a:pt x="1530725" y="37838"/>
                </a:lnTo>
                <a:lnTo>
                  <a:pt x="1542044" y="31131"/>
                </a:lnTo>
                <a:lnTo>
                  <a:pt x="1546533" y="17263"/>
                </a:lnTo>
                <a:lnTo>
                  <a:pt x="1540442" y="4995"/>
                </a:lnTo>
                <a:lnTo>
                  <a:pt x="1527566" y="0"/>
                </a:lnTo>
                <a:close/>
              </a:path>
              <a:path w="2831465" h="299085">
                <a:moveTo>
                  <a:pt x="1603888" y="0"/>
                </a:moveTo>
                <a:lnTo>
                  <a:pt x="1600636" y="261"/>
                </a:lnTo>
                <a:lnTo>
                  <a:pt x="1589327" y="6968"/>
                </a:lnTo>
                <a:lnTo>
                  <a:pt x="1584799" y="20836"/>
                </a:lnTo>
                <a:lnTo>
                  <a:pt x="1590938" y="33104"/>
                </a:lnTo>
                <a:lnTo>
                  <a:pt x="1603766" y="38099"/>
                </a:lnTo>
                <a:lnTo>
                  <a:pt x="1607047" y="37838"/>
                </a:lnTo>
                <a:lnTo>
                  <a:pt x="1618366" y="31131"/>
                </a:lnTo>
                <a:lnTo>
                  <a:pt x="1622855" y="17263"/>
                </a:lnTo>
                <a:lnTo>
                  <a:pt x="1616764" y="4995"/>
                </a:lnTo>
                <a:lnTo>
                  <a:pt x="1603888" y="0"/>
                </a:lnTo>
                <a:close/>
              </a:path>
              <a:path w="2831465" h="299085">
                <a:moveTo>
                  <a:pt x="1680088" y="0"/>
                </a:moveTo>
                <a:lnTo>
                  <a:pt x="1676928" y="261"/>
                </a:lnTo>
                <a:lnTo>
                  <a:pt x="1665609" y="6968"/>
                </a:lnTo>
                <a:lnTo>
                  <a:pt x="1661120" y="20836"/>
                </a:lnTo>
                <a:lnTo>
                  <a:pt x="1667211" y="33104"/>
                </a:lnTo>
                <a:lnTo>
                  <a:pt x="1680088" y="38099"/>
                </a:lnTo>
                <a:lnTo>
                  <a:pt x="1683247" y="37838"/>
                </a:lnTo>
                <a:lnTo>
                  <a:pt x="1694566" y="31131"/>
                </a:lnTo>
                <a:lnTo>
                  <a:pt x="1699055" y="17263"/>
                </a:lnTo>
                <a:lnTo>
                  <a:pt x="1692964" y="4995"/>
                </a:lnTo>
                <a:lnTo>
                  <a:pt x="1680088" y="0"/>
                </a:lnTo>
                <a:close/>
              </a:path>
              <a:path w="2831465" h="299085">
                <a:moveTo>
                  <a:pt x="1756288" y="0"/>
                </a:moveTo>
                <a:lnTo>
                  <a:pt x="1753128" y="261"/>
                </a:lnTo>
                <a:lnTo>
                  <a:pt x="1741809" y="6968"/>
                </a:lnTo>
                <a:lnTo>
                  <a:pt x="1737320" y="20836"/>
                </a:lnTo>
                <a:lnTo>
                  <a:pt x="1743411" y="33104"/>
                </a:lnTo>
                <a:lnTo>
                  <a:pt x="1756288" y="38099"/>
                </a:lnTo>
                <a:lnTo>
                  <a:pt x="1759447" y="37838"/>
                </a:lnTo>
                <a:lnTo>
                  <a:pt x="1770766" y="31131"/>
                </a:lnTo>
                <a:lnTo>
                  <a:pt x="1775255" y="17263"/>
                </a:lnTo>
                <a:lnTo>
                  <a:pt x="1769164" y="4995"/>
                </a:lnTo>
                <a:lnTo>
                  <a:pt x="1756288" y="0"/>
                </a:lnTo>
                <a:close/>
              </a:path>
              <a:path w="2831465" h="299085">
                <a:moveTo>
                  <a:pt x="1832609" y="0"/>
                </a:moveTo>
                <a:lnTo>
                  <a:pt x="1829328" y="261"/>
                </a:lnTo>
                <a:lnTo>
                  <a:pt x="1818009" y="6968"/>
                </a:lnTo>
                <a:lnTo>
                  <a:pt x="1813520" y="20836"/>
                </a:lnTo>
                <a:lnTo>
                  <a:pt x="1819611" y="33104"/>
                </a:lnTo>
                <a:lnTo>
                  <a:pt x="1832488" y="38099"/>
                </a:lnTo>
                <a:lnTo>
                  <a:pt x="1835739" y="37838"/>
                </a:lnTo>
                <a:lnTo>
                  <a:pt x="1847048" y="31131"/>
                </a:lnTo>
                <a:lnTo>
                  <a:pt x="1851576" y="17263"/>
                </a:lnTo>
                <a:lnTo>
                  <a:pt x="1845437" y="4995"/>
                </a:lnTo>
                <a:lnTo>
                  <a:pt x="1832609" y="0"/>
                </a:lnTo>
                <a:close/>
              </a:path>
              <a:path w="2831465" h="299085">
                <a:moveTo>
                  <a:pt x="1908809" y="0"/>
                </a:moveTo>
                <a:lnTo>
                  <a:pt x="1905650" y="261"/>
                </a:lnTo>
                <a:lnTo>
                  <a:pt x="1894331" y="6968"/>
                </a:lnTo>
                <a:lnTo>
                  <a:pt x="1889842" y="20836"/>
                </a:lnTo>
                <a:lnTo>
                  <a:pt x="1895933" y="33104"/>
                </a:lnTo>
                <a:lnTo>
                  <a:pt x="1908809" y="38099"/>
                </a:lnTo>
                <a:lnTo>
                  <a:pt x="1911969" y="37838"/>
                </a:lnTo>
                <a:lnTo>
                  <a:pt x="1923288" y="31131"/>
                </a:lnTo>
                <a:lnTo>
                  <a:pt x="1927777" y="17263"/>
                </a:lnTo>
                <a:lnTo>
                  <a:pt x="1921686" y="4995"/>
                </a:lnTo>
                <a:lnTo>
                  <a:pt x="1908809" y="0"/>
                </a:lnTo>
                <a:close/>
              </a:path>
              <a:path w="2831465" h="299085">
                <a:moveTo>
                  <a:pt x="1985009" y="0"/>
                </a:moveTo>
                <a:lnTo>
                  <a:pt x="1981850" y="261"/>
                </a:lnTo>
                <a:lnTo>
                  <a:pt x="1970531" y="6968"/>
                </a:lnTo>
                <a:lnTo>
                  <a:pt x="1966042" y="20836"/>
                </a:lnTo>
                <a:lnTo>
                  <a:pt x="1972133" y="33104"/>
                </a:lnTo>
                <a:lnTo>
                  <a:pt x="1985009" y="38099"/>
                </a:lnTo>
                <a:lnTo>
                  <a:pt x="1988169" y="37838"/>
                </a:lnTo>
                <a:lnTo>
                  <a:pt x="1999488" y="31131"/>
                </a:lnTo>
                <a:lnTo>
                  <a:pt x="2003977" y="17263"/>
                </a:lnTo>
                <a:lnTo>
                  <a:pt x="1997886" y="4995"/>
                </a:lnTo>
                <a:lnTo>
                  <a:pt x="1985009" y="0"/>
                </a:lnTo>
                <a:close/>
              </a:path>
              <a:path w="2831465" h="299085">
                <a:moveTo>
                  <a:pt x="2061331" y="0"/>
                </a:moveTo>
                <a:lnTo>
                  <a:pt x="2058050" y="261"/>
                </a:lnTo>
                <a:lnTo>
                  <a:pt x="2046731" y="6968"/>
                </a:lnTo>
                <a:lnTo>
                  <a:pt x="2042242" y="20836"/>
                </a:lnTo>
                <a:lnTo>
                  <a:pt x="2048333" y="33104"/>
                </a:lnTo>
                <a:lnTo>
                  <a:pt x="2061209" y="38099"/>
                </a:lnTo>
                <a:lnTo>
                  <a:pt x="2064461" y="37838"/>
                </a:lnTo>
                <a:lnTo>
                  <a:pt x="2075770" y="31131"/>
                </a:lnTo>
                <a:lnTo>
                  <a:pt x="2080298" y="17263"/>
                </a:lnTo>
                <a:lnTo>
                  <a:pt x="2074159" y="4995"/>
                </a:lnTo>
                <a:lnTo>
                  <a:pt x="2061331" y="0"/>
                </a:lnTo>
                <a:close/>
              </a:path>
              <a:path w="2831465" h="299085">
                <a:moveTo>
                  <a:pt x="2137531" y="0"/>
                </a:moveTo>
                <a:lnTo>
                  <a:pt x="2134372" y="261"/>
                </a:lnTo>
                <a:lnTo>
                  <a:pt x="2123053" y="6968"/>
                </a:lnTo>
                <a:lnTo>
                  <a:pt x="2118564" y="20836"/>
                </a:lnTo>
                <a:lnTo>
                  <a:pt x="2124655" y="33104"/>
                </a:lnTo>
                <a:lnTo>
                  <a:pt x="2137531" y="38099"/>
                </a:lnTo>
                <a:lnTo>
                  <a:pt x="2140691" y="37838"/>
                </a:lnTo>
                <a:lnTo>
                  <a:pt x="2152010" y="31131"/>
                </a:lnTo>
                <a:lnTo>
                  <a:pt x="2156499" y="17263"/>
                </a:lnTo>
                <a:lnTo>
                  <a:pt x="2150407" y="4995"/>
                </a:lnTo>
                <a:lnTo>
                  <a:pt x="2137531" y="0"/>
                </a:lnTo>
                <a:close/>
              </a:path>
              <a:path w="2831465" h="299085">
                <a:moveTo>
                  <a:pt x="2213731" y="0"/>
                </a:moveTo>
                <a:lnTo>
                  <a:pt x="2210572" y="261"/>
                </a:lnTo>
                <a:lnTo>
                  <a:pt x="2199253" y="6968"/>
                </a:lnTo>
                <a:lnTo>
                  <a:pt x="2194764" y="20836"/>
                </a:lnTo>
                <a:lnTo>
                  <a:pt x="2200855" y="33104"/>
                </a:lnTo>
                <a:lnTo>
                  <a:pt x="2213731" y="38099"/>
                </a:lnTo>
                <a:lnTo>
                  <a:pt x="2216891" y="37838"/>
                </a:lnTo>
                <a:lnTo>
                  <a:pt x="2228210" y="31131"/>
                </a:lnTo>
                <a:lnTo>
                  <a:pt x="2232699" y="17263"/>
                </a:lnTo>
                <a:lnTo>
                  <a:pt x="2226607" y="4995"/>
                </a:lnTo>
                <a:lnTo>
                  <a:pt x="2213731" y="0"/>
                </a:lnTo>
                <a:close/>
              </a:path>
              <a:path w="2831465" h="299085">
                <a:moveTo>
                  <a:pt x="2289931" y="0"/>
                </a:moveTo>
                <a:lnTo>
                  <a:pt x="2286772" y="261"/>
                </a:lnTo>
                <a:lnTo>
                  <a:pt x="2275453" y="6968"/>
                </a:lnTo>
                <a:lnTo>
                  <a:pt x="2270964" y="20836"/>
                </a:lnTo>
                <a:lnTo>
                  <a:pt x="2277055" y="33104"/>
                </a:lnTo>
                <a:lnTo>
                  <a:pt x="2289931" y="38099"/>
                </a:lnTo>
                <a:lnTo>
                  <a:pt x="2293091" y="37838"/>
                </a:lnTo>
                <a:lnTo>
                  <a:pt x="2304410" y="31131"/>
                </a:lnTo>
                <a:lnTo>
                  <a:pt x="2308899" y="17263"/>
                </a:lnTo>
                <a:lnTo>
                  <a:pt x="2302807" y="4995"/>
                </a:lnTo>
                <a:lnTo>
                  <a:pt x="2289931" y="0"/>
                </a:lnTo>
                <a:close/>
              </a:path>
              <a:path w="2831465" h="299085">
                <a:moveTo>
                  <a:pt x="2366253" y="0"/>
                </a:moveTo>
                <a:lnTo>
                  <a:pt x="2363009" y="261"/>
                </a:lnTo>
                <a:lnTo>
                  <a:pt x="2351703" y="6968"/>
                </a:lnTo>
                <a:lnTo>
                  <a:pt x="2347165" y="20836"/>
                </a:lnTo>
                <a:lnTo>
                  <a:pt x="2353316" y="33104"/>
                </a:lnTo>
                <a:lnTo>
                  <a:pt x="2366131" y="38099"/>
                </a:lnTo>
                <a:lnTo>
                  <a:pt x="2369413" y="37838"/>
                </a:lnTo>
                <a:lnTo>
                  <a:pt x="2380732" y="31131"/>
                </a:lnTo>
                <a:lnTo>
                  <a:pt x="2385221" y="17263"/>
                </a:lnTo>
                <a:lnTo>
                  <a:pt x="2379129" y="4995"/>
                </a:lnTo>
                <a:lnTo>
                  <a:pt x="2366253" y="0"/>
                </a:lnTo>
                <a:close/>
              </a:path>
              <a:path w="2831465" h="299085">
                <a:moveTo>
                  <a:pt x="2442453" y="0"/>
                </a:moveTo>
                <a:lnTo>
                  <a:pt x="2439301" y="261"/>
                </a:lnTo>
                <a:lnTo>
                  <a:pt x="2427985" y="6968"/>
                </a:lnTo>
                <a:lnTo>
                  <a:pt x="2423486" y="20836"/>
                </a:lnTo>
                <a:lnTo>
                  <a:pt x="2429589" y="33104"/>
                </a:lnTo>
                <a:lnTo>
                  <a:pt x="2442453" y="38099"/>
                </a:lnTo>
                <a:lnTo>
                  <a:pt x="2445613" y="37838"/>
                </a:lnTo>
                <a:lnTo>
                  <a:pt x="2456932" y="31131"/>
                </a:lnTo>
                <a:lnTo>
                  <a:pt x="2461421" y="17263"/>
                </a:lnTo>
                <a:lnTo>
                  <a:pt x="2455329" y="4995"/>
                </a:lnTo>
                <a:lnTo>
                  <a:pt x="2442453" y="0"/>
                </a:lnTo>
                <a:close/>
              </a:path>
              <a:path w="2831465" h="299085">
                <a:moveTo>
                  <a:pt x="2518653" y="0"/>
                </a:moveTo>
                <a:lnTo>
                  <a:pt x="2515501" y="261"/>
                </a:lnTo>
                <a:lnTo>
                  <a:pt x="2504185" y="6968"/>
                </a:lnTo>
                <a:lnTo>
                  <a:pt x="2499686" y="20836"/>
                </a:lnTo>
                <a:lnTo>
                  <a:pt x="2505789" y="33104"/>
                </a:lnTo>
                <a:lnTo>
                  <a:pt x="2518653" y="38099"/>
                </a:lnTo>
                <a:lnTo>
                  <a:pt x="2521813" y="37838"/>
                </a:lnTo>
                <a:lnTo>
                  <a:pt x="2533132" y="31131"/>
                </a:lnTo>
                <a:lnTo>
                  <a:pt x="2537621" y="17263"/>
                </a:lnTo>
                <a:lnTo>
                  <a:pt x="2531529" y="4995"/>
                </a:lnTo>
                <a:lnTo>
                  <a:pt x="2518653" y="0"/>
                </a:lnTo>
                <a:close/>
              </a:path>
              <a:path w="2831465" h="299085">
                <a:moveTo>
                  <a:pt x="2595006" y="0"/>
                </a:moveTo>
                <a:lnTo>
                  <a:pt x="2594853" y="0"/>
                </a:lnTo>
                <a:lnTo>
                  <a:pt x="2591701" y="261"/>
                </a:lnTo>
                <a:lnTo>
                  <a:pt x="2580385" y="6968"/>
                </a:lnTo>
                <a:lnTo>
                  <a:pt x="2575886" y="20836"/>
                </a:lnTo>
                <a:lnTo>
                  <a:pt x="2581989" y="33104"/>
                </a:lnTo>
                <a:lnTo>
                  <a:pt x="2594853" y="38099"/>
                </a:lnTo>
                <a:lnTo>
                  <a:pt x="2598128" y="37838"/>
                </a:lnTo>
                <a:lnTo>
                  <a:pt x="2609434" y="31131"/>
                </a:lnTo>
                <a:lnTo>
                  <a:pt x="2613972" y="17263"/>
                </a:lnTo>
                <a:lnTo>
                  <a:pt x="2607822" y="4995"/>
                </a:lnTo>
                <a:lnTo>
                  <a:pt x="2595006" y="0"/>
                </a:lnTo>
                <a:close/>
              </a:path>
              <a:path w="2831465" h="299085">
                <a:moveTo>
                  <a:pt x="2668839" y="13389"/>
                </a:moveTo>
                <a:lnTo>
                  <a:pt x="2658576" y="17567"/>
                </a:lnTo>
                <a:lnTo>
                  <a:pt x="2650320" y="29305"/>
                </a:lnTo>
                <a:lnTo>
                  <a:pt x="2652138" y="40966"/>
                </a:lnTo>
                <a:lnTo>
                  <a:pt x="2660782" y="49398"/>
                </a:lnTo>
                <a:lnTo>
                  <a:pt x="2669422" y="51251"/>
                </a:lnTo>
                <a:lnTo>
                  <a:pt x="2679653" y="47084"/>
                </a:lnTo>
                <a:lnTo>
                  <a:pt x="2687965" y="35347"/>
                </a:lnTo>
                <a:lnTo>
                  <a:pt x="2686115" y="23678"/>
                </a:lnTo>
                <a:lnTo>
                  <a:pt x="2677546" y="15239"/>
                </a:lnTo>
                <a:lnTo>
                  <a:pt x="2668839" y="13389"/>
                </a:lnTo>
                <a:close/>
              </a:path>
              <a:path w="2831465" h="299085">
                <a:moveTo>
                  <a:pt x="2724969" y="61999"/>
                </a:moveTo>
                <a:lnTo>
                  <a:pt x="2712519" y="68762"/>
                </a:lnTo>
                <a:lnTo>
                  <a:pt x="2708985" y="79959"/>
                </a:lnTo>
                <a:lnTo>
                  <a:pt x="2712841" y="91308"/>
                </a:lnTo>
                <a:lnTo>
                  <a:pt x="2720348" y="97026"/>
                </a:lnTo>
                <a:lnTo>
                  <a:pt x="2731200" y="97604"/>
                </a:lnTo>
                <a:lnTo>
                  <a:pt x="2743558" y="90905"/>
                </a:lnTo>
                <a:lnTo>
                  <a:pt x="2747064" y="79647"/>
                </a:lnTo>
                <a:lnTo>
                  <a:pt x="2743199" y="68330"/>
                </a:lnTo>
                <a:lnTo>
                  <a:pt x="2743199" y="68198"/>
                </a:lnTo>
                <a:lnTo>
                  <a:pt x="2735831" y="62530"/>
                </a:lnTo>
                <a:lnTo>
                  <a:pt x="2724969" y="61999"/>
                </a:lnTo>
                <a:close/>
              </a:path>
              <a:path w="2831465" h="299085">
                <a:moveTo>
                  <a:pt x="2831226" y="157733"/>
                </a:moveTo>
                <a:lnTo>
                  <a:pt x="2718297" y="175772"/>
                </a:lnTo>
                <a:lnTo>
                  <a:pt x="2792729" y="279653"/>
                </a:lnTo>
                <a:lnTo>
                  <a:pt x="2831226" y="157733"/>
                </a:lnTo>
                <a:close/>
              </a:path>
              <a:path w="2831465" h="299085">
                <a:moveTo>
                  <a:pt x="2768303" y="127159"/>
                </a:moveTo>
                <a:lnTo>
                  <a:pt x="2754540" y="130435"/>
                </a:lnTo>
                <a:lnTo>
                  <a:pt x="2748154" y="140456"/>
                </a:lnTo>
                <a:lnTo>
                  <a:pt x="2749052" y="152531"/>
                </a:lnTo>
                <a:lnTo>
                  <a:pt x="2754603" y="159855"/>
                </a:lnTo>
                <a:lnTo>
                  <a:pt x="2765000" y="163282"/>
                </a:lnTo>
                <a:lnTo>
                  <a:pt x="2778766" y="159977"/>
                </a:lnTo>
                <a:lnTo>
                  <a:pt x="2785108" y="149939"/>
                </a:lnTo>
                <a:lnTo>
                  <a:pt x="2784226" y="137790"/>
                </a:lnTo>
                <a:lnTo>
                  <a:pt x="2778700" y="130610"/>
                </a:lnTo>
                <a:lnTo>
                  <a:pt x="2768303" y="127159"/>
                </a:lnTo>
                <a:close/>
              </a:path>
            </a:pathLst>
          </a:custGeom>
          <a:solidFill>
            <a:srgbClr val="BEBE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35859" name="object 19">
            <a:extLst>
              <a:ext uri="{FF2B5EF4-FFF2-40B4-BE49-F238E27FC236}">
                <a16:creationId xmlns:a16="http://schemas.microsoft.com/office/drawing/2014/main" id="{C30FB570-5B0F-4CC1-948B-33161872E705}"/>
              </a:ext>
            </a:extLst>
          </p:cNvPr>
          <p:cNvSpPr>
            <a:spLocks/>
          </p:cNvSpPr>
          <p:nvPr/>
        </p:nvSpPr>
        <p:spPr bwMode="auto">
          <a:xfrm>
            <a:off x="7491413" y="5584825"/>
            <a:ext cx="2828925" cy="279400"/>
          </a:xfrm>
          <a:custGeom>
            <a:avLst/>
            <a:gdLst>
              <a:gd name="T0" fmla="*/ 40414 w 2828925"/>
              <a:gd name="T1" fmla="*/ 81107 h 280035"/>
              <a:gd name="T2" fmla="*/ 41589 w 2828925"/>
              <a:gd name="T3" fmla="*/ 108999 h 280035"/>
              <a:gd name="T4" fmla="*/ 53608 w 2828925"/>
              <a:gd name="T5" fmla="*/ 75003 h 280035"/>
              <a:gd name="T6" fmla="*/ 92212 w 2828925"/>
              <a:gd name="T7" fmla="*/ 75003 h 280035"/>
              <a:gd name="T8" fmla="*/ 98359 w 2828925"/>
              <a:gd name="T9" fmla="*/ 165193 h 280035"/>
              <a:gd name="T10" fmla="*/ 114665 w 2828925"/>
              <a:gd name="T11" fmla="*/ 238469 h 280035"/>
              <a:gd name="T12" fmla="*/ 185389 w 2828925"/>
              <a:gd name="T13" fmla="*/ 241357 h 280035"/>
              <a:gd name="T14" fmla="*/ 204561 w 2828925"/>
              <a:gd name="T15" fmla="*/ 242013 h 280035"/>
              <a:gd name="T16" fmla="*/ 283447 w 2828925"/>
              <a:gd name="T17" fmla="*/ 274649 h 280035"/>
              <a:gd name="T18" fmla="*/ 332353 w 2828925"/>
              <a:gd name="T19" fmla="*/ 272677 h 280035"/>
              <a:gd name="T20" fmla="*/ 423031 w 2828925"/>
              <a:gd name="T21" fmla="*/ 241553 h 280035"/>
              <a:gd name="T22" fmla="*/ 437509 w 2828925"/>
              <a:gd name="T23" fmla="*/ 248530 h 280035"/>
              <a:gd name="T24" fmla="*/ 499231 w 2828925"/>
              <a:gd name="T25" fmla="*/ 279653 h 280035"/>
              <a:gd name="T26" fmla="*/ 556465 w 2828925"/>
              <a:gd name="T27" fmla="*/ 258820 h 280035"/>
              <a:gd name="T28" fmla="*/ 575431 w 2828925"/>
              <a:gd name="T29" fmla="*/ 241553 h 280035"/>
              <a:gd name="T30" fmla="*/ 670721 w 2828925"/>
              <a:gd name="T31" fmla="*/ 262387 h 280035"/>
              <a:gd name="T32" fmla="*/ 724797 w 2828925"/>
              <a:gd name="T33" fmla="*/ 279392 h 280035"/>
              <a:gd name="T34" fmla="*/ 791325 w 2828925"/>
              <a:gd name="T35" fmla="*/ 246558 h 280035"/>
              <a:gd name="T36" fmla="*/ 807432 w 2828925"/>
              <a:gd name="T37" fmla="*/ 241815 h 280035"/>
              <a:gd name="T38" fmla="*/ 893351 w 2828925"/>
              <a:gd name="T39" fmla="*/ 274649 h 280035"/>
              <a:gd name="T40" fmla="*/ 942197 w 2828925"/>
              <a:gd name="T41" fmla="*/ 272677 h 280035"/>
              <a:gd name="T42" fmla="*/ 1032875 w 2828925"/>
              <a:gd name="T43" fmla="*/ 241553 h 280035"/>
              <a:gd name="T44" fmla="*/ 1047435 w 2828925"/>
              <a:gd name="T45" fmla="*/ 248530 h 280035"/>
              <a:gd name="T46" fmla="*/ 1109197 w 2828925"/>
              <a:gd name="T47" fmla="*/ 279653 h 280035"/>
              <a:gd name="T48" fmla="*/ 1166429 w 2828925"/>
              <a:gd name="T49" fmla="*/ 258820 h 280035"/>
              <a:gd name="T50" fmla="*/ 1185397 w 2828925"/>
              <a:gd name="T51" fmla="*/ 241553 h 280035"/>
              <a:gd name="T52" fmla="*/ 1280565 w 2828925"/>
              <a:gd name="T53" fmla="*/ 262387 h 280035"/>
              <a:gd name="T54" fmla="*/ 1334677 w 2828925"/>
              <a:gd name="T55" fmla="*/ 279392 h 280035"/>
              <a:gd name="T56" fmla="*/ 1401255 w 2828925"/>
              <a:gd name="T57" fmla="*/ 246558 h 280035"/>
              <a:gd name="T58" fmla="*/ 1417276 w 2828925"/>
              <a:gd name="T59" fmla="*/ 241815 h 280035"/>
              <a:gd name="T60" fmla="*/ 1503195 w 2828925"/>
              <a:gd name="T61" fmla="*/ 274649 h 280035"/>
              <a:gd name="T62" fmla="*/ 1552092 w 2828925"/>
              <a:gd name="T63" fmla="*/ 272677 h 280035"/>
              <a:gd name="T64" fmla="*/ 1566519 w 2828925"/>
              <a:gd name="T65" fmla="*/ 241553 h 280035"/>
              <a:gd name="T66" fmla="*/ 1661839 w 2828925"/>
              <a:gd name="T67" fmla="*/ 262387 h 280035"/>
              <a:gd name="T68" fmla="*/ 1715915 w 2828925"/>
              <a:gd name="T69" fmla="*/ 279392 h 280035"/>
              <a:gd name="T70" fmla="*/ 1782395 w 2828925"/>
              <a:gd name="T71" fmla="*/ 246558 h 280035"/>
              <a:gd name="T72" fmla="*/ 1798513 w 2828925"/>
              <a:gd name="T73" fmla="*/ 241815 h 280035"/>
              <a:gd name="T74" fmla="*/ 1884469 w 2828925"/>
              <a:gd name="T75" fmla="*/ 274649 h 280035"/>
              <a:gd name="T76" fmla="*/ 1933315 w 2828925"/>
              <a:gd name="T77" fmla="*/ 272677 h 280035"/>
              <a:gd name="T78" fmla="*/ 2023993 w 2828925"/>
              <a:gd name="T79" fmla="*/ 241553 h 280035"/>
              <a:gd name="T80" fmla="*/ 2038471 w 2828925"/>
              <a:gd name="T81" fmla="*/ 248530 h 280035"/>
              <a:gd name="T82" fmla="*/ 2100193 w 2828925"/>
              <a:gd name="T83" fmla="*/ 279653 h 280035"/>
              <a:gd name="T84" fmla="*/ 2157548 w 2828925"/>
              <a:gd name="T85" fmla="*/ 258820 h 280035"/>
              <a:gd name="T86" fmla="*/ 2176515 w 2828925"/>
              <a:gd name="T87" fmla="*/ 241553 h 280035"/>
              <a:gd name="T88" fmla="*/ 2271683 w 2828925"/>
              <a:gd name="T89" fmla="*/ 262387 h 280035"/>
              <a:gd name="T90" fmla="*/ 2325788 w 2828925"/>
              <a:gd name="T91" fmla="*/ 279392 h 280035"/>
              <a:gd name="T92" fmla="*/ 2392361 w 2828925"/>
              <a:gd name="T93" fmla="*/ 246558 h 280035"/>
              <a:gd name="T94" fmla="*/ 2408394 w 2828925"/>
              <a:gd name="T95" fmla="*/ 241815 h 280035"/>
              <a:gd name="T96" fmla="*/ 2494313 w 2828925"/>
              <a:gd name="T97" fmla="*/ 274649 h 280035"/>
              <a:gd name="T98" fmla="*/ 2543159 w 2828925"/>
              <a:gd name="T99" fmla="*/ 272677 h 280035"/>
              <a:gd name="T100" fmla="*/ 2633197 w 2828925"/>
              <a:gd name="T101" fmla="*/ 241483 h 280035"/>
              <a:gd name="T102" fmla="*/ 2648196 w 2828925"/>
              <a:gd name="T103" fmla="*/ 248289 h 280035"/>
              <a:gd name="T104" fmla="*/ 2707841 w 2828925"/>
              <a:gd name="T105" fmla="*/ 256382 h 280035"/>
              <a:gd name="T106" fmla="*/ 2743199 w 2828925"/>
              <a:gd name="T107" fmla="*/ 174141 h 280035"/>
              <a:gd name="T108" fmla="*/ 2760941 w 2828925"/>
              <a:gd name="T109" fmla="*/ 166279 h 280035"/>
              <a:gd name="T110" fmla="*/ 2811139 w 2828925"/>
              <a:gd name="T111" fmla="*/ 122218 h 280035"/>
              <a:gd name="T112" fmla="*/ 2793817 w 2828925"/>
              <a:gd name="T113" fmla="*/ 52670 h 2800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828925" h="280035">
                <a:moveTo>
                  <a:pt x="38465" y="0"/>
                </a:moveTo>
                <a:lnTo>
                  <a:pt x="0" y="121871"/>
                </a:lnTo>
                <a:lnTo>
                  <a:pt x="54688" y="113151"/>
                </a:lnTo>
                <a:lnTo>
                  <a:pt x="53292" y="113151"/>
                </a:lnTo>
                <a:lnTo>
                  <a:pt x="41589" y="108999"/>
                </a:lnTo>
                <a:lnTo>
                  <a:pt x="34899" y="98346"/>
                </a:lnTo>
                <a:lnTo>
                  <a:pt x="34656" y="91239"/>
                </a:lnTo>
                <a:lnTo>
                  <a:pt x="40414" y="81107"/>
                </a:lnTo>
                <a:lnTo>
                  <a:pt x="53608" y="75003"/>
                </a:lnTo>
                <a:lnTo>
                  <a:pt x="92212" y="75003"/>
                </a:lnTo>
                <a:lnTo>
                  <a:pt x="38465" y="0"/>
                </a:lnTo>
                <a:close/>
              </a:path>
              <a:path w="2828925" h="280035">
                <a:moveTo>
                  <a:pt x="53608" y="75003"/>
                </a:moveTo>
                <a:lnTo>
                  <a:pt x="40414" y="81107"/>
                </a:lnTo>
                <a:lnTo>
                  <a:pt x="34656" y="91239"/>
                </a:lnTo>
                <a:lnTo>
                  <a:pt x="34899" y="98310"/>
                </a:lnTo>
                <a:lnTo>
                  <a:pt x="41589" y="108999"/>
                </a:lnTo>
                <a:lnTo>
                  <a:pt x="53292" y="113151"/>
                </a:lnTo>
                <a:lnTo>
                  <a:pt x="66498" y="107052"/>
                </a:lnTo>
                <a:lnTo>
                  <a:pt x="72242" y="96918"/>
                </a:lnTo>
                <a:lnTo>
                  <a:pt x="71993" y="89809"/>
                </a:lnTo>
                <a:lnTo>
                  <a:pt x="65292" y="79132"/>
                </a:lnTo>
                <a:lnTo>
                  <a:pt x="53608" y="75003"/>
                </a:lnTo>
                <a:close/>
              </a:path>
              <a:path w="2828925" h="280035">
                <a:moveTo>
                  <a:pt x="92212" y="75003"/>
                </a:moveTo>
                <a:lnTo>
                  <a:pt x="53608" y="75003"/>
                </a:lnTo>
                <a:lnTo>
                  <a:pt x="65292" y="79132"/>
                </a:lnTo>
                <a:lnTo>
                  <a:pt x="71993" y="89809"/>
                </a:lnTo>
                <a:lnTo>
                  <a:pt x="72242" y="96918"/>
                </a:lnTo>
                <a:lnTo>
                  <a:pt x="66498" y="107052"/>
                </a:lnTo>
                <a:lnTo>
                  <a:pt x="53292" y="113151"/>
                </a:lnTo>
                <a:lnTo>
                  <a:pt x="54688" y="113151"/>
                </a:lnTo>
                <a:lnTo>
                  <a:pt x="112897" y="103869"/>
                </a:lnTo>
                <a:lnTo>
                  <a:pt x="92212" y="75003"/>
                </a:lnTo>
                <a:close/>
              </a:path>
              <a:path w="2828925" h="280035">
                <a:moveTo>
                  <a:pt x="76120" y="146498"/>
                </a:moveTo>
                <a:lnTo>
                  <a:pt x="64509" y="155030"/>
                </a:lnTo>
                <a:lnTo>
                  <a:pt x="60489" y="165326"/>
                </a:lnTo>
                <a:lnTo>
                  <a:pt x="62483" y="173998"/>
                </a:lnTo>
                <a:lnTo>
                  <a:pt x="71097" y="182438"/>
                </a:lnTo>
                <a:lnTo>
                  <a:pt x="82755" y="184055"/>
                </a:lnTo>
                <a:lnTo>
                  <a:pt x="94356" y="175504"/>
                </a:lnTo>
                <a:lnTo>
                  <a:pt x="98359" y="165193"/>
                </a:lnTo>
                <a:lnTo>
                  <a:pt x="96377" y="156542"/>
                </a:lnTo>
                <a:lnTo>
                  <a:pt x="87775" y="148129"/>
                </a:lnTo>
                <a:lnTo>
                  <a:pt x="76120" y="146498"/>
                </a:lnTo>
                <a:close/>
              </a:path>
              <a:path w="2828925" h="280035">
                <a:moveTo>
                  <a:pt x="128629" y="205134"/>
                </a:moveTo>
                <a:lnTo>
                  <a:pt x="117156" y="207947"/>
                </a:lnTo>
                <a:lnTo>
                  <a:pt x="109609" y="219955"/>
                </a:lnTo>
                <a:lnTo>
                  <a:pt x="109575" y="230897"/>
                </a:lnTo>
                <a:lnTo>
                  <a:pt x="114665" y="238469"/>
                </a:lnTo>
                <a:lnTo>
                  <a:pt x="125823" y="243155"/>
                </a:lnTo>
                <a:lnTo>
                  <a:pt x="137276" y="240349"/>
                </a:lnTo>
                <a:lnTo>
                  <a:pt x="144810" y="228303"/>
                </a:lnTo>
                <a:lnTo>
                  <a:pt x="144860" y="217337"/>
                </a:lnTo>
                <a:lnTo>
                  <a:pt x="139811" y="209787"/>
                </a:lnTo>
                <a:lnTo>
                  <a:pt x="128629" y="205134"/>
                </a:lnTo>
                <a:close/>
              </a:path>
              <a:path w="2828925" h="280035">
                <a:moveTo>
                  <a:pt x="197967" y="239399"/>
                </a:moveTo>
                <a:lnTo>
                  <a:pt x="185389" y="241357"/>
                </a:lnTo>
                <a:lnTo>
                  <a:pt x="176927" y="250640"/>
                </a:lnTo>
                <a:lnTo>
                  <a:pt x="177311" y="264940"/>
                </a:lnTo>
                <a:lnTo>
                  <a:pt x="184306" y="274196"/>
                </a:lnTo>
                <a:lnTo>
                  <a:pt x="190865" y="276831"/>
                </a:lnTo>
                <a:lnTo>
                  <a:pt x="203595" y="274864"/>
                </a:lnTo>
                <a:lnTo>
                  <a:pt x="212044" y="265576"/>
                </a:lnTo>
                <a:lnTo>
                  <a:pt x="211602" y="251266"/>
                </a:lnTo>
                <a:lnTo>
                  <a:pt x="204561" y="242013"/>
                </a:lnTo>
                <a:lnTo>
                  <a:pt x="197967" y="239399"/>
                </a:lnTo>
                <a:close/>
              </a:path>
              <a:path w="2828925" h="280035">
                <a:moveTo>
                  <a:pt x="270509" y="241553"/>
                </a:moveTo>
                <a:lnTo>
                  <a:pt x="257633" y="246558"/>
                </a:lnTo>
                <a:lnTo>
                  <a:pt x="251542" y="258820"/>
                </a:lnTo>
                <a:lnTo>
                  <a:pt x="256031" y="272677"/>
                </a:lnTo>
                <a:lnTo>
                  <a:pt x="267353" y="279392"/>
                </a:lnTo>
                <a:lnTo>
                  <a:pt x="270509" y="279653"/>
                </a:lnTo>
                <a:lnTo>
                  <a:pt x="283447" y="274649"/>
                </a:lnTo>
                <a:lnTo>
                  <a:pt x="289598" y="262387"/>
                </a:lnTo>
                <a:lnTo>
                  <a:pt x="285059" y="248530"/>
                </a:lnTo>
                <a:lnTo>
                  <a:pt x="273751" y="241815"/>
                </a:lnTo>
                <a:lnTo>
                  <a:pt x="270509" y="241553"/>
                </a:lnTo>
                <a:close/>
              </a:path>
              <a:path w="2828925" h="280035">
                <a:moveTo>
                  <a:pt x="346831" y="241553"/>
                </a:moveTo>
                <a:lnTo>
                  <a:pt x="333955" y="246558"/>
                </a:lnTo>
                <a:lnTo>
                  <a:pt x="327864" y="258820"/>
                </a:lnTo>
                <a:lnTo>
                  <a:pt x="332353" y="272677"/>
                </a:lnTo>
                <a:lnTo>
                  <a:pt x="343675" y="279392"/>
                </a:lnTo>
                <a:lnTo>
                  <a:pt x="346831" y="279653"/>
                </a:lnTo>
                <a:lnTo>
                  <a:pt x="359707" y="274649"/>
                </a:lnTo>
                <a:lnTo>
                  <a:pt x="365799" y="262387"/>
                </a:lnTo>
                <a:lnTo>
                  <a:pt x="361309" y="248530"/>
                </a:lnTo>
                <a:lnTo>
                  <a:pt x="349988" y="241815"/>
                </a:lnTo>
                <a:lnTo>
                  <a:pt x="346831" y="241553"/>
                </a:lnTo>
                <a:close/>
              </a:path>
              <a:path w="2828925" h="280035">
                <a:moveTo>
                  <a:pt x="423031" y="241553"/>
                </a:moveTo>
                <a:lnTo>
                  <a:pt x="410155" y="246558"/>
                </a:lnTo>
                <a:lnTo>
                  <a:pt x="404064" y="258820"/>
                </a:lnTo>
                <a:lnTo>
                  <a:pt x="408553" y="272677"/>
                </a:lnTo>
                <a:lnTo>
                  <a:pt x="419875" y="279392"/>
                </a:lnTo>
                <a:lnTo>
                  <a:pt x="423031" y="279653"/>
                </a:lnTo>
                <a:lnTo>
                  <a:pt x="435907" y="274649"/>
                </a:lnTo>
                <a:lnTo>
                  <a:pt x="441999" y="262387"/>
                </a:lnTo>
                <a:lnTo>
                  <a:pt x="437509" y="248530"/>
                </a:lnTo>
                <a:lnTo>
                  <a:pt x="426188" y="241815"/>
                </a:lnTo>
                <a:lnTo>
                  <a:pt x="423031" y="241553"/>
                </a:lnTo>
                <a:close/>
              </a:path>
              <a:path w="2828925" h="280035">
                <a:moveTo>
                  <a:pt x="499231" y="241553"/>
                </a:moveTo>
                <a:lnTo>
                  <a:pt x="486355" y="246558"/>
                </a:lnTo>
                <a:lnTo>
                  <a:pt x="480264" y="258820"/>
                </a:lnTo>
                <a:lnTo>
                  <a:pt x="484753" y="272677"/>
                </a:lnTo>
                <a:lnTo>
                  <a:pt x="496075" y="279392"/>
                </a:lnTo>
                <a:lnTo>
                  <a:pt x="499231" y="279653"/>
                </a:lnTo>
                <a:lnTo>
                  <a:pt x="512107" y="274649"/>
                </a:lnTo>
                <a:lnTo>
                  <a:pt x="518199" y="262387"/>
                </a:lnTo>
                <a:lnTo>
                  <a:pt x="513709" y="248530"/>
                </a:lnTo>
                <a:lnTo>
                  <a:pt x="502388" y="241815"/>
                </a:lnTo>
                <a:lnTo>
                  <a:pt x="499231" y="241553"/>
                </a:lnTo>
                <a:close/>
              </a:path>
              <a:path w="2828925" h="280035">
                <a:moveTo>
                  <a:pt x="575431" y="241553"/>
                </a:moveTo>
                <a:lnTo>
                  <a:pt x="562604" y="246558"/>
                </a:lnTo>
                <a:lnTo>
                  <a:pt x="556465" y="258820"/>
                </a:lnTo>
                <a:lnTo>
                  <a:pt x="560994" y="272677"/>
                </a:lnTo>
                <a:lnTo>
                  <a:pt x="572304" y="279392"/>
                </a:lnTo>
                <a:lnTo>
                  <a:pt x="575431" y="279653"/>
                </a:lnTo>
                <a:lnTo>
                  <a:pt x="588429" y="274649"/>
                </a:lnTo>
                <a:lnTo>
                  <a:pt x="594521" y="262387"/>
                </a:lnTo>
                <a:lnTo>
                  <a:pt x="590031" y="248530"/>
                </a:lnTo>
                <a:lnTo>
                  <a:pt x="578710" y="241815"/>
                </a:lnTo>
                <a:lnTo>
                  <a:pt x="575431" y="241553"/>
                </a:lnTo>
                <a:close/>
              </a:path>
              <a:path w="2828925" h="280035">
                <a:moveTo>
                  <a:pt x="651753" y="241553"/>
                </a:moveTo>
                <a:lnTo>
                  <a:pt x="638877" y="246558"/>
                </a:lnTo>
                <a:lnTo>
                  <a:pt x="632786" y="258820"/>
                </a:lnTo>
                <a:lnTo>
                  <a:pt x="637275" y="272677"/>
                </a:lnTo>
                <a:lnTo>
                  <a:pt x="648597" y="279392"/>
                </a:lnTo>
                <a:lnTo>
                  <a:pt x="651753" y="279653"/>
                </a:lnTo>
                <a:lnTo>
                  <a:pt x="664629" y="274649"/>
                </a:lnTo>
                <a:lnTo>
                  <a:pt x="670721" y="262387"/>
                </a:lnTo>
                <a:lnTo>
                  <a:pt x="666231" y="248530"/>
                </a:lnTo>
                <a:lnTo>
                  <a:pt x="654910" y="241815"/>
                </a:lnTo>
                <a:lnTo>
                  <a:pt x="651753" y="241553"/>
                </a:lnTo>
                <a:close/>
              </a:path>
              <a:path w="2828925" h="280035">
                <a:moveTo>
                  <a:pt x="727953" y="241553"/>
                </a:moveTo>
                <a:lnTo>
                  <a:pt x="715077" y="246558"/>
                </a:lnTo>
                <a:lnTo>
                  <a:pt x="708986" y="258820"/>
                </a:lnTo>
                <a:lnTo>
                  <a:pt x="713475" y="272677"/>
                </a:lnTo>
                <a:lnTo>
                  <a:pt x="724797" y="279392"/>
                </a:lnTo>
                <a:lnTo>
                  <a:pt x="727953" y="279653"/>
                </a:lnTo>
                <a:lnTo>
                  <a:pt x="740829" y="274649"/>
                </a:lnTo>
                <a:lnTo>
                  <a:pt x="746921" y="262387"/>
                </a:lnTo>
                <a:lnTo>
                  <a:pt x="742431" y="248530"/>
                </a:lnTo>
                <a:lnTo>
                  <a:pt x="731110" y="241815"/>
                </a:lnTo>
                <a:lnTo>
                  <a:pt x="727953" y="241553"/>
                </a:lnTo>
                <a:close/>
              </a:path>
              <a:path w="2828925" h="280035">
                <a:moveTo>
                  <a:pt x="804153" y="241553"/>
                </a:moveTo>
                <a:lnTo>
                  <a:pt x="791325" y="246558"/>
                </a:lnTo>
                <a:lnTo>
                  <a:pt x="785187" y="258820"/>
                </a:lnTo>
                <a:lnTo>
                  <a:pt x="789716" y="272677"/>
                </a:lnTo>
                <a:lnTo>
                  <a:pt x="801026" y="279392"/>
                </a:lnTo>
                <a:lnTo>
                  <a:pt x="804153" y="279653"/>
                </a:lnTo>
                <a:lnTo>
                  <a:pt x="817151" y="274649"/>
                </a:lnTo>
                <a:lnTo>
                  <a:pt x="823243" y="262387"/>
                </a:lnTo>
                <a:lnTo>
                  <a:pt x="818753" y="248530"/>
                </a:lnTo>
                <a:lnTo>
                  <a:pt x="807432" y="241815"/>
                </a:lnTo>
                <a:lnTo>
                  <a:pt x="804153" y="241553"/>
                </a:lnTo>
                <a:close/>
              </a:path>
              <a:path w="2828925" h="280035">
                <a:moveTo>
                  <a:pt x="880475" y="241553"/>
                </a:moveTo>
                <a:lnTo>
                  <a:pt x="867599" y="246558"/>
                </a:lnTo>
                <a:lnTo>
                  <a:pt x="861507" y="258820"/>
                </a:lnTo>
                <a:lnTo>
                  <a:pt x="865997" y="272677"/>
                </a:lnTo>
                <a:lnTo>
                  <a:pt x="877319" y="279392"/>
                </a:lnTo>
                <a:lnTo>
                  <a:pt x="880475" y="279653"/>
                </a:lnTo>
                <a:lnTo>
                  <a:pt x="893351" y="274649"/>
                </a:lnTo>
                <a:lnTo>
                  <a:pt x="899443" y="262387"/>
                </a:lnTo>
                <a:lnTo>
                  <a:pt x="894953" y="248530"/>
                </a:lnTo>
                <a:lnTo>
                  <a:pt x="883632" y="241815"/>
                </a:lnTo>
                <a:lnTo>
                  <a:pt x="880475" y="241553"/>
                </a:lnTo>
                <a:close/>
              </a:path>
              <a:path w="2828925" h="280035">
                <a:moveTo>
                  <a:pt x="956675" y="241553"/>
                </a:moveTo>
                <a:lnTo>
                  <a:pt x="943799" y="246558"/>
                </a:lnTo>
                <a:lnTo>
                  <a:pt x="937707" y="258820"/>
                </a:lnTo>
                <a:lnTo>
                  <a:pt x="942197" y="272677"/>
                </a:lnTo>
                <a:lnTo>
                  <a:pt x="953519" y="279392"/>
                </a:lnTo>
                <a:lnTo>
                  <a:pt x="956675" y="279653"/>
                </a:lnTo>
                <a:lnTo>
                  <a:pt x="969551" y="274649"/>
                </a:lnTo>
                <a:lnTo>
                  <a:pt x="975643" y="262387"/>
                </a:lnTo>
                <a:lnTo>
                  <a:pt x="971153" y="248530"/>
                </a:lnTo>
                <a:lnTo>
                  <a:pt x="959832" y="241815"/>
                </a:lnTo>
                <a:lnTo>
                  <a:pt x="956675" y="241553"/>
                </a:lnTo>
                <a:close/>
              </a:path>
              <a:path w="2828925" h="280035">
                <a:moveTo>
                  <a:pt x="1032875" y="241553"/>
                </a:moveTo>
                <a:lnTo>
                  <a:pt x="1019999" y="246558"/>
                </a:lnTo>
                <a:lnTo>
                  <a:pt x="1013907" y="258820"/>
                </a:lnTo>
                <a:lnTo>
                  <a:pt x="1018397" y="272677"/>
                </a:lnTo>
                <a:lnTo>
                  <a:pt x="1029719" y="279392"/>
                </a:lnTo>
                <a:lnTo>
                  <a:pt x="1032875" y="279653"/>
                </a:lnTo>
                <a:lnTo>
                  <a:pt x="1045825" y="274649"/>
                </a:lnTo>
                <a:lnTo>
                  <a:pt x="1051964" y="262387"/>
                </a:lnTo>
                <a:lnTo>
                  <a:pt x="1047435" y="248530"/>
                </a:lnTo>
                <a:lnTo>
                  <a:pt x="1036124" y="241815"/>
                </a:lnTo>
                <a:lnTo>
                  <a:pt x="1032875" y="241553"/>
                </a:lnTo>
                <a:close/>
              </a:path>
              <a:path w="2828925" h="280035">
                <a:moveTo>
                  <a:pt x="1109197" y="241553"/>
                </a:moveTo>
                <a:lnTo>
                  <a:pt x="1096321" y="246558"/>
                </a:lnTo>
                <a:lnTo>
                  <a:pt x="1090229" y="258820"/>
                </a:lnTo>
                <a:lnTo>
                  <a:pt x="1094719" y="272677"/>
                </a:lnTo>
                <a:lnTo>
                  <a:pt x="1106041" y="279392"/>
                </a:lnTo>
                <a:lnTo>
                  <a:pt x="1109197" y="279653"/>
                </a:lnTo>
                <a:lnTo>
                  <a:pt x="1122073" y="274649"/>
                </a:lnTo>
                <a:lnTo>
                  <a:pt x="1128165" y="262387"/>
                </a:lnTo>
                <a:lnTo>
                  <a:pt x="1123675" y="248530"/>
                </a:lnTo>
                <a:lnTo>
                  <a:pt x="1112354" y="241815"/>
                </a:lnTo>
                <a:lnTo>
                  <a:pt x="1109197" y="241553"/>
                </a:lnTo>
                <a:close/>
              </a:path>
              <a:path w="2828925" h="280035">
                <a:moveTo>
                  <a:pt x="1185397" y="241553"/>
                </a:moveTo>
                <a:lnTo>
                  <a:pt x="1172521" y="246558"/>
                </a:lnTo>
                <a:lnTo>
                  <a:pt x="1166429" y="258820"/>
                </a:lnTo>
                <a:lnTo>
                  <a:pt x="1170919" y="272677"/>
                </a:lnTo>
                <a:lnTo>
                  <a:pt x="1182241" y="279392"/>
                </a:lnTo>
                <a:lnTo>
                  <a:pt x="1185397" y="279653"/>
                </a:lnTo>
                <a:lnTo>
                  <a:pt x="1198273" y="274649"/>
                </a:lnTo>
                <a:lnTo>
                  <a:pt x="1204365" y="262387"/>
                </a:lnTo>
                <a:lnTo>
                  <a:pt x="1199875" y="248530"/>
                </a:lnTo>
                <a:lnTo>
                  <a:pt x="1188554" y="241815"/>
                </a:lnTo>
                <a:lnTo>
                  <a:pt x="1185397" y="241553"/>
                </a:lnTo>
                <a:close/>
              </a:path>
              <a:path w="2828925" h="280035">
                <a:moveTo>
                  <a:pt x="1261597" y="241553"/>
                </a:moveTo>
                <a:lnTo>
                  <a:pt x="1248721" y="246558"/>
                </a:lnTo>
                <a:lnTo>
                  <a:pt x="1242629" y="258820"/>
                </a:lnTo>
                <a:lnTo>
                  <a:pt x="1247119" y="272677"/>
                </a:lnTo>
                <a:lnTo>
                  <a:pt x="1258441" y="279392"/>
                </a:lnTo>
                <a:lnTo>
                  <a:pt x="1261597" y="279653"/>
                </a:lnTo>
                <a:lnTo>
                  <a:pt x="1274473" y="274649"/>
                </a:lnTo>
                <a:lnTo>
                  <a:pt x="1280565" y="262387"/>
                </a:lnTo>
                <a:lnTo>
                  <a:pt x="1276075" y="248530"/>
                </a:lnTo>
                <a:lnTo>
                  <a:pt x="1264754" y="241815"/>
                </a:lnTo>
                <a:lnTo>
                  <a:pt x="1261597" y="241553"/>
                </a:lnTo>
                <a:close/>
              </a:path>
              <a:path w="2828925" h="280035">
                <a:moveTo>
                  <a:pt x="1337797" y="241553"/>
                </a:moveTo>
                <a:lnTo>
                  <a:pt x="1324981" y="246558"/>
                </a:lnTo>
                <a:lnTo>
                  <a:pt x="1318831" y="258820"/>
                </a:lnTo>
                <a:lnTo>
                  <a:pt x="1323370" y="272677"/>
                </a:lnTo>
                <a:lnTo>
                  <a:pt x="1334677" y="279392"/>
                </a:lnTo>
                <a:lnTo>
                  <a:pt x="1337797" y="279653"/>
                </a:lnTo>
                <a:lnTo>
                  <a:pt x="1350795" y="274649"/>
                </a:lnTo>
                <a:lnTo>
                  <a:pt x="1356887" y="262387"/>
                </a:lnTo>
                <a:lnTo>
                  <a:pt x="1352397" y="248530"/>
                </a:lnTo>
                <a:lnTo>
                  <a:pt x="1341076" y="241815"/>
                </a:lnTo>
                <a:lnTo>
                  <a:pt x="1337797" y="241553"/>
                </a:lnTo>
                <a:close/>
              </a:path>
              <a:path w="2828925" h="280035">
                <a:moveTo>
                  <a:pt x="1414119" y="241553"/>
                </a:moveTo>
                <a:lnTo>
                  <a:pt x="1401255" y="246558"/>
                </a:lnTo>
                <a:lnTo>
                  <a:pt x="1395152" y="258820"/>
                </a:lnTo>
                <a:lnTo>
                  <a:pt x="1399651" y="272677"/>
                </a:lnTo>
                <a:lnTo>
                  <a:pt x="1410970" y="279392"/>
                </a:lnTo>
                <a:lnTo>
                  <a:pt x="1414119" y="279653"/>
                </a:lnTo>
                <a:lnTo>
                  <a:pt x="1426995" y="274649"/>
                </a:lnTo>
                <a:lnTo>
                  <a:pt x="1433087" y="262387"/>
                </a:lnTo>
                <a:lnTo>
                  <a:pt x="1428597" y="248530"/>
                </a:lnTo>
                <a:lnTo>
                  <a:pt x="1417276" y="241815"/>
                </a:lnTo>
                <a:lnTo>
                  <a:pt x="1414119" y="241553"/>
                </a:lnTo>
                <a:close/>
              </a:path>
              <a:path w="2828925" h="280035">
                <a:moveTo>
                  <a:pt x="1490319" y="241553"/>
                </a:moveTo>
                <a:lnTo>
                  <a:pt x="1477455" y="246558"/>
                </a:lnTo>
                <a:lnTo>
                  <a:pt x="1471352" y="258820"/>
                </a:lnTo>
                <a:lnTo>
                  <a:pt x="1475851" y="272677"/>
                </a:lnTo>
                <a:lnTo>
                  <a:pt x="1487170" y="279392"/>
                </a:lnTo>
                <a:lnTo>
                  <a:pt x="1490319" y="279653"/>
                </a:lnTo>
                <a:lnTo>
                  <a:pt x="1503195" y="274649"/>
                </a:lnTo>
                <a:lnTo>
                  <a:pt x="1509287" y="262387"/>
                </a:lnTo>
                <a:lnTo>
                  <a:pt x="1504797" y="248530"/>
                </a:lnTo>
                <a:lnTo>
                  <a:pt x="1493476" y="241815"/>
                </a:lnTo>
                <a:lnTo>
                  <a:pt x="1490319" y="241553"/>
                </a:lnTo>
                <a:close/>
              </a:path>
              <a:path w="2828925" h="280035">
                <a:moveTo>
                  <a:pt x="1566519" y="241553"/>
                </a:moveTo>
                <a:lnTo>
                  <a:pt x="1553703" y="246558"/>
                </a:lnTo>
                <a:lnTo>
                  <a:pt x="1547553" y="258820"/>
                </a:lnTo>
                <a:lnTo>
                  <a:pt x="1552092" y="272677"/>
                </a:lnTo>
                <a:lnTo>
                  <a:pt x="1563399" y="279392"/>
                </a:lnTo>
                <a:lnTo>
                  <a:pt x="1566519" y="279653"/>
                </a:lnTo>
                <a:lnTo>
                  <a:pt x="1566671" y="279653"/>
                </a:lnTo>
                <a:lnTo>
                  <a:pt x="1579535" y="274649"/>
                </a:lnTo>
                <a:lnTo>
                  <a:pt x="1585639" y="262387"/>
                </a:lnTo>
                <a:lnTo>
                  <a:pt x="1581139" y="248530"/>
                </a:lnTo>
                <a:lnTo>
                  <a:pt x="1569821" y="241815"/>
                </a:lnTo>
                <a:lnTo>
                  <a:pt x="1566519" y="241553"/>
                </a:lnTo>
                <a:close/>
              </a:path>
              <a:path w="2828925" h="280035">
                <a:moveTo>
                  <a:pt x="1642871" y="241553"/>
                </a:moveTo>
                <a:lnTo>
                  <a:pt x="1629995" y="246558"/>
                </a:lnTo>
                <a:lnTo>
                  <a:pt x="1623904" y="258820"/>
                </a:lnTo>
                <a:lnTo>
                  <a:pt x="1628393" y="272677"/>
                </a:lnTo>
                <a:lnTo>
                  <a:pt x="1639715" y="279392"/>
                </a:lnTo>
                <a:lnTo>
                  <a:pt x="1642871" y="279653"/>
                </a:lnTo>
                <a:lnTo>
                  <a:pt x="1655735" y="274649"/>
                </a:lnTo>
                <a:lnTo>
                  <a:pt x="1661839" y="262387"/>
                </a:lnTo>
                <a:lnTo>
                  <a:pt x="1657339" y="248530"/>
                </a:lnTo>
                <a:lnTo>
                  <a:pt x="1646021" y="241815"/>
                </a:lnTo>
                <a:lnTo>
                  <a:pt x="1642871" y="241553"/>
                </a:lnTo>
                <a:close/>
              </a:path>
              <a:path w="2828925" h="280035">
                <a:moveTo>
                  <a:pt x="1719071" y="241553"/>
                </a:moveTo>
                <a:lnTo>
                  <a:pt x="1706195" y="246558"/>
                </a:lnTo>
                <a:lnTo>
                  <a:pt x="1700104" y="258820"/>
                </a:lnTo>
                <a:lnTo>
                  <a:pt x="1704593" y="272677"/>
                </a:lnTo>
                <a:lnTo>
                  <a:pt x="1715915" y="279392"/>
                </a:lnTo>
                <a:lnTo>
                  <a:pt x="1719071" y="279653"/>
                </a:lnTo>
                <a:lnTo>
                  <a:pt x="1731935" y="274649"/>
                </a:lnTo>
                <a:lnTo>
                  <a:pt x="1738039" y="262387"/>
                </a:lnTo>
                <a:lnTo>
                  <a:pt x="1733539" y="248530"/>
                </a:lnTo>
                <a:lnTo>
                  <a:pt x="1722221" y="241815"/>
                </a:lnTo>
                <a:lnTo>
                  <a:pt x="1719071" y="241553"/>
                </a:lnTo>
                <a:close/>
              </a:path>
              <a:path w="2828925" h="280035">
                <a:moveTo>
                  <a:pt x="1795271" y="241553"/>
                </a:moveTo>
                <a:lnTo>
                  <a:pt x="1782395" y="246558"/>
                </a:lnTo>
                <a:lnTo>
                  <a:pt x="1776304" y="258820"/>
                </a:lnTo>
                <a:lnTo>
                  <a:pt x="1780793" y="272677"/>
                </a:lnTo>
                <a:lnTo>
                  <a:pt x="1792115" y="279392"/>
                </a:lnTo>
                <a:lnTo>
                  <a:pt x="1795271" y="279653"/>
                </a:lnTo>
                <a:lnTo>
                  <a:pt x="1808209" y="274649"/>
                </a:lnTo>
                <a:lnTo>
                  <a:pt x="1814360" y="262387"/>
                </a:lnTo>
                <a:lnTo>
                  <a:pt x="1809821" y="248530"/>
                </a:lnTo>
                <a:lnTo>
                  <a:pt x="1798513" y="241815"/>
                </a:lnTo>
                <a:lnTo>
                  <a:pt x="1795271" y="241553"/>
                </a:lnTo>
                <a:close/>
              </a:path>
              <a:path w="2828925" h="280035">
                <a:moveTo>
                  <a:pt x="1871593" y="241553"/>
                </a:moveTo>
                <a:lnTo>
                  <a:pt x="1858717" y="246558"/>
                </a:lnTo>
                <a:lnTo>
                  <a:pt x="1852626" y="258820"/>
                </a:lnTo>
                <a:lnTo>
                  <a:pt x="1857115" y="272677"/>
                </a:lnTo>
                <a:lnTo>
                  <a:pt x="1868437" y="279392"/>
                </a:lnTo>
                <a:lnTo>
                  <a:pt x="1871593" y="279653"/>
                </a:lnTo>
                <a:lnTo>
                  <a:pt x="1884469" y="274649"/>
                </a:lnTo>
                <a:lnTo>
                  <a:pt x="1890561" y="262387"/>
                </a:lnTo>
                <a:lnTo>
                  <a:pt x="1886071" y="248530"/>
                </a:lnTo>
                <a:lnTo>
                  <a:pt x="1874750" y="241815"/>
                </a:lnTo>
                <a:lnTo>
                  <a:pt x="1871593" y="241553"/>
                </a:lnTo>
                <a:close/>
              </a:path>
              <a:path w="2828925" h="280035">
                <a:moveTo>
                  <a:pt x="1947793" y="241553"/>
                </a:moveTo>
                <a:lnTo>
                  <a:pt x="1934917" y="246558"/>
                </a:lnTo>
                <a:lnTo>
                  <a:pt x="1928826" y="258820"/>
                </a:lnTo>
                <a:lnTo>
                  <a:pt x="1933315" y="272677"/>
                </a:lnTo>
                <a:lnTo>
                  <a:pt x="1944637" y="279392"/>
                </a:lnTo>
                <a:lnTo>
                  <a:pt x="1947793" y="279653"/>
                </a:lnTo>
                <a:lnTo>
                  <a:pt x="1960669" y="274649"/>
                </a:lnTo>
                <a:lnTo>
                  <a:pt x="1966761" y="262387"/>
                </a:lnTo>
                <a:lnTo>
                  <a:pt x="1962271" y="248530"/>
                </a:lnTo>
                <a:lnTo>
                  <a:pt x="1950950" y="241815"/>
                </a:lnTo>
                <a:lnTo>
                  <a:pt x="1947793" y="241553"/>
                </a:lnTo>
                <a:close/>
              </a:path>
              <a:path w="2828925" h="280035">
                <a:moveTo>
                  <a:pt x="2023993" y="241553"/>
                </a:moveTo>
                <a:lnTo>
                  <a:pt x="2011117" y="246558"/>
                </a:lnTo>
                <a:lnTo>
                  <a:pt x="2005026" y="258820"/>
                </a:lnTo>
                <a:lnTo>
                  <a:pt x="2009515" y="272677"/>
                </a:lnTo>
                <a:lnTo>
                  <a:pt x="2020837" y="279392"/>
                </a:lnTo>
                <a:lnTo>
                  <a:pt x="2023993" y="279653"/>
                </a:lnTo>
                <a:lnTo>
                  <a:pt x="2036869" y="274649"/>
                </a:lnTo>
                <a:lnTo>
                  <a:pt x="2042961" y="262387"/>
                </a:lnTo>
                <a:lnTo>
                  <a:pt x="2038471" y="248530"/>
                </a:lnTo>
                <a:lnTo>
                  <a:pt x="2027150" y="241815"/>
                </a:lnTo>
                <a:lnTo>
                  <a:pt x="2023993" y="241553"/>
                </a:lnTo>
                <a:close/>
              </a:path>
              <a:path w="2828925" h="280035">
                <a:moveTo>
                  <a:pt x="2100193" y="241553"/>
                </a:moveTo>
                <a:lnTo>
                  <a:pt x="2087365" y="246558"/>
                </a:lnTo>
                <a:lnTo>
                  <a:pt x="2081227" y="258820"/>
                </a:lnTo>
                <a:lnTo>
                  <a:pt x="2085756" y="272677"/>
                </a:lnTo>
                <a:lnTo>
                  <a:pt x="2097066" y="279392"/>
                </a:lnTo>
                <a:lnTo>
                  <a:pt x="2100193" y="279653"/>
                </a:lnTo>
                <a:lnTo>
                  <a:pt x="2113191" y="274649"/>
                </a:lnTo>
                <a:lnTo>
                  <a:pt x="2119283" y="262387"/>
                </a:lnTo>
                <a:lnTo>
                  <a:pt x="2114793" y="248530"/>
                </a:lnTo>
                <a:lnTo>
                  <a:pt x="2103472" y="241815"/>
                </a:lnTo>
                <a:lnTo>
                  <a:pt x="2100193" y="241553"/>
                </a:lnTo>
                <a:close/>
              </a:path>
              <a:path w="2828925" h="280035">
                <a:moveTo>
                  <a:pt x="2176515" y="241553"/>
                </a:moveTo>
                <a:lnTo>
                  <a:pt x="2163639" y="246558"/>
                </a:lnTo>
                <a:lnTo>
                  <a:pt x="2157548" y="258820"/>
                </a:lnTo>
                <a:lnTo>
                  <a:pt x="2162037" y="272677"/>
                </a:lnTo>
                <a:lnTo>
                  <a:pt x="2173359" y="279392"/>
                </a:lnTo>
                <a:lnTo>
                  <a:pt x="2176515" y="279653"/>
                </a:lnTo>
                <a:lnTo>
                  <a:pt x="2189391" y="274649"/>
                </a:lnTo>
                <a:lnTo>
                  <a:pt x="2195483" y="262387"/>
                </a:lnTo>
                <a:lnTo>
                  <a:pt x="2190993" y="248530"/>
                </a:lnTo>
                <a:lnTo>
                  <a:pt x="2179672" y="241815"/>
                </a:lnTo>
                <a:lnTo>
                  <a:pt x="2176515" y="241553"/>
                </a:lnTo>
                <a:close/>
              </a:path>
              <a:path w="2828925" h="280035">
                <a:moveTo>
                  <a:pt x="2252715" y="241553"/>
                </a:moveTo>
                <a:lnTo>
                  <a:pt x="2239839" y="246558"/>
                </a:lnTo>
                <a:lnTo>
                  <a:pt x="2233748" y="258820"/>
                </a:lnTo>
                <a:lnTo>
                  <a:pt x="2238237" y="272677"/>
                </a:lnTo>
                <a:lnTo>
                  <a:pt x="2249559" y="279392"/>
                </a:lnTo>
                <a:lnTo>
                  <a:pt x="2252715" y="279653"/>
                </a:lnTo>
                <a:lnTo>
                  <a:pt x="2265591" y="274649"/>
                </a:lnTo>
                <a:lnTo>
                  <a:pt x="2271683" y="262387"/>
                </a:lnTo>
                <a:lnTo>
                  <a:pt x="2267193" y="248530"/>
                </a:lnTo>
                <a:lnTo>
                  <a:pt x="2255872" y="241815"/>
                </a:lnTo>
                <a:lnTo>
                  <a:pt x="2252715" y="241553"/>
                </a:lnTo>
                <a:close/>
              </a:path>
              <a:path w="2828925" h="280035">
                <a:moveTo>
                  <a:pt x="2328915" y="241553"/>
                </a:moveTo>
                <a:lnTo>
                  <a:pt x="2316087" y="246558"/>
                </a:lnTo>
                <a:lnTo>
                  <a:pt x="2309949" y="258820"/>
                </a:lnTo>
                <a:lnTo>
                  <a:pt x="2314478" y="272677"/>
                </a:lnTo>
                <a:lnTo>
                  <a:pt x="2325788" y="279392"/>
                </a:lnTo>
                <a:lnTo>
                  <a:pt x="2328915" y="279653"/>
                </a:lnTo>
                <a:lnTo>
                  <a:pt x="2341913" y="274649"/>
                </a:lnTo>
                <a:lnTo>
                  <a:pt x="2348005" y="262387"/>
                </a:lnTo>
                <a:lnTo>
                  <a:pt x="2343515" y="248530"/>
                </a:lnTo>
                <a:lnTo>
                  <a:pt x="2332194" y="241815"/>
                </a:lnTo>
                <a:lnTo>
                  <a:pt x="2328915" y="241553"/>
                </a:lnTo>
                <a:close/>
              </a:path>
              <a:path w="2828925" h="280035">
                <a:moveTo>
                  <a:pt x="2405237" y="241553"/>
                </a:moveTo>
                <a:lnTo>
                  <a:pt x="2392361" y="246558"/>
                </a:lnTo>
                <a:lnTo>
                  <a:pt x="2386269" y="258820"/>
                </a:lnTo>
                <a:lnTo>
                  <a:pt x="2390759" y="272677"/>
                </a:lnTo>
                <a:lnTo>
                  <a:pt x="2402081" y="279392"/>
                </a:lnTo>
                <a:lnTo>
                  <a:pt x="2405237" y="279653"/>
                </a:lnTo>
                <a:lnTo>
                  <a:pt x="2418113" y="274649"/>
                </a:lnTo>
                <a:lnTo>
                  <a:pt x="2424205" y="262387"/>
                </a:lnTo>
                <a:lnTo>
                  <a:pt x="2419715" y="248530"/>
                </a:lnTo>
                <a:lnTo>
                  <a:pt x="2408394" y="241815"/>
                </a:lnTo>
                <a:lnTo>
                  <a:pt x="2405237" y="241553"/>
                </a:lnTo>
                <a:close/>
              </a:path>
              <a:path w="2828925" h="280035">
                <a:moveTo>
                  <a:pt x="2481437" y="241553"/>
                </a:moveTo>
                <a:lnTo>
                  <a:pt x="2468561" y="246558"/>
                </a:lnTo>
                <a:lnTo>
                  <a:pt x="2462469" y="258820"/>
                </a:lnTo>
                <a:lnTo>
                  <a:pt x="2466959" y="272677"/>
                </a:lnTo>
                <a:lnTo>
                  <a:pt x="2478281" y="279392"/>
                </a:lnTo>
                <a:lnTo>
                  <a:pt x="2481437" y="279653"/>
                </a:lnTo>
                <a:lnTo>
                  <a:pt x="2494313" y="274649"/>
                </a:lnTo>
                <a:lnTo>
                  <a:pt x="2500405" y="262387"/>
                </a:lnTo>
                <a:lnTo>
                  <a:pt x="2495915" y="248530"/>
                </a:lnTo>
                <a:lnTo>
                  <a:pt x="2484594" y="241815"/>
                </a:lnTo>
                <a:lnTo>
                  <a:pt x="2481437" y="241553"/>
                </a:lnTo>
                <a:close/>
              </a:path>
              <a:path w="2828925" h="280035">
                <a:moveTo>
                  <a:pt x="2557637" y="241553"/>
                </a:moveTo>
                <a:lnTo>
                  <a:pt x="2544761" y="246558"/>
                </a:lnTo>
                <a:lnTo>
                  <a:pt x="2538669" y="258820"/>
                </a:lnTo>
                <a:lnTo>
                  <a:pt x="2543159" y="272677"/>
                </a:lnTo>
                <a:lnTo>
                  <a:pt x="2554481" y="279392"/>
                </a:lnTo>
                <a:lnTo>
                  <a:pt x="2557637" y="279653"/>
                </a:lnTo>
                <a:lnTo>
                  <a:pt x="2570587" y="274649"/>
                </a:lnTo>
                <a:lnTo>
                  <a:pt x="2576726" y="262387"/>
                </a:lnTo>
                <a:lnTo>
                  <a:pt x="2572197" y="248530"/>
                </a:lnTo>
                <a:lnTo>
                  <a:pt x="2560886" y="241815"/>
                </a:lnTo>
                <a:lnTo>
                  <a:pt x="2557637" y="241553"/>
                </a:lnTo>
                <a:close/>
              </a:path>
              <a:path w="2828925" h="280035">
                <a:moveTo>
                  <a:pt x="2633197" y="241483"/>
                </a:moveTo>
                <a:lnTo>
                  <a:pt x="2620697" y="246787"/>
                </a:lnTo>
                <a:lnTo>
                  <a:pt x="2614951" y="258866"/>
                </a:lnTo>
                <a:lnTo>
                  <a:pt x="2619671" y="272712"/>
                </a:lnTo>
                <a:lnTo>
                  <a:pt x="2630666" y="279271"/>
                </a:lnTo>
                <a:lnTo>
                  <a:pt x="2634721" y="279535"/>
                </a:lnTo>
                <a:lnTo>
                  <a:pt x="2647186" y="274220"/>
                </a:lnTo>
                <a:lnTo>
                  <a:pt x="2652953" y="262108"/>
                </a:lnTo>
                <a:lnTo>
                  <a:pt x="2648196" y="248289"/>
                </a:lnTo>
                <a:lnTo>
                  <a:pt x="2637214" y="241741"/>
                </a:lnTo>
                <a:lnTo>
                  <a:pt x="2633197" y="241483"/>
                </a:lnTo>
                <a:close/>
              </a:path>
              <a:path w="2828925" h="280035">
                <a:moveTo>
                  <a:pt x="2703230" y="218849"/>
                </a:moveTo>
                <a:lnTo>
                  <a:pt x="2694675" y="221991"/>
                </a:lnTo>
                <a:lnTo>
                  <a:pt x="2687489" y="231577"/>
                </a:lnTo>
                <a:lnTo>
                  <a:pt x="2687319" y="243294"/>
                </a:lnTo>
                <a:lnTo>
                  <a:pt x="2697233" y="253657"/>
                </a:lnTo>
                <a:lnTo>
                  <a:pt x="2707841" y="256382"/>
                </a:lnTo>
                <a:lnTo>
                  <a:pt x="2716377" y="253258"/>
                </a:lnTo>
                <a:lnTo>
                  <a:pt x="2723587" y="243656"/>
                </a:lnTo>
                <a:lnTo>
                  <a:pt x="2723765" y="231943"/>
                </a:lnTo>
                <a:lnTo>
                  <a:pt x="2713848" y="221582"/>
                </a:lnTo>
                <a:lnTo>
                  <a:pt x="2703230" y="218849"/>
                </a:lnTo>
                <a:close/>
              </a:path>
              <a:path w="2828925" h="280035">
                <a:moveTo>
                  <a:pt x="2760941" y="166279"/>
                </a:moveTo>
                <a:lnTo>
                  <a:pt x="2750206" y="167709"/>
                </a:lnTo>
                <a:lnTo>
                  <a:pt x="2743199" y="174141"/>
                </a:lnTo>
                <a:lnTo>
                  <a:pt x="2740325" y="185762"/>
                </a:lnTo>
                <a:lnTo>
                  <a:pt x="2744764" y="196601"/>
                </a:lnTo>
                <a:lnTo>
                  <a:pt x="2757676" y="202240"/>
                </a:lnTo>
                <a:lnTo>
                  <a:pt x="2768423" y="200821"/>
                </a:lnTo>
                <a:lnTo>
                  <a:pt x="2775447" y="194428"/>
                </a:lnTo>
                <a:lnTo>
                  <a:pt x="2778306" y="182758"/>
                </a:lnTo>
                <a:lnTo>
                  <a:pt x="2773850" y="171916"/>
                </a:lnTo>
                <a:lnTo>
                  <a:pt x="2760941" y="166279"/>
                </a:lnTo>
                <a:close/>
              </a:path>
              <a:path w="2828925" h="280035">
                <a:moveTo>
                  <a:pt x="2789665" y="98249"/>
                </a:moveTo>
                <a:lnTo>
                  <a:pt x="2779580" y="102832"/>
                </a:lnTo>
                <a:lnTo>
                  <a:pt x="2774929" y="110157"/>
                </a:lnTo>
                <a:lnTo>
                  <a:pt x="2775060" y="122459"/>
                </a:lnTo>
                <a:lnTo>
                  <a:pt x="2782441" y="132008"/>
                </a:lnTo>
                <a:lnTo>
                  <a:pt x="2796464" y="134069"/>
                </a:lnTo>
                <a:lnTo>
                  <a:pt x="2806567" y="129473"/>
                </a:lnTo>
                <a:lnTo>
                  <a:pt x="2811139" y="122218"/>
                </a:lnTo>
                <a:lnTo>
                  <a:pt x="2811045" y="109869"/>
                </a:lnTo>
                <a:lnTo>
                  <a:pt x="2803670" y="100315"/>
                </a:lnTo>
                <a:lnTo>
                  <a:pt x="2789665" y="98249"/>
                </a:lnTo>
                <a:close/>
              </a:path>
              <a:path w="2828925" h="280035">
                <a:moveTo>
                  <a:pt x="2814840" y="23589"/>
                </a:moveTo>
                <a:lnTo>
                  <a:pt x="2800495" y="25663"/>
                </a:lnTo>
                <a:lnTo>
                  <a:pt x="2792095" y="34389"/>
                </a:lnTo>
                <a:lnTo>
                  <a:pt x="2790687" y="39934"/>
                </a:lnTo>
                <a:lnTo>
                  <a:pt x="2793817" y="52670"/>
                </a:lnTo>
                <a:lnTo>
                  <a:pt x="2804313" y="60268"/>
                </a:lnTo>
                <a:lnTo>
                  <a:pt x="2818599" y="58203"/>
                </a:lnTo>
                <a:lnTo>
                  <a:pt x="2827050" y="49508"/>
                </a:lnTo>
                <a:lnTo>
                  <a:pt x="2828543" y="43970"/>
                </a:lnTo>
                <a:lnTo>
                  <a:pt x="2825343" y="31185"/>
                </a:lnTo>
                <a:lnTo>
                  <a:pt x="2814840" y="23589"/>
                </a:lnTo>
                <a:close/>
              </a:path>
            </a:pathLst>
          </a:custGeom>
          <a:solidFill>
            <a:srgbClr val="BEBE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35860" name="object 20">
            <a:extLst>
              <a:ext uri="{FF2B5EF4-FFF2-40B4-BE49-F238E27FC236}">
                <a16:creationId xmlns:a16="http://schemas.microsoft.com/office/drawing/2014/main" id="{50A0F0E6-9017-4644-8A84-FBA24013D68F}"/>
              </a:ext>
            </a:extLst>
          </p:cNvPr>
          <p:cNvSpPr>
            <a:spLocks/>
          </p:cNvSpPr>
          <p:nvPr/>
        </p:nvSpPr>
        <p:spPr bwMode="auto">
          <a:xfrm>
            <a:off x="8767763" y="2227263"/>
            <a:ext cx="295275" cy="298450"/>
          </a:xfrm>
          <a:custGeom>
            <a:avLst/>
            <a:gdLst>
              <a:gd name="T0" fmla="*/ 11673 w 295909"/>
              <a:gd name="T1" fmla="*/ 138562 h 299085"/>
              <a:gd name="T2" fmla="*/ 0 w 295909"/>
              <a:gd name="T3" fmla="*/ 152278 h 299085"/>
              <a:gd name="T4" fmla="*/ 146303 w 295909"/>
              <a:gd name="T5" fmla="*/ 298703 h 299085"/>
              <a:gd name="T6" fmla="*/ 182180 w 295909"/>
              <a:gd name="T7" fmla="*/ 263530 h 299085"/>
              <a:gd name="T8" fmla="*/ 136641 w 295909"/>
              <a:gd name="T9" fmla="*/ 263530 h 299085"/>
              <a:gd name="T10" fmla="*/ 11673 w 295909"/>
              <a:gd name="T11" fmla="*/ 138562 h 299085"/>
              <a:gd name="T12" fmla="*/ 156088 w 295909"/>
              <a:gd name="T13" fmla="*/ 0 h 299085"/>
              <a:gd name="T14" fmla="*/ 136641 w 295909"/>
              <a:gd name="T15" fmla="*/ 0 h 299085"/>
              <a:gd name="T16" fmla="*/ 136641 w 295909"/>
              <a:gd name="T17" fmla="*/ 263530 h 299085"/>
              <a:gd name="T18" fmla="*/ 156088 w 295909"/>
              <a:gd name="T19" fmla="*/ 263530 h 299085"/>
              <a:gd name="T20" fmla="*/ 156088 w 295909"/>
              <a:gd name="T21" fmla="*/ 0 h 299085"/>
              <a:gd name="T22" fmla="*/ 283982 w 295909"/>
              <a:gd name="T23" fmla="*/ 138562 h 299085"/>
              <a:gd name="T24" fmla="*/ 156088 w 295909"/>
              <a:gd name="T25" fmla="*/ 263530 h 299085"/>
              <a:gd name="T26" fmla="*/ 182180 w 295909"/>
              <a:gd name="T27" fmla="*/ 263530 h 299085"/>
              <a:gd name="T28" fmla="*/ 295655 w 295909"/>
              <a:gd name="T29" fmla="*/ 152278 h 299085"/>
              <a:gd name="T30" fmla="*/ 283982 w 295909"/>
              <a:gd name="T31" fmla="*/ 138562 h 2990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95909" h="299085">
                <a:moveTo>
                  <a:pt x="11673" y="138562"/>
                </a:moveTo>
                <a:lnTo>
                  <a:pt x="0" y="152278"/>
                </a:lnTo>
                <a:lnTo>
                  <a:pt x="146303" y="298703"/>
                </a:lnTo>
                <a:lnTo>
                  <a:pt x="182180" y="263530"/>
                </a:lnTo>
                <a:lnTo>
                  <a:pt x="136641" y="263530"/>
                </a:lnTo>
                <a:lnTo>
                  <a:pt x="11673" y="138562"/>
                </a:lnTo>
                <a:close/>
              </a:path>
              <a:path w="295909" h="299085">
                <a:moveTo>
                  <a:pt x="156088" y="0"/>
                </a:moveTo>
                <a:lnTo>
                  <a:pt x="136641" y="0"/>
                </a:lnTo>
                <a:lnTo>
                  <a:pt x="136641" y="263530"/>
                </a:lnTo>
                <a:lnTo>
                  <a:pt x="156088" y="263530"/>
                </a:lnTo>
                <a:lnTo>
                  <a:pt x="156088" y="0"/>
                </a:lnTo>
                <a:close/>
              </a:path>
              <a:path w="295909" h="299085">
                <a:moveTo>
                  <a:pt x="283982" y="138562"/>
                </a:moveTo>
                <a:lnTo>
                  <a:pt x="156088" y="263530"/>
                </a:lnTo>
                <a:lnTo>
                  <a:pt x="182180" y="263530"/>
                </a:lnTo>
                <a:lnTo>
                  <a:pt x="295655" y="152278"/>
                </a:lnTo>
                <a:lnTo>
                  <a:pt x="283982" y="138562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35861" name="object 21">
            <a:extLst>
              <a:ext uri="{FF2B5EF4-FFF2-40B4-BE49-F238E27FC236}">
                <a16:creationId xmlns:a16="http://schemas.microsoft.com/office/drawing/2014/main" id="{FEB6358B-EDC3-4939-B423-9CDCB3C8F43A}"/>
              </a:ext>
            </a:extLst>
          </p:cNvPr>
          <p:cNvSpPr>
            <a:spLocks/>
          </p:cNvSpPr>
          <p:nvPr/>
        </p:nvSpPr>
        <p:spPr bwMode="auto">
          <a:xfrm>
            <a:off x="8767763" y="3827463"/>
            <a:ext cx="295275" cy="298450"/>
          </a:xfrm>
          <a:custGeom>
            <a:avLst/>
            <a:gdLst>
              <a:gd name="T0" fmla="*/ 11673 w 295909"/>
              <a:gd name="T1" fmla="*/ 138552 h 299085"/>
              <a:gd name="T2" fmla="*/ 0 w 295909"/>
              <a:gd name="T3" fmla="*/ 152268 h 299085"/>
              <a:gd name="T4" fmla="*/ 146303 w 295909"/>
              <a:gd name="T5" fmla="*/ 298703 h 299085"/>
              <a:gd name="T6" fmla="*/ 182187 w 295909"/>
              <a:gd name="T7" fmla="*/ 263520 h 299085"/>
              <a:gd name="T8" fmla="*/ 136641 w 295909"/>
              <a:gd name="T9" fmla="*/ 263520 h 299085"/>
              <a:gd name="T10" fmla="*/ 11673 w 295909"/>
              <a:gd name="T11" fmla="*/ 138552 h 299085"/>
              <a:gd name="T12" fmla="*/ 156088 w 295909"/>
              <a:gd name="T13" fmla="*/ 0 h 299085"/>
              <a:gd name="T14" fmla="*/ 136641 w 295909"/>
              <a:gd name="T15" fmla="*/ 0 h 299085"/>
              <a:gd name="T16" fmla="*/ 136641 w 295909"/>
              <a:gd name="T17" fmla="*/ 263520 h 299085"/>
              <a:gd name="T18" fmla="*/ 156088 w 295909"/>
              <a:gd name="T19" fmla="*/ 263520 h 299085"/>
              <a:gd name="T20" fmla="*/ 156088 w 295909"/>
              <a:gd name="T21" fmla="*/ 0 h 299085"/>
              <a:gd name="T22" fmla="*/ 283982 w 295909"/>
              <a:gd name="T23" fmla="*/ 138552 h 299085"/>
              <a:gd name="T24" fmla="*/ 156088 w 295909"/>
              <a:gd name="T25" fmla="*/ 263520 h 299085"/>
              <a:gd name="T26" fmla="*/ 182187 w 295909"/>
              <a:gd name="T27" fmla="*/ 263520 h 299085"/>
              <a:gd name="T28" fmla="*/ 295655 w 295909"/>
              <a:gd name="T29" fmla="*/ 152268 h 299085"/>
              <a:gd name="T30" fmla="*/ 283982 w 295909"/>
              <a:gd name="T31" fmla="*/ 138552 h 2990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95909" h="299085">
                <a:moveTo>
                  <a:pt x="11673" y="138552"/>
                </a:moveTo>
                <a:lnTo>
                  <a:pt x="0" y="152268"/>
                </a:lnTo>
                <a:lnTo>
                  <a:pt x="146303" y="298703"/>
                </a:lnTo>
                <a:lnTo>
                  <a:pt x="182187" y="263520"/>
                </a:lnTo>
                <a:lnTo>
                  <a:pt x="136641" y="263520"/>
                </a:lnTo>
                <a:lnTo>
                  <a:pt x="11673" y="138552"/>
                </a:lnTo>
                <a:close/>
              </a:path>
              <a:path w="295909" h="299085">
                <a:moveTo>
                  <a:pt x="156088" y="0"/>
                </a:moveTo>
                <a:lnTo>
                  <a:pt x="136641" y="0"/>
                </a:lnTo>
                <a:lnTo>
                  <a:pt x="136641" y="263520"/>
                </a:lnTo>
                <a:lnTo>
                  <a:pt x="156088" y="263520"/>
                </a:lnTo>
                <a:lnTo>
                  <a:pt x="156088" y="0"/>
                </a:lnTo>
                <a:close/>
              </a:path>
              <a:path w="295909" h="299085">
                <a:moveTo>
                  <a:pt x="283982" y="138552"/>
                </a:moveTo>
                <a:lnTo>
                  <a:pt x="156088" y="263520"/>
                </a:lnTo>
                <a:lnTo>
                  <a:pt x="182187" y="263520"/>
                </a:lnTo>
                <a:lnTo>
                  <a:pt x="295655" y="152268"/>
                </a:lnTo>
                <a:lnTo>
                  <a:pt x="283982" y="138552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35862" name="object 22">
            <a:extLst>
              <a:ext uri="{FF2B5EF4-FFF2-40B4-BE49-F238E27FC236}">
                <a16:creationId xmlns:a16="http://schemas.microsoft.com/office/drawing/2014/main" id="{7941B5C5-F195-47A4-BAF8-DD069002D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12500" y="369888"/>
            <a:ext cx="696913" cy="695325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object 2">
            <a:extLst>
              <a:ext uri="{FF2B5EF4-FFF2-40B4-BE49-F238E27FC236}">
                <a16:creationId xmlns:a16="http://schemas.microsoft.com/office/drawing/2014/main" id="{DADACF83-47B1-47C8-A562-3CA2D52A0A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0"/>
            <a:ext cx="6096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6867" name="object 3">
            <a:extLst>
              <a:ext uri="{FF2B5EF4-FFF2-40B4-BE49-F238E27FC236}">
                <a16:creationId xmlns:a16="http://schemas.microsoft.com/office/drawing/2014/main" id="{F7320F31-E110-4FC7-86EE-4978FB738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725" y="0"/>
            <a:ext cx="3149600" cy="150971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6868" name="object 4">
            <a:extLst>
              <a:ext uri="{FF2B5EF4-FFF2-40B4-BE49-F238E27FC236}">
                <a16:creationId xmlns:a16="http://schemas.microsoft.com/office/drawing/2014/main" id="{1468AAC4-17F1-4A95-ADBF-B8BC5EBECE19}"/>
              </a:ext>
            </a:extLst>
          </p:cNvPr>
          <p:cNvSpPr>
            <a:spLocks/>
          </p:cNvSpPr>
          <p:nvPr/>
        </p:nvSpPr>
        <p:spPr bwMode="auto">
          <a:xfrm>
            <a:off x="0" y="1600200"/>
            <a:ext cx="6096000" cy="4283075"/>
          </a:xfrm>
          <a:custGeom>
            <a:avLst/>
            <a:gdLst>
              <a:gd name="T0" fmla="*/ 0 w 6096000"/>
              <a:gd name="T1" fmla="*/ 4282439 h 4282440"/>
              <a:gd name="T2" fmla="*/ 6095999 w 6096000"/>
              <a:gd name="T3" fmla="*/ 4282439 h 4282440"/>
              <a:gd name="T4" fmla="*/ 6095999 w 6096000"/>
              <a:gd name="T5" fmla="*/ 0 h 4282440"/>
              <a:gd name="T6" fmla="*/ 0 w 6096000"/>
              <a:gd name="T7" fmla="*/ 0 h 4282440"/>
              <a:gd name="T8" fmla="*/ 0 w 6096000"/>
              <a:gd name="T9" fmla="*/ 4282439 h 4282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96000" h="4282440">
                <a:moveTo>
                  <a:pt x="0" y="4282439"/>
                </a:moveTo>
                <a:lnTo>
                  <a:pt x="6095999" y="4282439"/>
                </a:lnTo>
                <a:lnTo>
                  <a:pt x="6095999" y="0"/>
                </a:lnTo>
                <a:lnTo>
                  <a:pt x="0" y="0"/>
                </a:lnTo>
                <a:lnTo>
                  <a:pt x="0" y="4282439"/>
                </a:lnTo>
                <a:close/>
              </a:path>
            </a:pathLst>
          </a:custGeom>
          <a:solidFill>
            <a:srgbClr val="001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36869" name="object 5">
            <a:extLst>
              <a:ext uri="{FF2B5EF4-FFF2-40B4-BE49-F238E27FC236}">
                <a16:creationId xmlns:a16="http://schemas.microsoft.com/office/drawing/2014/main" id="{8FD98F20-5CD8-48E5-9483-A642562C34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588" y="1909763"/>
            <a:ext cx="5259387" cy="296862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6870" name="object 6">
            <a:extLst>
              <a:ext uri="{FF2B5EF4-FFF2-40B4-BE49-F238E27FC236}">
                <a16:creationId xmlns:a16="http://schemas.microsoft.com/office/drawing/2014/main" id="{A7AE4B55-769A-4BEE-BD38-49255E7BF7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413" y="2238375"/>
            <a:ext cx="4451350" cy="296863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6871" name="object 7">
            <a:extLst>
              <a:ext uri="{FF2B5EF4-FFF2-40B4-BE49-F238E27FC236}">
                <a16:creationId xmlns:a16="http://schemas.microsoft.com/office/drawing/2014/main" id="{D34799E1-A22A-45BA-A80E-411752ACC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" y="2568575"/>
            <a:ext cx="4289425" cy="296863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6872" name="object 8">
            <a:extLst>
              <a:ext uri="{FF2B5EF4-FFF2-40B4-BE49-F238E27FC236}">
                <a16:creationId xmlns:a16="http://schemas.microsoft.com/office/drawing/2014/main" id="{3AB96110-A7B2-48DF-923C-3A8262EC95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413" y="2894013"/>
            <a:ext cx="4714875" cy="300037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6873" name="object 9">
            <a:extLst>
              <a:ext uri="{FF2B5EF4-FFF2-40B4-BE49-F238E27FC236}">
                <a16:creationId xmlns:a16="http://schemas.microsoft.com/office/drawing/2014/main" id="{2E5F2246-BA67-4BE6-82D0-E34326C6E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" y="3225800"/>
            <a:ext cx="4683125" cy="296863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6874" name="object 10">
            <a:extLst>
              <a:ext uri="{FF2B5EF4-FFF2-40B4-BE49-F238E27FC236}">
                <a16:creationId xmlns:a16="http://schemas.microsoft.com/office/drawing/2014/main" id="{56CBD774-F6FB-47D0-A31C-85B8F2871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5" y="3556000"/>
            <a:ext cx="3354388" cy="296863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6875" name="object 11">
            <a:extLst>
              <a:ext uri="{FF2B5EF4-FFF2-40B4-BE49-F238E27FC236}">
                <a16:creationId xmlns:a16="http://schemas.microsoft.com/office/drawing/2014/main" id="{2564D8B8-A4D0-4D52-9F55-57B508355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25" y="4102100"/>
            <a:ext cx="4089400" cy="196850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6876" name="object 12">
            <a:extLst>
              <a:ext uri="{FF2B5EF4-FFF2-40B4-BE49-F238E27FC236}">
                <a16:creationId xmlns:a16="http://schemas.microsoft.com/office/drawing/2014/main" id="{9CEC79CA-7F07-4B88-94D9-357B23FED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" y="4329113"/>
            <a:ext cx="1360488" cy="144462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6877" name="object 13">
            <a:extLst>
              <a:ext uri="{FF2B5EF4-FFF2-40B4-BE49-F238E27FC236}">
                <a16:creationId xmlns:a16="http://schemas.microsoft.com/office/drawing/2014/main" id="{0A1AF4FA-1F06-4B1B-95F9-58A04208FE36}"/>
              </a:ext>
            </a:extLst>
          </p:cNvPr>
          <p:cNvSpPr>
            <a:spLocks/>
          </p:cNvSpPr>
          <p:nvPr/>
        </p:nvSpPr>
        <p:spPr bwMode="auto">
          <a:xfrm>
            <a:off x="444500" y="5140325"/>
            <a:ext cx="2222500" cy="365125"/>
          </a:xfrm>
          <a:custGeom>
            <a:avLst/>
            <a:gdLst>
              <a:gd name="T0" fmla="*/ 0 w 2222500"/>
              <a:gd name="T1" fmla="*/ 365759 h 365760"/>
              <a:gd name="T2" fmla="*/ 2221991 w 2222500"/>
              <a:gd name="T3" fmla="*/ 365759 h 365760"/>
              <a:gd name="T4" fmla="*/ 2221991 w 2222500"/>
              <a:gd name="T5" fmla="*/ 0 h 365760"/>
              <a:gd name="T6" fmla="*/ 0 w 2222500"/>
              <a:gd name="T7" fmla="*/ 0 h 365760"/>
              <a:gd name="T8" fmla="*/ 0 w 2222500"/>
              <a:gd name="T9" fmla="*/ 365759 h 36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22500" h="365760">
                <a:moveTo>
                  <a:pt x="0" y="365759"/>
                </a:moveTo>
                <a:lnTo>
                  <a:pt x="2221991" y="365759"/>
                </a:lnTo>
                <a:lnTo>
                  <a:pt x="2221991" y="0"/>
                </a:lnTo>
                <a:lnTo>
                  <a:pt x="0" y="0"/>
                </a:lnTo>
                <a:lnTo>
                  <a:pt x="0" y="36575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36878" name="object 14">
            <a:extLst>
              <a:ext uri="{FF2B5EF4-FFF2-40B4-BE49-F238E27FC236}">
                <a16:creationId xmlns:a16="http://schemas.microsoft.com/office/drawing/2014/main" id="{03274D9D-7069-4983-A439-6F357D41F4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5260975"/>
            <a:ext cx="1938338" cy="144463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6879" name="object 15">
            <a:extLst>
              <a:ext uri="{FF2B5EF4-FFF2-40B4-BE49-F238E27FC236}">
                <a16:creationId xmlns:a16="http://schemas.microsoft.com/office/drawing/2014/main" id="{A54F354F-BCB0-4814-A2DD-45BE0457E11A}"/>
              </a:ext>
            </a:extLst>
          </p:cNvPr>
          <p:cNvSpPr>
            <a:spLocks/>
          </p:cNvSpPr>
          <p:nvPr/>
        </p:nvSpPr>
        <p:spPr bwMode="auto">
          <a:xfrm>
            <a:off x="2713038" y="5140325"/>
            <a:ext cx="1720850" cy="365125"/>
          </a:xfrm>
          <a:custGeom>
            <a:avLst/>
            <a:gdLst>
              <a:gd name="T0" fmla="*/ 0 w 1720850"/>
              <a:gd name="T1" fmla="*/ 365759 h 365760"/>
              <a:gd name="T2" fmla="*/ 1720595 w 1720850"/>
              <a:gd name="T3" fmla="*/ 365759 h 365760"/>
              <a:gd name="T4" fmla="*/ 1720595 w 1720850"/>
              <a:gd name="T5" fmla="*/ 0 h 365760"/>
              <a:gd name="T6" fmla="*/ 0 w 1720850"/>
              <a:gd name="T7" fmla="*/ 0 h 365760"/>
              <a:gd name="T8" fmla="*/ 0 w 1720850"/>
              <a:gd name="T9" fmla="*/ 365759 h 36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20850" h="365760">
                <a:moveTo>
                  <a:pt x="0" y="365759"/>
                </a:moveTo>
                <a:lnTo>
                  <a:pt x="1720595" y="365759"/>
                </a:lnTo>
                <a:lnTo>
                  <a:pt x="1720595" y="0"/>
                </a:lnTo>
                <a:lnTo>
                  <a:pt x="0" y="0"/>
                </a:lnTo>
                <a:lnTo>
                  <a:pt x="0" y="365759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36880" name="object 16">
            <a:extLst>
              <a:ext uri="{FF2B5EF4-FFF2-40B4-BE49-F238E27FC236}">
                <a16:creationId xmlns:a16="http://schemas.microsoft.com/office/drawing/2014/main" id="{47FCC05F-E74F-4267-948D-7AF7B91F79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0200" y="5260975"/>
            <a:ext cx="1412875" cy="146050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6881" name="object 17">
            <a:extLst>
              <a:ext uri="{FF2B5EF4-FFF2-40B4-BE49-F238E27FC236}">
                <a16:creationId xmlns:a16="http://schemas.microsoft.com/office/drawing/2014/main" id="{822ECB6E-F88E-4549-B254-F5E6D613EEC4}"/>
              </a:ext>
            </a:extLst>
          </p:cNvPr>
          <p:cNvSpPr>
            <a:spLocks/>
          </p:cNvSpPr>
          <p:nvPr/>
        </p:nvSpPr>
        <p:spPr bwMode="auto">
          <a:xfrm>
            <a:off x="4478338" y="5140325"/>
            <a:ext cx="1360487" cy="365125"/>
          </a:xfrm>
          <a:custGeom>
            <a:avLst/>
            <a:gdLst>
              <a:gd name="T0" fmla="*/ 0 w 1359535"/>
              <a:gd name="T1" fmla="*/ 365759 h 365760"/>
              <a:gd name="T2" fmla="*/ 1359407 w 1359535"/>
              <a:gd name="T3" fmla="*/ 365759 h 365760"/>
              <a:gd name="T4" fmla="*/ 1359407 w 1359535"/>
              <a:gd name="T5" fmla="*/ 0 h 365760"/>
              <a:gd name="T6" fmla="*/ 0 w 1359535"/>
              <a:gd name="T7" fmla="*/ 0 h 365760"/>
              <a:gd name="T8" fmla="*/ 0 w 1359535"/>
              <a:gd name="T9" fmla="*/ 365759 h 36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59535" h="365760">
                <a:moveTo>
                  <a:pt x="0" y="365759"/>
                </a:moveTo>
                <a:lnTo>
                  <a:pt x="1359407" y="365759"/>
                </a:lnTo>
                <a:lnTo>
                  <a:pt x="1359407" y="0"/>
                </a:lnTo>
                <a:lnTo>
                  <a:pt x="0" y="0"/>
                </a:lnTo>
                <a:lnTo>
                  <a:pt x="0" y="365759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36882" name="object 18">
            <a:extLst>
              <a:ext uri="{FF2B5EF4-FFF2-40B4-BE49-F238E27FC236}">
                <a16:creationId xmlns:a16="http://schemas.microsoft.com/office/drawing/2014/main" id="{A292D759-4AB2-447B-A50F-F4A9FBDFE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250" y="5260975"/>
            <a:ext cx="984250" cy="112713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object 2">
            <a:extLst>
              <a:ext uri="{FF2B5EF4-FFF2-40B4-BE49-F238E27FC236}">
                <a16:creationId xmlns:a16="http://schemas.microsoft.com/office/drawing/2014/main" id="{24F13959-E34F-4942-94C5-C6C8126A890A}"/>
              </a:ext>
            </a:extLst>
          </p:cNvPr>
          <p:cNvSpPr>
            <a:spLocks/>
          </p:cNvSpPr>
          <p:nvPr/>
        </p:nvSpPr>
        <p:spPr bwMode="auto">
          <a:xfrm>
            <a:off x="5638800" y="0"/>
            <a:ext cx="6553200" cy="6858000"/>
          </a:xfrm>
          <a:custGeom>
            <a:avLst/>
            <a:gdLst>
              <a:gd name="T0" fmla="*/ 0 w 6553200"/>
              <a:gd name="T1" fmla="*/ 6857999 h 6858000"/>
              <a:gd name="T2" fmla="*/ 6553199 w 6553200"/>
              <a:gd name="T3" fmla="*/ 6857999 h 6858000"/>
              <a:gd name="T4" fmla="*/ 6553199 w 6553200"/>
              <a:gd name="T5" fmla="*/ 0 h 6858000"/>
              <a:gd name="T6" fmla="*/ 0 w 6553200"/>
              <a:gd name="T7" fmla="*/ 0 h 6858000"/>
              <a:gd name="T8" fmla="*/ 0 w 655320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53200" h="6858000">
                <a:moveTo>
                  <a:pt x="0" y="6857999"/>
                </a:moveTo>
                <a:lnTo>
                  <a:pt x="6553199" y="6857999"/>
                </a:lnTo>
                <a:lnTo>
                  <a:pt x="65531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37891" name="object 3">
            <a:extLst>
              <a:ext uri="{FF2B5EF4-FFF2-40B4-BE49-F238E27FC236}">
                <a16:creationId xmlns:a16="http://schemas.microsoft.com/office/drawing/2014/main" id="{DAFE5353-BAFC-4CE1-A0E1-9D18744588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3175"/>
            <a:ext cx="6553200" cy="68548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7892" name="object 4">
            <a:extLst>
              <a:ext uri="{FF2B5EF4-FFF2-40B4-BE49-F238E27FC236}">
                <a16:creationId xmlns:a16="http://schemas.microsoft.com/office/drawing/2014/main" id="{50E8262C-7E24-4445-8891-707684C3495B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5638800" cy="6858000"/>
          </a:xfrm>
          <a:custGeom>
            <a:avLst/>
            <a:gdLst>
              <a:gd name="T0" fmla="*/ 0 w 5638800"/>
              <a:gd name="T1" fmla="*/ 6857999 h 6858000"/>
              <a:gd name="T2" fmla="*/ 5638799 w 5638800"/>
              <a:gd name="T3" fmla="*/ 6857999 h 6858000"/>
              <a:gd name="T4" fmla="*/ 5638799 w 5638800"/>
              <a:gd name="T5" fmla="*/ 0 h 6858000"/>
              <a:gd name="T6" fmla="*/ 0 w 5638800"/>
              <a:gd name="T7" fmla="*/ 0 h 6858000"/>
              <a:gd name="T8" fmla="*/ 0 w 563880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38800" h="6858000">
                <a:moveTo>
                  <a:pt x="0" y="6857999"/>
                </a:moveTo>
                <a:lnTo>
                  <a:pt x="5638799" y="6857999"/>
                </a:lnTo>
                <a:lnTo>
                  <a:pt x="56387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001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37893" name="object 5">
            <a:extLst>
              <a:ext uri="{FF2B5EF4-FFF2-40B4-BE49-F238E27FC236}">
                <a16:creationId xmlns:a16="http://schemas.microsoft.com/office/drawing/2014/main" id="{625AE006-4B52-4138-9856-C2FFF1DEEC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2514600"/>
            <a:ext cx="3265487" cy="3476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7894" name="object 6">
            <a:extLst>
              <a:ext uri="{FF2B5EF4-FFF2-40B4-BE49-F238E27FC236}">
                <a16:creationId xmlns:a16="http://schemas.microsoft.com/office/drawing/2014/main" id="{629C4420-8493-4671-80A4-CD59C87C8B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963" y="2940050"/>
            <a:ext cx="3532187" cy="19367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7895" name="object 7">
            <a:extLst>
              <a:ext uri="{FF2B5EF4-FFF2-40B4-BE49-F238E27FC236}">
                <a16:creationId xmlns:a16="http://schemas.microsoft.com/office/drawing/2014/main" id="{5C60D531-6227-4732-948B-03251265FE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3605213"/>
            <a:ext cx="3608387" cy="3492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7896" name="object 8">
            <a:extLst>
              <a:ext uri="{FF2B5EF4-FFF2-40B4-BE49-F238E27FC236}">
                <a16:creationId xmlns:a16="http://schemas.microsoft.com/office/drawing/2014/main" id="{31DA1011-07BE-48EB-8764-D5163053F0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075" y="4029075"/>
            <a:ext cx="2571750" cy="25082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7897" name="object 9">
            <a:extLst>
              <a:ext uri="{FF2B5EF4-FFF2-40B4-BE49-F238E27FC236}">
                <a16:creationId xmlns:a16="http://schemas.microsoft.com/office/drawing/2014/main" id="{4F3A8BEC-7E48-4D93-B010-C1C0AC9D74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25" y="449263"/>
            <a:ext cx="1911350" cy="592137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7898" name="object 10">
            <a:extLst>
              <a:ext uri="{FF2B5EF4-FFF2-40B4-BE49-F238E27FC236}">
                <a16:creationId xmlns:a16="http://schemas.microsoft.com/office/drawing/2014/main" id="{60DF5470-0758-4120-B0FA-86B96029B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1131888"/>
            <a:ext cx="3760787" cy="569912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7899" name="object 11">
            <a:extLst>
              <a:ext uri="{FF2B5EF4-FFF2-40B4-BE49-F238E27FC236}">
                <a16:creationId xmlns:a16="http://schemas.microsoft.com/office/drawing/2014/main" id="{EE0EF529-E059-499D-B046-D900480D1905}"/>
              </a:ext>
            </a:extLst>
          </p:cNvPr>
          <p:cNvSpPr>
            <a:spLocks/>
          </p:cNvSpPr>
          <p:nvPr/>
        </p:nvSpPr>
        <p:spPr bwMode="auto">
          <a:xfrm>
            <a:off x="11009313" y="265113"/>
            <a:ext cx="904875" cy="904875"/>
          </a:xfrm>
          <a:custGeom>
            <a:avLst/>
            <a:gdLst>
              <a:gd name="T0" fmla="*/ 816551 w 904240"/>
              <a:gd name="T1" fmla="*/ 719925 h 905510"/>
              <a:gd name="T2" fmla="*/ 87189 w 904240"/>
              <a:gd name="T3" fmla="*/ 719925 h 905510"/>
              <a:gd name="T4" fmla="*/ 108778 w 904240"/>
              <a:gd name="T5" fmla="*/ 747175 h 905510"/>
              <a:gd name="T6" fmla="*/ 157804 w 904240"/>
              <a:gd name="T7" fmla="*/ 796285 h 905510"/>
              <a:gd name="T8" fmla="*/ 213850 w 904240"/>
              <a:gd name="T9" fmla="*/ 837431 h 905510"/>
              <a:gd name="T10" fmla="*/ 275987 w 904240"/>
              <a:gd name="T11" fmla="*/ 869680 h 905510"/>
              <a:gd name="T12" fmla="*/ 343283 w 904240"/>
              <a:gd name="T13" fmla="*/ 892098 h 905510"/>
              <a:gd name="T14" fmla="*/ 414808 w 904240"/>
              <a:gd name="T15" fmla="*/ 903755 h 905510"/>
              <a:gd name="T16" fmla="*/ 451865 w 904240"/>
              <a:gd name="T17" fmla="*/ 905255 h 905510"/>
              <a:gd name="T18" fmla="*/ 488927 w 904240"/>
              <a:gd name="T19" fmla="*/ 903755 h 905510"/>
              <a:gd name="T20" fmla="*/ 560458 w 904240"/>
              <a:gd name="T21" fmla="*/ 892098 h 905510"/>
              <a:gd name="T22" fmla="*/ 627757 w 904240"/>
              <a:gd name="T23" fmla="*/ 869680 h 905510"/>
              <a:gd name="T24" fmla="*/ 689894 w 904240"/>
              <a:gd name="T25" fmla="*/ 837431 h 905510"/>
              <a:gd name="T26" fmla="*/ 745940 w 904240"/>
              <a:gd name="T27" fmla="*/ 796285 h 905510"/>
              <a:gd name="T28" fmla="*/ 794963 w 904240"/>
              <a:gd name="T29" fmla="*/ 747175 h 905510"/>
              <a:gd name="T30" fmla="*/ 816551 w 904240"/>
              <a:gd name="T31" fmla="*/ 719925 h 905510"/>
              <a:gd name="T32" fmla="*/ 890600 w 904240"/>
              <a:gd name="T33" fmla="*/ 343870 h 905510"/>
              <a:gd name="T34" fmla="*/ 13133 w 904240"/>
              <a:gd name="T35" fmla="*/ 343870 h 905510"/>
              <a:gd name="T36" fmla="*/ 5914 w 904240"/>
              <a:gd name="T37" fmla="*/ 379219 h 905510"/>
              <a:gd name="T38" fmla="*/ 1498 w 904240"/>
              <a:gd name="T39" fmla="*/ 415511 h 905510"/>
              <a:gd name="T40" fmla="*/ 0 w 904240"/>
              <a:gd name="T41" fmla="*/ 452627 h 905510"/>
              <a:gd name="T42" fmla="*/ 1498 w 904240"/>
              <a:gd name="T43" fmla="*/ 489744 h 905510"/>
              <a:gd name="T44" fmla="*/ 13133 w 904240"/>
              <a:gd name="T45" fmla="*/ 561385 h 905510"/>
              <a:gd name="T46" fmla="*/ 35512 w 904240"/>
              <a:gd name="T47" fmla="*/ 628792 h 905510"/>
              <a:gd name="T48" fmla="*/ 67704 w 904240"/>
              <a:gd name="T49" fmla="*/ 691033 h 905510"/>
              <a:gd name="T50" fmla="*/ 836034 w 904240"/>
              <a:gd name="T51" fmla="*/ 691033 h 905510"/>
              <a:gd name="T52" fmla="*/ 853297 w 904240"/>
              <a:gd name="T53" fmla="*/ 660617 h 905510"/>
              <a:gd name="T54" fmla="*/ 880696 w 904240"/>
              <a:gd name="T55" fmla="*/ 595676 h 905510"/>
              <a:gd name="T56" fmla="*/ 897818 w 904240"/>
              <a:gd name="T57" fmla="*/ 526036 h 905510"/>
              <a:gd name="T58" fmla="*/ 903731 w 904240"/>
              <a:gd name="T59" fmla="*/ 452627 h 905510"/>
              <a:gd name="T60" fmla="*/ 902234 w 904240"/>
              <a:gd name="T61" fmla="*/ 415511 h 905510"/>
              <a:gd name="T62" fmla="*/ 897818 w 904240"/>
              <a:gd name="T63" fmla="*/ 379219 h 905510"/>
              <a:gd name="T64" fmla="*/ 890600 w 904240"/>
              <a:gd name="T65" fmla="*/ 343870 h 905510"/>
              <a:gd name="T66" fmla="*/ 451865 w 904240"/>
              <a:gd name="T67" fmla="*/ 0 h 905510"/>
              <a:gd name="T68" fmla="*/ 378575 w 904240"/>
              <a:gd name="T69" fmla="*/ 5925 h 905510"/>
              <a:gd name="T70" fmla="*/ 309048 w 904240"/>
              <a:gd name="T71" fmla="*/ 23079 h 905510"/>
              <a:gd name="T72" fmla="*/ 244215 w 904240"/>
              <a:gd name="T73" fmla="*/ 50529 h 905510"/>
              <a:gd name="T74" fmla="*/ 185007 w 904240"/>
              <a:gd name="T75" fmla="*/ 87343 h 905510"/>
              <a:gd name="T76" fmla="*/ 132355 w 904240"/>
              <a:gd name="T77" fmla="*/ 132587 h 905510"/>
              <a:gd name="T78" fmla="*/ 87189 w 904240"/>
              <a:gd name="T79" fmla="*/ 185330 h 905510"/>
              <a:gd name="T80" fmla="*/ 50440 w 904240"/>
              <a:gd name="T81" fmla="*/ 244638 h 905510"/>
              <a:gd name="T82" fmla="*/ 23038 w 904240"/>
              <a:gd name="T83" fmla="*/ 309579 h 905510"/>
              <a:gd name="T84" fmla="*/ 880696 w 904240"/>
              <a:gd name="T85" fmla="*/ 309579 h 905510"/>
              <a:gd name="T86" fmla="*/ 853297 w 904240"/>
              <a:gd name="T87" fmla="*/ 244638 h 905510"/>
              <a:gd name="T88" fmla="*/ 816551 w 904240"/>
              <a:gd name="T89" fmla="*/ 185330 h 905510"/>
              <a:gd name="T90" fmla="*/ 771387 w 904240"/>
              <a:gd name="T91" fmla="*/ 132587 h 905510"/>
              <a:gd name="T92" fmla="*/ 718737 w 904240"/>
              <a:gd name="T93" fmla="*/ 87343 h 905510"/>
              <a:gd name="T94" fmla="*/ 659529 w 904240"/>
              <a:gd name="T95" fmla="*/ 50529 h 905510"/>
              <a:gd name="T96" fmla="*/ 594695 w 904240"/>
              <a:gd name="T97" fmla="*/ 23079 h 905510"/>
              <a:gd name="T98" fmla="*/ 525163 w 904240"/>
              <a:gd name="T99" fmla="*/ 5925 h 905510"/>
              <a:gd name="T100" fmla="*/ 451865 w 904240"/>
              <a:gd name="T101" fmla="*/ 0 h 905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04240" h="905510">
                <a:moveTo>
                  <a:pt x="816551" y="719925"/>
                </a:moveTo>
                <a:lnTo>
                  <a:pt x="87189" y="719925"/>
                </a:lnTo>
                <a:lnTo>
                  <a:pt x="108778" y="747175"/>
                </a:lnTo>
                <a:lnTo>
                  <a:pt x="157804" y="796285"/>
                </a:lnTo>
                <a:lnTo>
                  <a:pt x="213850" y="837431"/>
                </a:lnTo>
                <a:lnTo>
                  <a:pt x="275987" y="869680"/>
                </a:lnTo>
                <a:lnTo>
                  <a:pt x="343283" y="892098"/>
                </a:lnTo>
                <a:lnTo>
                  <a:pt x="414808" y="903755"/>
                </a:lnTo>
                <a:lnTo>
                  <a:pt x="451865" y="905255"/>
                </a:lnTo>
                <a:lnTo>
                  <a:pt x="488927" y="903755"/>
                </a:lnTo>
                <a:lnTo>
                  <a:pt x="560458" y="892098"/>
                </a:lnTo>
                <a:lnTo>
                  <a:pt x="627757" y="869680"/>
                </a:lnTo>
                <a:lnTo>
                  <a:pt x="689894" y="837431"/>
                </a:lnTo>
                <a:lnTo>
                  <a:pt x="745940" y="796285"/>
                </a:lnTo>
                <a:lnTo>
                  <a:pt x="794963" y="747175"/>
                </a:lnTo>
                <a:lnTo>
                  <a:pt x="816551" y="719925"/>
                </a:lnTo>
                <a:close/>
              </a:path>
              <a:path w="904240" h="905510">
                <a:moveTo>
                  <a:pt x="890600" y="343870"/>
                </a:moveTo>
                <a:lnTo>
                  <a:pt x="13133" y="343870"/>
                </a:lnTo>
                <a:lnTo>
                  <a:pt x="5914" y="379219"/>
                </a:lnTo>
                <a:lnTo>
                  <a:pt x="1498" y="415511"/>
                </a:lnTo>
                <a:lnTo>
                  <a:pt x="0" y="452627"/>
                </a:lnTo>
                <a:lnTo>
                  <a:pt x="1498" y="489744"/>
                </a:lnTo>
                <a:lnTo>
                  <a:pt x="13133" y="561385"/>
                </a:lnTo>
                <a:lnTo>
                  <a:pt x="35512" y="628792"/>
                </a:lnTo>
                <a:lnTo>
                  <a:pt x="67704" y="691033"/>
                </a:lnTo>
                <a:lnTo>
                  <a:pt x="836034" y="691033"/>
                </a:lnTo>
                <a:lnTo>
                  <a:pt x="853297" y="660617"/>
                </a:lnTo>
                <a:lnTo>
                  <a:pt x="880696" y="595676"/>
                </a:lnTo>
                <a:lnTo>
                  <a:pt x="897818" y="526036"/>
                </a:lnTo>
                <a:lnTo>
                  <a:pt x="903731" y="452627"/>
                </a:lnTo>
                <a:lnTo>
                  <a:pt x="902234" y="415511"/>
                </a:lnTo>
                <a:lnTo>
                  <a:pt x="897818" y="379219"/>
                </a:lnTo>
                <a:lnTo>
                  <a:pt x="890600" y="343870"/>
                </a:lnTo>
                <a:close/>
              </a:path>
              <a:path w="904240" h="905510">
                <a:moveTo>
                  <a:pt x="451865" y="0"/>
                </a:moveTo>
                <a:lnTo>
                  <a:pt x="378575" y="5925"/>
                </a:lnTo>
                <a:lnTo>
                  <a:pt x="309048" y="23079"/>
                </a:lnTo>
                <a:lnTo>
                  <a:pt x="244215" y="50529"/>
                </a:lnTo>
                <a:lnTo>
                  <a:pt x="185007" y="87343"/>
                </a:lnTo>
                <a:lnTo>
                  <a:pt x="132355" y="132587"/>
                </a:lnTo>
                <a:lnTo>
                  <a:pt x="87189" y="185330"/>
                </a:lnTo>
                <a:lnTo>
                  <a:pt x="50440" y="244638"/>
                </a:lnTo>
                <a:lnTo>
                  <a:pt x="23038" y="309579"/>
                </a:lnTo>
                <a:lnTo>
                  <a:pt x="880696" y="309579"/>
                </a:lnTo>
                <a:lnTo>
                  <a:pt x="853297" y="244638"/>
                </a:lnTo>
                <a:lnTo>
                  <a:pt x="816551" y="185330"/>
                </a:lnTo>
                <a:lnTo>
                  <a:pt x="771387" y="132587"/>
                </a:lnTo>
                <a:lnTo>
                  <a:pt x="718737" y="87343"/>
                </a:lnTo>
                <a:lnTo>
                  <a:pt x="659529" y="50529"/>
                </a:lnTo>
                <a:lnTo>
                  <a:pt x="594695" y="23079"/>
                </a:lnTo>
                <a:lnTo>
                  <a:pt x="525163" y="5925"/>
                </a:lnTo>
                <a:lnTo>
                  <a:pt x="451865" y="0"/>
                </a:lnTo>
                <a:close/>
              </a:path>
            </a:pathLst>
          </a:custGeom>
          <a:solidFill>
            <a:srgbClr val="001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37900" name="object 12">
            <a:extLst>
              <a:ext uri="{FF2B5EF4-FFF2-40B4-BE49-F238E27FC236}">
                <a16:creationId xmlns:a16="http://schemas.microsoft.com/office/drawing/2014/main" id="{15566A79-4726-4A0E-B385-62F438754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68050" y="323850"/>
            <a:ext cx="787400" cy="788988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object 2">
            <a:extLst>
              <a:ext uri="{FF2B5EF4-FFF2-40B4-BE49-F238E27FC236}">
                <a16:creationId xmlns:a16="http://schemas.microsoft.com/office/drawing/2014/main" id="{8783A869-7651-426C-9FB6-972D683763EB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5638800" cy="6858000"/>
          </a:xfrm>
          <a:custGeom>
            <a:avLst/>
            <a:gdLst>
              <a:gd name="T0" fmla="*/ 0 w 5638800"/>
              <a:gd name="T1" fmla="*/ 6857999 h 6858000"/>
              <a:gd name="T2" fmla="*/ 5638799 w 5638800"/>
              <a:gd name="T3" fmla="*/ 6857999 h 6858000"/>
              <a:gd name="T4" fmla="*/ 5638799 w 5638800"/>
              <a:gd name="T5" fmla="*/ 0 h 6858000"/>
              <a:gd name="T6" fmla="*/ 0 w 5638800"/>
              <a:gd name="T7" fmla="*/ 0 h 6858000"/>
              <a:gd name="T8" fmla="*/ 0 w 563880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38800" h="6858000">
                <a:moveTo>
                  <a:pt x="0" y="6857999"/>
                </a:moveTo>
                <a:lnTo>
                  <a:pt x="5638799" y="6857999"/>
                </a:lnTo>
                <a:lnTo>
                  <a:pt x="56387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001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38915" name="object 3">
            <a:extLst>
              <a:ext uri="{FF2B5EF4-FFF2-40B4-BE49-F238E27FC236}">
                <a16:creationId xmlns:a16="http://schemas.microsoft.com/office/drawing/2014/main" id="{1ED65ACA-1A8E-47DF-9AF8-ED47189B6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013" y="2517775"/>
            <a:ext cx="1773237" cy="26828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8916" name="object 4">
            <a:extLst>
              <a:ext uri="{FF2B5EF4-FFF2-40B4-BE49-F238E27FC236}">
                <a16:creationId xmlns:a16="http://schemas.microsoft.com/office/drawing/2014/main" id="{2DB21F2B-1B66-40F9-A429-DB688938E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963" y="2940050"/>
            <a:ext cx="4194175" cy="249238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8917" name="object 5">
            <a:extLst>
              <a:ext uri="{FF2B5EF4-FFF2-40B4-BE49-F238E27FC236}">
                <a16:creationId xmlns:a16="http://schemas.microsoft.com/office/drawing/2014/main" id="{4E7BE70E-A7C4-4419-9C0C-82766E435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013" y="3611563"/>
            <a:ext cx="1949450" cy="344487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8918" name="object 6">
            <a:extLst>
              <a:ext uri="{FF2B5EF4-FFF2-40B4-BE49-F238E27FC236}">
                <a16:creationId xmlns:a16="http://schemas.microsoft.com/office/drawing/2014/main" id="{E2915136-61A1-422C-8E5E-213F12D0B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25" y="4029075"/>
            <a:ext cx="2982913" cy="25082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8919" name="object 7">
            <a:extLst>
              <a:ext uri="{FF2B5EF4-FFF2-40B4-BE49-F238E27FC236}">
                <a16:creationId xmlns:a16="http://schemas.microsoft.com/office/drawing/2014/main" id="{7C7332EA-3ED4-4362-8DCF-2473A4486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850" y="4303713"/>
            <a:ext cx="3384550" cy="25082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8920" name="object 8">
            <a:extLst>
              <a:ext uri="{FF2B5EF4-FFF2-40B4-BE49-F238E27FC236}">
                <a16:creationId xmlns:a16="http://schemas.microsoft.com/office/drawing/2014/main" id="{EF47BE0F-9405-4158-9860-4DB574A65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613" y="4578350"/>
            <a:ext cx="1970087" cy="249238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8921" name="object 9">
            <a:extLst>
              <a:ext uri="{FF2B5EF4-FFF2-40B4-BE49-F238E27FC236}">
                <a16:creationId xmlns:a16="http://schemas.microsoft.com/office/drawing/2014/main" id="{0A422EB9-6511-4C09-B87F-54D0640CC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5243513"/>
            <a:ext cx="1889125" cy="271462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8922" name="object 10">
            <a:extLst>
              <a:ext uri="{FF2B5EF4-FFF2-40B4-BE49-F238E27FC236}">
                <a16:creationId xmlns:a16="http://schemas.microsoft.com/office/drawing/2014/main" id="{A4C6BEBC-6608-430E-902F-38CD5C348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963" y="5667375"/>
            <a:ext cx="3121025" cy="250825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8923" name="object 11">
            <a:extLst>
              <a:ext uri="{FF2B5EF4-FFF2-40B4-BE49-F238E27FC236}">
                <a16:creationId xmlns:a16="http://schemas.microsoft.com/office/drawing/2014/main" id="{9013355C-E2B8-483A-9C01-79E90CB1BD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963" y="5942013"/>
            <a:ext cx="3006725" cy="250825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8924" name="object 12">
            <a:extLst>
              <a:ext uri="{FF2B5EF4-FFF2-40B4-BE49-F238E27FC236}">
                <a16:creationId xmlns:a16="http://schemas.microsoft.com/office/drawing/2014/main" id="{4CA1A9F3-2566-42D0-9F89-A9DECDE0EF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25" y="449263"/>
            <a:ext cx="1911350" cy="592137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8925" name="object 13">
            <a:extLst>
              <a:ext uri="{FF2B5EF4-FFF2-40B4-BE49-F238E27FC236}">
                <a16:creationId xmlns:a16="http://schemas.microsoft.com/office/drawing/2014/main" id="{0D9DE8C7-FE59-415F-AE19-708293A261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1131888"/>
            <a:ext cx="3760787" cy="569912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8926" name="object 14">
            <a:extLst>
              <a:ext uri="{FF2B5EF4-FFF2-40B4-BE49-F238E27FC236}">
                <a16:creationId xmlns:a16="http://schemas.microsoft.com/office/drawing/2014/main" id="{570165B2-8B10-4319-8452-A00DFC545F34}"/>
              </a:ext>
            </a:extLst>
          </p:cNvPr>
          <p:cNvSpPr>
            <a:spLocks/>
          </p:cNvSpPr>
          <p:nvPr/>
        </p:nvSpPr>
        <p:spPr bwMode="auto">
          <a:xfrm>
            <a:off x="11009313" y="265113"/>
            <a:ext cx="904875" cy="904875"/>
          </a:xfrm>
          <a:custGeom>
            <a:avLst/>
            <a:gdLst>
              <a:gd name="T0" fmla="*/ 816551 w 904240"/>
              <a:gd name="T1" fmla="*/ 719925 h 905510"/>
              <a:gd name="T2" fmla="*/ 87189 w 904240"/>
              <a:gd name="T3" fmla="*/ 719925 h 905510"/>
              <a:gd name="T4" fmla="*/ 108778 w 904240"/>
              <a:gd name="T5" fmla="*/ 747175 h 905510"/>
              <a:gd name="T6" fmla="*/ 157804 w 904240"/>
              <a:gd name="T7" fmla="*/ 796285 h 905510"/>
              <a:gd name="T8" fmla="*/ 213850 w 904240"/>
              <a:gd name="T9" fmla="*/ 837431 h 905510"/>
              <a:gd name="T10" fmla="*/ 275987 w 904240"/>
              <a:gd name="T11" fmla="*/ 869680 h 905510"/>
              <a:gd name="T12" fmla="*/ 343283 w 904240"/>
              <a:gd name="T13" fmla="*/ 892098 h 905510"/>
              <a:gd name="T14" fmla="*/ 414808 w 904240"/>
              <a:gd name="T15" fmla="*/ 903755 h 905510"/>
              <a:gd name="T16" fmla="*/ 451865 w 904240"/>
              <a:gd name="T17" fmla="*/ 905255 h 905510"/>
              <a:gd name="T18" fmla="*/ 488927 w 904240"/>
              <a:gd name="T19" fmla="*/ 903755 h 905510"/>
              <a:gd name="T20" fmla="*/ 560458 w 904240"/>
              <a:gd name="T21" fmla="*/ 892098 h 905510"/>
              <a:gd name="T22" fmla="*/ 627757 w 904240"/>
              <a:gd name="T23" fmla="*/ 869680 h 905510"/>
              <a:gd name="T24" fmla="*/ 689894 w 904240"/>
              <a:gd name="T25" fmla="*/ 837431 h 905510"/>
              <a:gd name="T26" fmla="*/ 745940 w 904240"/>
              <a:gd name="T27" fmla="*/ 796285 h 905510"/>
              <a:gd name="T28" fmla="*/ 794963 w 904240"/>
              <a:gd name="T29" fmla="*/ 747175 h 905510"/>
              <a:gd name="T30" fmla="*/ 816551 w 904240"/>
              <a:gd name="T31" fmla="*/ 719925 h 905510"/>
              <a:gd name="T32" fmla="*/ 890600 w 904240"/>
              <a:gd name="T33" fmla="*/ 343870 h 905510"/>
              <a:gd name="T34" fmla="*/ 13133 w 904240"/>
              <a:gd name="T35" fmla="*/ 343870 h 905510"/>
              <a:gd name="T36" fmla="*/ 5914 w 904240"/>
              <a:gd name="T37" fmla="*/ 379219 h 905510"/>
              <a:gd name="T38" fmla="*/ 1498 w 904240"/>
              <a:gd name="T39" fmla="*/ 415511 h 905510"/>
              <a:gd name="T40" fmla="*/ 0 w 904240"/>
              <a:gd name="T41" fmla="*/ 452627 h 905510"/>
              <a:gd name="T42" fmla="*/ 1498 w 904240"/>
              <a:gd name="T43" fmla="*/ 489744 h 905510"/>
              <a:gd name="T44" fmla="*/ 13133 w 904240"/>
              <a:gd name="T45" fmla="*/ 561385 h 905510"/>
              <a:gd name="T46" fmla="*/ 35512 w 904240"/>
              <a:gd name="T47" fmla="*/ 628792 h 905510"/>
              <a:gd name="T48" fmla="*/ 67704 w 904240"/>
              <a:gd name="T49" fmla="*/ 691033 h 905510"/>
              <a:gd name="T50" fmla="*/ 836034 w 904240"/>
              <a:gd name="T51" fmla="*/ 691033 h 905510"/>
              <a:gd name="T52" fmla="*/ 853297 w 904240"/>
              <a:gd name="T53" fmla="*/ 660617 h 905510"/>
              <a:gd name="T54" fmla="*/ 880696 w 904240"/>
              <a:gd name="T55" fmla="*/ 595676 h 905510"/>
              <a:gd name="T56" fmla="*/ 897818 w 904240"/>
              <a:gd name="T57" fmla="*/ 526036 h 905510"/>
              <a:gd name="T58" fmla="*/ 903731 w 904240"/>
              <a:gd name="T59" fmla="*/ 452627 h 905510"/>
              <a:gd name="T60" fmla="*/ 902234 w 904240"/>
              <a:gd name="T61" fmla="*/ 415511 h 905510"/>
              <a:gd name="T62" fmla="*/ 897818 w 904240"/>
              <a:gd name="T63" fmla="*/ 379219 h 905510"/>
              <a:gd name="T64" fmla="*/ 890600 w 904240"/>
              <a:gd name="T65" fmla="*/ 343870 h 905510"/>
              <a:gd name="T66" fmla="*/ 451865 w 904240"/>
              <a:gd name="T67" fmla="*/ 0 h 905510"/>
              <a:gd name="T68" fmla="*/ 378575 w 904240"/>
              <a:gd name="T69" fmla="*/ 5925 h 905510"/>
              <a:gd name="T70" fmla="*/ 309048 w 904240"/>
              <a:gd name="T71" fmla="*/ 23079 h 905510"/>
              <a:gd name="T72" fmla="*/ 244215 w 904240"/>
              <a:gd name="T73" fmla="*/ 50529 h 905510"/>
              <a:gd name="T74" fmla="*/ 185007 w 904240"/>
              <a:gd name="T75" fmla="*/ 87343 h 905510"/>
              <a:gd name="T76" fmla="*/ 132355 w 904240"/>
              <a:gd name="T77" fmla="*/ 132587 h 905510"/>
              <a:gd name="T78" fmla="*/ 87189 w 904240"/>
              <a:gd name="T79" fmla="*/ 185330 h 905510"/>
              <a:gd name="T80" fmla="*/ 50440 w 904240"/>
              <a:gd name="T81" fmla="*/ 244638 h 905510"/>
              <a:gd name="T82" fmla="*/ 23038 w 904240"/>
              <a:gd name="T83" fmla="*/ 309579 h 905510"/>
              <a:gd name="T84" fmla="*/ 880696 w 904240"/>
              <a:gd name="T85" fmla="*/ 309579 h 905510"/>
              <a:gd name="T86" fmla="*/ 853297 w 904240"/>
              <a:gd name="T87" fmla="*/ 244638 h 905510"/>
              <a:gd name="T88" fmla="*/ 816551 w 904240"/>
              <a:gd name="T89" fmla="*/ 185330 h 905510"/>
              <a:gd name="T90" fmla="*/ 771387 w 904240"/>
              <a:gd name="T91" fmla="*/ 132587 h 905510"/>
              <a:gd name="T92" fmla="*/ 718737 w 904240"/>
              <a:gd name="T93" fmla="*/ 87343 h 905510"/>
              <a:gd name="T94" fmla="*/ 659529 w 904240"/>
              <a:gd name="T95" fmla="*/ 50529 h 905510"/>
              <a:gd name="T96" fmla="*/ 594695 w 904240"/>
              <a:gd name="T97" fmla="*/ 23079 h 905510"/>
              <a:gd name="T98" fmla="*/ 525163 w 904240"/>
              <a:gd name="T99" fmla="*/ 5925 h 905510"/>
              <a:gd name="T100" fmla="*/ 451865 w 904240"/>
              <a:gd name="T101" fmla="*/ 0 h 905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04240" h="905510">
                <a:moveTo>
                  <a:pt x="816551" y="719925"/>
                </a:moveTo>
                <a:lnTo>
                  <a:pt x="87189" y="719925"/>
                </a:lnTo>
                <a:lnTo>
                  <a:pt x="108778" y="747175"/>
                </a:lnTo>
                <a:lnTo>
                  <a:pt x="157804" y="796285"/>
                </a:lnTo>
                <a:lnTo>
                  <a:pt x="213850" y="837431"/>
                </a:lnTo>
                <a:lnTo>
                  <a:pt x="275987" y="869680"/>
                </a:lnTo>
                <a:lnTo>
                  <a:pt x="343283" y="892098"/>
                </a:lnTo>
                <a:lnTo>
                  <a:pt x="414808" y="903755"/>
                </a:lnTo>
                <a:lnTo>
                  <a:pt x="451865" y="905255"/>
                </a:lnTo>
                <a:lnTo>
                  <a:pt x="488927" y="903755"/>
                </a:lnTo>
                <a:lnTo>
                  <a:pt x="560458" y="892098"/>
                </a:lnTo>
                <a:lnTo>
                  <a:pt x="627757" y="869680"/>
                </a:lnTo>
                <a:lnTo>
                  <a:pt x="689894" y="837431"/>
                </a:lnTo>
                <a:lnTo>
                  <a:pt x="745940" y="796285"/>
                </a:lnTo>
                <a:lnTo>
                  <a:pt x="794963" y="747175"/>
                </a:lnTo>
                <a:lnTo>
                  <a:pt x="816551" y="719925"/>
                </a:lnTo>
                <a:close/>
              </a:path>
              <a:path w="904240" h="905510">
                <a:moveTo>
                  <a:pt x="890600" y="343870"/>
                </a:moveTo>
                <a:lnTo>
                  <a:pt x="13133" y="343870"/>
                </a:lnTo>
                <a:lnTo>
                  <a:pt x="5914" y="379219"/>
                </a:lnTo>
                <a:lnTo>
                  <a:pt x="1498" y="415511"/>
                </a:lnTo>
                <a:lnTo>
                  <a:pt x="0" y="452627"/>
                </a:lnTo>
                <a:lnTo>
                  <a:pt x="1498" y="489744"/>
                </a:lnTo>
                <a:lnTo>
                  <a:pt x="13133" y="561385"/>
                </a:lnTo>
                <a:lnTo>
                  <a:pt x="35512" y="628792"/>
                </a:lnTo>
                <a:lnTo>
                  <a:pt x="67704" y="691033"/>
                </a:lnTo>
                <a:lnTo>
                  <a:pt x="836034" y="691033"/>
                </a:lnTo>
                <a:lnTo>
                  <a:pt x="853297" y="660617"/>
                </a:lnTo>
                <a:lnTo>
                  <a:pt x="880696" y="595676"/>
                </a:lnTo>
                <a:lnTo>
                  <a:pt x="897818" y="526036"/>
                </a:lnTo>
                <a:lnTo>
                  <a:pt x="903731" y="452627"/>
                </a:lnTo>
                <a:lnTo>
                  <a:pt x="902234" y="415511"/>
                </a:lnTo>
                <a:lnTo>
                  <a:pt x="897818" y="379219"/>
                </a:lnTo>
                <a:lnTo>
                  <a:pt x="890600" y="343870"/>
                </a:lnTo>
                <a:close/>
              </a:path>
              <a:path w="904240" h="905510">
                <a:moveTo>
                  <a:pt x="451865" y="0"/>
                </a:moveTo>
                <a:lnTo>
                  <a:pt x="378575" y="5925"/>
                </a:lnTo>
                <a:lnTo>
                  <a:pt x="309048" y="23079"/>
                </a:lnTo>
                <a:lnTo>
                  <a:pt x="244215" y="50529"/>
                </a:lnTo>
                <a:lnTo>
                  <a:pt x="185007" y="87343"/>
                </a:lnTo>
                <a:lnTo>
                  <a:pt x="132355" y="132587"/>
                </a:lnTo>
                <a:lnTo>
                  <a:pt x="87189" y="185330"/>
                </a:lnTo>
                <a:lnTo>
                  <a:pt x="50440" y="244638"/>
                </a:lnTo>
                <a:lnTo>
                  <a:pt x="23038" y="309579"/>
                </a:lnTo>
                <a:lnTo>
                  <a:pt x="880696" y="309579"/>
                </a:lnTo>
                <a:lnTo>
                  <a:pt x="853297" y="244638"/>
                </a:lnTo>
                <a:lnTo>
                  <a:pt x="816551" y="185330"/>
                </a:lnTo>
                <a:lnTo>
                  <a:pt x="771387" y="132587"/>
                </a:lnTo>
                <a:lnTo>
                  <a:pt x="718737" y="87343"/>
                </a:lnTo>
                <a:lnTo>
                  <a:pt x="659529" y="50529"/>
                </a:lnTo>
                <a:lnTo>
                  <a:pt x="594695" y="23079"/>
                </a:lnTo>
                <a:lnTo>
                  <a:pt x="525163" y="5925"/>
                </a:lnTo>
                <a:lnTo>
                  <a:pt x="451865" y="0"/>
                </a:lnTo>
                <a:close/>
              </a:path>
            </a:pathLst>
          </a:custGeom>
          <a:solidFill>
            <a:srgbClr val="001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38927" name="object 15">
            <a:extLst>
              <a:ext uri="{FF2B5EF4-FFF2-40B4-BE49-F238E27FC236}">
                <a16:creationId xmlns:a16="http://schemas.microsoft.com/office/drawing/2014/main" id="{528BD1E3-A761-4555-A8E5-4106791181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3988" y="1233488"/>
            <a:ext cx="4649787" cy="2197100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8928" name="object 16">
            <a:extLst>
              <a:ext uri="{FF2B5EF4-FFF2-40B4-BE49-F238E27FC236}">
                <a16:creationId xmlns:a16="http://schemas.microsoft.com/office/drawing/2014/main" id="{2C6D078C-FEF0-4DF9-AB6D-F0C64726B1E4}"/>
              </a:ext>
            </a:extLst>
          </p:cNvPr>
          <p:cNvSpPr>
            <a:spLocks/>
          </p:cNvSpPr>
          <p:nvPr/>
        </p:nvSpPr>
        <p:spPr bwMode="auto">
          <a:xfrm>
            <a:off x="8208963" y="1806575"/>
            <a:ext cx="1974850" cy="525463"/>
          </a:xfrm>
          <a:custGeom>
            <a:avLst/>
            <a:gdLst>
              <a:gd name="T0" fmla="*/ 0 w 1975484"/>
              <a:gd name="T1" fmla="*/ 525779 h 525780"/>
              <a:gd name="T2" fmla="*/ 1975103 w 1975484"/>
              <a:gd name="T3" fmla="*/ 525779 h 525780"/>
              <a:gd name="T4" fmla="*/ 1975103 w 1975484"/>
              <a:gd name="T5" fmla="*/ 0 h 525780"/>
              <a:gd name="T6" fmla="*/ 0 w 1975484"/>
              <a:gd name="T7" fmla="*/ 0 h 525780"/>
              <a:gd name="T8" fmla="*/ 0 w 1975484"/>
              <a:gd name="T9" fmla="*/ 525779 h 525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75484" h="525780">
                <a:moveTo>
                  <a:pt x="0" y="525779"/>
                </a:moveTo>
                <a:lnTo>
                  <a:pt x="1975103" y="525779"/>
                </a:lnTo>
                <a:lnTo>
                  <a:pt x="1975103" y="0"/>
                </a:lnTo>
                <a:lnTo>
                  <a:pt x="0" y="0"/>
                </a:lnTo>
                <a:lnTo>
                  <a:pt x="0" y="5257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38929" name="object 17">
            <a:extLst>
              <a:ext uri="{FF2B5EF4-FFF2-40B4-BE49-F238E27FC236}">
                <a16:creationId xmlns:a16="http://schemas.microsoft.com/office/drawing/2014/main" id="{E4C80BA0-3860-4F4C-B7CB-1817F0480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3113" y="2000250"/>
            <a:ext cx="1612900" cy="139700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8930" name="object 18">
            <a:extLst>
              <a:ext uri="{FF2B5EF4-FFF2-40B4-BE49-F238E27FC236}">
                <a16:creationId xmlns:a16="http://schemas.microsoft.com/office/drawing/2014/main" id="{F5FD4F44-7F8A-4CEC-B99D-CD7132DD3A76}"/>
              </a:ext>
            </a:extLst>
          </p:cNvPr>
          <p:cNvSpPr>
            <a:spLocks/>
          </p:cNvSpPr>
          <p:nvPr/>
        </p:nvSpPr>
        <p:spPr bwMode="auto">
          <a:xfrm>
            <a:off x="10183813" y="2917825"/>
            <a:ext cx="793750" cy="387350"/>
          </a:xfrm>
          <a:custGeom>
            <a:avLst/>
            <a:gdLst>
              <a:gd name="T0" fmla="*/ 0 w 794384"/>
              <a:gd name="T1" fmla="*/ 385571 h 386079"/>
              <a:gd name="T2" fmla="*/ 794003 w 794384"/>
              <a:gd name="T3" fmla="*/ 385571 h 386079"/>
              <a:gd name="T4" fmla="*/ 794003 w 794384"/>
              <a:gd name="T5" fmla="*/ 0 h 386079"/>
              <a:gd name="T6" fmla="*/ 0 w 794384"/>
              <a:gd name="T7" fmla="*/ 0 h 386079"/>
              <a:gd name="T8" fmla="*/ 0 w 794384"/>
              <a:gd name="T9" fmla="*/ 385571 h 3860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4384" h="386079">
                <a:moveTo>
                  <a:pt x="0" y="385571"/>
                </a:moveTo>
                <a:lnTo>
                  <a:pt x="794003" y="385571"/>
                </a:lnTo>
                <a:lnTo>
                  <a:pt x="794003" y="0"/>
                </a:lnTo>
                <a:lnTo>
                  <a:pt x="0" y="0"/>
                </a:lnTo>
                <a:lnTo>
                  <a:pt x="0" y="3855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38931" name="object 19">
            <a:extLst>
              <a:ext uri="{FF2B5EF4-FFF2-40B4-BE49-F238E27FC236}">
                <a16:creationId xmlns:a16="http://schemas.microsoft.com/office/drawing/2014/main" id="{62145F12-2176-4D75-8944-52A226310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7963" y="3049588"/>
            <a:ext cx="414337" cy="131762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8932" name="object 20">
            <a:extLst>
              <a:ext uri="{FF2B5EF4-FFF2-40B4-BE49-F238E27FC236}">
                <a16:creationId xmlns:a16="http://schemas.microsoft.com/office/drawing/2014/main" id="{B2F4F74F-CA53-48D7-8DFA-AD097E332F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4788" y="3700463"/>
            <a:ext cx="4649787" cy="2195512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8933" name="object 21">
            <a:extLst>
              <a:ext uri="{FF2B5EF4-FFF2-40B4-BE49-F238E27FC236}">
                <a16:creationId xmlns:a16="http://schemas.microsoft.com/office/drawing/2014/main" id="{0EC38AC2-8737-4551-AC87-4CC0DD3CD427}"/>
              </a:ext>
            </a:extLst>
          </p:cNvPr>
          <p:cNvSpPr>
            <a:spLocks/>
          </p:cNvSpPr>
          <p:nvPr/>
        </p:nvSpPr>
        <p:spPr bwMode="auto">
          <a:xfrm>
            <a:off x="10315575" y="5356225"/>
            <a:ext cx="795338" cy="384175"/>
          </a:xfrm>
          <a:custGeom>
            <a:avLst/>
            <a:gdLst>
              <a:gd name="T0" fmla="*/ 0 w 794384"/>
              <a:gd name="T1" fmla="*/ 384047 h 384175"/>
              <a:gd name="T2" fmla="*/ 794003 w 794384"/>
              <a:gd name="T3" fmla="*/ 384047 h 384175"/>
              <a:gd name="T4" fmla="*/ 794003 w 794384"/>
              <a:gd name="T5" fmla="*/ 0 h 384175"/>
              <a:gd name="T6" fmla="*/ 0 w 794384"/>
              <a:gd name="T7" fmla="*/ 0 h 384175"/>
              <a:gd name="T8" fmla="*/ 0 w 794384"/>
              <a:gd name="T9" fmla="*/ 384047 h 384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4384" h="384175">
                <a:moveTo>
                  <a:pt x="0" y="384047"/>
                </a:moveTo>
                <a:lnTo>
                  <a:pt x="794003" y="384047"/>
                </a:lnTo>
                <a:lnTo>
                  <a:pt x="794003" y="0"/>
                </a:lnTo>
                <a:lnTo>
                  <a:pt x="0" y="0"/>
                </a:lnTo>
                <a:lnTo>
                  <a:pt x="0" y="3840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38934" name="object 22">
            <a:extLst>
              <a:ext uri="{FF2B5EF4-FFF2-40B4-BE49-F238E27FC236}">
                <a16:creationId xmlns:a16="http://schemas.microsoft.com/office/drawing/2014/main" id="{A8235851-805D-4885-9887-5592C0D7C8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9725" y="5486400"/>
            <a:ext cx="414338" cy="133350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8935" name="object 23">
            <a:extLst>
              <a:ext uri="{FF2B5EF4-FFF2-40B4-BE49-F238E27FC236}">
                <a16:creationId xmlns:a16="http://schemas.microsoft.com/office/drawing/2014/main" id="{EFF4F987-219D-42FA-BACA-38BA1429CD27}"/>
              </a:ext>
            </a:extLst>
          </p:cNvPr>
          <p:cNvSpPr>
            <a:spLocks/>
          </p:cNvSpPr>
          <p:nvPr/>
        </p:nvSpPr>
        <p:spPr bwMode="auto">
          <a:xfrm>
            <a:off x="6675438" y="5314950"/>
            <a:ext cx="792162" cy="385763"/>
          </a:xfrm>
          <a:custGeom>
            <a:avLst/>
            <a:gdLst>
              <a:gd name="T0" fmla="*/ 0 w 792479"/>
              <a:gd name="T1" fmla="*/ 385571 h 386079"/>
              <a:gd name="T2" fmla="*/ 792479 w 792479"/>
              <a:gd name="T3" fmla="*/ 385571 h 386079"/>
              <a:gd name="T4" fmla="*/ 792479 w 792479"/>
              <a:gd name="T5" fmla="*/ 0 h 386079"/>
              <a:gd name="T6" fmla="*/ 0 w 792479"/>
              <a:gd name="T7" fmla="*/ 0 h 386079"/>
              <a:gd name="T8" fmla="*/ 0 w 792479"/>
              <a:gd name="T9" fmla="*/ 385571 h 3860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2479" h="386079">
                <a:moveTo>
                  <a:pt x="0" y="385571"/>
                </a:moveTo>
                <a:lnTo>
                  <a:pt x="792479" y="385571"/>
                </a:lnTo>
                <a:lnTo>
                  <a:pt x="792479" y="0"/>
                </a:lnTo>
                <a:lnTo>
                  <a:pt x="0" y="0"/>
                </a:lnTo>
                <a:lnTo>
                  <a:pt x="0" y="3855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38936" name="object 24">
            <a:extLst>
              <a:ext uri="{FF2B5EF4-FFF2-40B4-BE49-F238E27FC236}">
                <a16:creationId xmlns:a16="http://schemas.microsoft.com/office/drawing/2014/main" id="{D50CF6F6-BF38-47DD-9D5F-B11647C27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6575" y="5438775"/>
            <a:ext cx="379413" cy="139700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8937" name="object 25">
            <a:extLst>
              <a:ext uri="{FF2B5EF4-FFF2-40B4-BE49-F238E27FC236}">
                <a16:creationId xmlns:a16="http://schemas.microsoft.com/office/drawing/2014/main" id="{F983017E-9880-4196-948F-959732FAC977}"/>
              </a:ext>
            </a:extLst>
          </p:cNvPr>
          <p:cNvSpPr>
            <a:spLocks/>
          </p:cNvSpPr>
          <p:nvPr/>
        </p:nvSpPr>
        <p:spPr bwMode="auto">
          <a:xfrm>
            <a:off x="7566025" y="4532313"/>
            <a:ext cx="822325" cy="192087"/>
          </a:xfrm>
          <a:custGeom>
            <a:avLst/>
            <a:gdLst>
              <a:gd name="T0" fmla="*/ 0 w 821690"/>
              <a:gd name="T1" fmla="*/ 192023 h 192404"/>
              <a:gd name="T2" fmla="*/ 821435 w 821690"/>
              <a:gd name="T3" fmla="*/ 192023 h 192404"/>
              <a:gd name="T4" fmla="*/ 821435 w 821690"/>
              <a:gd name="T5" fmla="*/ 0 h 192404"/>
              <a:gd name="T6" fmla="*/ 0 w 821690"/>
              <a:gd name="T7" fmla="*/ 0 h 192404"/>
              <a:gd name="T8" fmla="*/ 0 w 821690"/>
              <a:gd name="T9" fmla="*/ 192023 h 192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21690" h="192404">
                <a:moveTo>
                  <a:pt x="0" y="192023"/>
                </a:moveTo>
                <a:lnTo>
                  <a:pt x="821435" y="192023"/>
                </a:lnTo>
                <a:lnTo>
                  <a:pt x="821435" y="0"/>
                </a:lnTo>
                <a:lnTo>
                  <a:pt x="0" y="0"/>
                </a:lnTo>
                <a:lnTo>
                  <a:pt x="0" y="1920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38938" name="object 26">
            <a:extLst>
              <a:ext uri="{FF2B5EF4-FFF2-40B4-BE49-F238E27FC236}">
                <a16:creationId xmlns:a16="http://schemas.microsoft.com/office/drawing/2014/main" id="{B8C12004-67F6-41BA-BD19-AF062F7E2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4567238"/>
            <a:ext cx="466725" cy="174625"/>
          </a:xfrm>
          <a:prstGeom prst="rect">
            <a:avLst/>
          </a:prstGeom>
          <a:blipFill dpi="0" rotWithShape="1">
            <a:blip r:embed="rId2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8939" name="object 27">
            <a:extLst>
              <a:ext uri="{FF2B5EF4-FFF2-40B4-BE49-F238E27FC236}">
                <a16:creationId xmlns:a16="http://schemas.microsoft.com/office/drawing/2014/main" id="{346E3B7A-260B-4C72-A3FA-C302F59AFA09}"/>
              </a:ext>
            </a:extLst>
          </p:cNvPr>
          <p:cNvSpPr>
            <a:spLocks/>
          </p:cNvSpPr>
          <p:nvPr/>
        </p:nvSpPr>
        <p:spPr bwMode="auto">
          <a:xfrm>
            <a:off x="8531225" y="4073525"/>
            <a:ext cx="1974850" cy="523875"/>
          </a:xfrm>
          <a:custGeom>
            <a:avLst/>
            <a:gdLst>
              <a:gd name="T0" fmla="*/ 0 w 1975484"/>
              <a:gd name="T1" fmla="*/ 524255 h 524510"/>
              <a:gd name="T2" fmla="*/ 1975103 w 1975484"/>
              <a:gd name="T3" fmla="*/ 524255 h 524510"/>
              <a:gd name="T4" fmla="*/ 1975103 w 1975484"/>
              <a:gd name="T5" fmla="*/ 0 h 524510"/>
              <a:gd name="T6" fmla="*/ 0 w 1975484"/>
              <a:gd name="T7" fmla="*/ 0 h 524510"/>
              <a:gd name="T8" fmla="*/ 0 w 1975484"/>
              <a:gd name="T9" fmla="*/ 524255 h 524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75484" h="524510">
                <a:moveTo>
                  <a:pt x="0" y="524255"/>
                </a:moveTo>
                <a:lnTo>
                  <a:pt x="1975103" y="524255"/>
                </a:lnTo>
                <a:lnTo>
                  <a:pt x="1975103" y="0"/>
                </a:lnTo>
                <a:lnTo>
                  <a:pt x="0" y="0"/>
                </a:lnTo>
                <a:lnTo>
                  <a:pt x="0" y="5242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38940" name="object 28">
            <a:extLst>
              <a:ext uri="{FF2B5EF4-FFF2-40B4-BE49-F238E27FC236}">
                <a16:creationId xmlns:a16="http://schemas.microsoft.com/office/drawing/2014/main" id="{39D6A388-7545-4C94-B231-FEF151174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3313" y="4265613"/>
            <a:ext cx="1582737" cy="141287"/>
          </a:xfrm>
          <a:prstGeom prst="rect">
            <a:avLst/>
          </a:prstGeom>
          <a:blipFill dpi="0" rotWithShape="1">
            <a:blip r:embed="rId2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8941" name="object 29">
            <a:extLst>
              <a:ext uri="{FF2B5EF4-FFF2-40B4-BE49-F238E27FC236}">
                <a16:creationId xmlns:a16="http://schemas.microsoft.com/office/drawing/2014/main" id="{0D3381B8-513B-440A-93D9-0922DF54DA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68050" y="323850"/>
            <a:ext cx="787400" cy="788988"/>
          </a:xfrm>
          <a:prstGeom prst="rect">
            <a:avLst/>
          </a:prstGeom>
          <a:blipFill dpi="0" rotWithShape="1">
            <a:blip r:embed="rId2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object 2">
            <a:extLst>
              <a:ext uri="{FF2B5EF4-FFF2-40B4-BE49-F238E27FC236}">
                <a16:creationId xmlns:a16="http://schemas.microsoft.com/office/drawing/2014/main" id="{23E75FA4-374D-425F-801A-E015BE1D0D90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T0" fmla="*/ 0 w 12192000"/>
              <a:gd name="T1" fmla="*/ 6857999 h 6858000"/>
              <a:gd name="T2" fmla="*/ 12191999 w 12192000"/>
              <a:gd name="T3" fmla="*/ 6857999 h 6858000"/>
              <a:gd name="T4" fmla="*/ 12191999 w 12192000"/>
              <a:gd name="T5" fmla="*/ 0 h 6858000"/>
              <a:gd name="T6" fmla="*/ 0 w 12192000"/>
              <a:gd name="T7" fmla="*/ 0 h 6858000"/>
              <a:gd name="T8" fmla="*/ 0 w 1219200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92000" h="6858000">
                <a:moveTo>
                  <a:pt x="0" y="6857999"/>
                </a:moveTo>
                <a:lnTo>
                  <a:pt x="12191999" y="6857999"/>
                </a:lnTo>
                <a:lnTo>
                  <a:pt x="121919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001F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39939" name="object 3">
            <a:extLst>
              <a:ext uri="{FF2B5EF4-FFF2-40B4-BE49-F238E27FC236}">
                <a16:creationId xmlns:a16="http://schemas.microsoft.com/office/drawing/2014/main" id="{36239DD9-FA44-410C-9F97-C08F87CA9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838" y="4084638"/>
            <a:ext cx="3171825" cy="49688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9940" name="object 4">
            <a:extLst>
              <a:ext uri="{FF2B5EF4-FFF2-40B4-BE49-F238E27FC236}">
                <a16:creationId xmlns:a16="http://schemas.microsoft.com/office/drawing/2014/main" id="{759D3A15-D8C0-41E5-BAFF-6E3E99773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7375" y="3986213"/>
            <a:ext cx="6196013" cy="3460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9941" name="object 5">
            <a:extLst>
              <a:ext uri="{FF2B5EF4-FFF2-40B4-BE49-F238E27FC236}">
                <a16:creationId xmlns:a16="http://schemas.microsoft.com/office/drawing/2014/main" id="{240F058A-2A33-48B5-B84B-53C022CFB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8800" y="4370388"/>
            <a:ext cx="2513013" cy="268287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9942" name="object 6">
            <a:extLst>
              <a:ext uri="{FF2B5EF4-FFF2-40B4-BE49-F238E27FC236}">
                <a16:creationId xmlns:a16="http://schemas.microsoft.com/office/drawing/2014/main" id="{1C77FF0D-E0C7-43ED-A05B-517DBADDA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500" y="5143500"/>
            <a:ext cx="4978400" cy="255588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9943" name="object 7">
            <a:extLst>
              <a:ext uri="{FF2B5EF4-FFF2-40B4-BE49-F238E27FC236}">
                <a16:creationId xmlns:a16="http://schemas.microsoft.com/office/drawing/2014/main" id="{47197A76-ED21-4734-9336-435759A10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500" y="5418138"/>
            <a:ext cx="6488113" cy="255587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9944" name="object 8">
            <a:extLst>
              <a:ext uri="{FF2B5EF4-FFF2-40B4-BE49-F238E27FC236}">
                <a16:creationId xmlns:a16="http://schemas.microsoft.com/office/drawing/2014/main" id="{67E1A335-2C91-4275-B17B-612AA1620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4038" y="5699125"/>
            <a:ext cx="2955925" cy="246063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9945" name="object 9">
            <a:extLst>
              <a:ext uri="{FF2B5EF4-FFF2-40B4-BE49-F238E27FC236}">
                <a16:creationId xmlns:a16="http://schemas.microsoft.com/office/drawing/2014/main" id="{956039D6-3E28-4814-B98A-B025F54D1E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638" y="2955925"/>
            <a:ext cx="728662" cy="728663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object 2">
            <a:extLst>
              <a:ext uri="{FF2B5EF4-FFF2-40B4-BE49-F238E27FC236}">
                <a16:creationId xmlns:a16="http://schemas.microsoft.com/office/drawing/2014/main" id="{6187E42D-E8BE-4053-9DA8-B41CA1AC1831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5638800" cy="6858000"/>
          </a:xfrm>
          <a:custGeom>
            <a:avLst/>
            <a:gdLst>
              <a:gd name="T0" fmla="*/ 0 w 5638800"/>
              <a:gd name="T1" fmla="*/ 6858000 h 6858000"/>
              <a:gd name="T2" fmla="*/ 5638799 w 5638800"/>
              <a:gd name="T3" fmla="*/ 6858000 h 6858000"/>
              <a:gd name="T4" fmla="*/ 5638799 w 5638800"/>
              <a:gd name="T5" fmla="*/ 0 h 6858000"/>
              <a:gd name="T6" fmla="*/ 0 w 5638800"/>
              <a:gd name="T7" fmla="*/ 0 h 6858000"/>
              <a:gd name="T8" fmla="*/ 0 w 5638800"/>
              <a:gd name="T9" fmla="*/ 6858000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38800" h="6858000">
                <a:moveTo>
                  <a:pt x="0" y="6858000"/>
                </a:moveTo>
                <a:lnTo>
                  <a:pt x="5638799" y="6858000"/>
                </a:lnTo>
                <a:lnTo>
                  <a:pt x="5638799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001F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0963" name="object 3">
            <a:extLst>
              <a:ext uri="{FF2B5EF4-FFF2-40B4-BE49-F238E27FC236}">
                <a16:creationId xmlns:a16="http://schemas.microsoft.com/office/drawing/2014/main" id="{C2F443FA-63C6-48CB-A5BC-224EA881D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0"/>
            <a:ext cx="65532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0964" name="object 4">
            <a:extLst>
              <a:ext uri="{FF2B5EF4-FFF2-40B4-BE49-F238E27FC236}">
                <a16:creationId xmlns:a16="http://schemas.microsoft.com/office/drawing/2014/main" id="{24866937-F071-4A35-9064-A553DDAE4E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00" y="449263"/>
            <a:ext cx="3790950" cy="5937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0965" name="object 5">
            <a:extLst>
              <a:ext uri="{FF2B5EF4-FFF2-40B4-BE49-F238E27FC236}">
                <a16:creationId xmlns:a16="http://schemas.microsoft.com/office/drawing/2014/main" id="{D363D42B-E3B2-42DA-8D19-B78B3BDF32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388" y="1131888"/>
            <a:ext cx="758825" cy="427037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0966" name="object 6">
            <a:extLst>
              <a:ext uri="{FF2B5EF4-FFF2-40B4-BE49-F238E27FC236}">
                <a16:creationId xmlns:a16="http://schemas.microsoft.com/office/drawing/2014/main" id="{CD846B6C-278E-477A-9F2C-60192F921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25" y="2147888"/>
            <a:ext cx="703263" cy="220662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0967" name="object 7">
            <a:extLst>
              <a:ext uri="{FF2B5EF4-FFF2-40B4-BE49-F238E27FC236}">
                <a16:creationId xmlns:a16="http://schemas.microsoft.com/office/drawing/2014/main" id="{1625A858-7294-4EAA-83CA-909EBEFFEE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0" y="2270125"/>
            <a:ext cx="82550" cy="2540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0968" name="object 8">
            <a:extLst>
              <a:ext uri="{FF2B5EF4-FFF2-40B4-BE49-F238E27FC236}">
                <a16:creationId xmlns:a16="http://schemas.microsoft.com/office/drawing/2014/main" id="{50717DFD-956D-4EC1-9390-D8234C1FD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7150" y="2136775"/>
            <a:ext cx="282575" cy="23177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0969" name="object 9">
            <a:extLst>
              <a:ext uri="{FF2B5EF4-FFF2-40B4-BE49-F238E27FC236}">
                <a16:creationId xmlns:a16="http://schemas.microsoft.com/office/drawing/2014/main" id="{17D51E1C-9E33-4C37-AC56-73FA47CA0B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3538" y="2270125"/>
            <a:ext cx="80962" cy="2540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0970" name="object 10">
            <a:extLst>
              <a:ext uri="{FF2B5EF4-FFF2-40B4-BE49-F238E27FC236}">
                <a16:creationId xmlns:a16="http://schemas.microsoft.com/office/drawing/2014/main" id="{D4A104F1-3D6D-4734-A09B-B44AA4AEAC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6250" y="2139950"/>
            <a:ext cx="444500" cy="22860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0971" name="object 11">
            <a:extLst>
              <a:ext uri="{FF2B5EF4-FFF2-40B4-BE49-F238E27FC236}">
                <a16:creationId xmlns:a16="http://schemas.microsoft.com/office/drawing/2014/main" id="{4C6B3175-2398-4184-BF1E-E4A255A63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8850" y="2270125"/>
            <a:ext cx="80963" cy="2540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0972" name="object 12">
            <a:extLst>
              <a:ext uri="{FF2B5EF4-FFF2-40B4-BE49-F238E27FC236}">
                <a16:creationId xmlns:a16="http://schemas.microsoft.com/office/drawing/2014/main" id="{74B6A751-A990-4793-A854-E0B8849BE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913" y="2139950"/>
            <a:ext cx="1249362" cy="22860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0973" name="object 13">
            <a:extLst>
              <a:ext uri="{FF2B5EF4-FFF2-40B4-BE49-F238E27FC236}">
                <a16:creationId xmlns:a16="http://schemas.microsoft.com/office/drawing/2014/main" id="{78169A87-D227-44A1-9D5C-17A9238B9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8075" y="2270125"/>
            <a:ext cx="82550" cy="2540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0974" name="object 14">
            <a:extLst>
              <a:ext uri="{FF2B5EF4-FFF2-40B4-BE49-F238E27FC236}">
                <a16:creationId xmlns:a16="http://schemas.microsoft.com/office/drawing/2014/main" id="{36A123EC-B890-45B5-A036-EAFF69E89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8250" y="2139950"/>
            <a:ext cx="798513" cy="228600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0975" name="object 15">
            <a:extLst>
              <a:ext uri="{FF2B5EF4-FFF2-40B4-BE49-F238E27FC236}">
                <a16:creationId xmlns:a16="http://schemas.microsoft.com/office/drawing/2014/main" id="{BAD07719-3BE5-4468-AC27-1FAF75107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963" y="2468563"/>
            <a:ext cx="2733675" cy="298450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0976" name="object 16">
            <a:extLst>
              <a:ext uri="{FF2B5EF4-FFF2-40B4-BE49-F238E27FC236}">
                <a16:creationId xmlns:a16="http://schemas.microsoft.com/office/drawing/2014/main" id="{32644B4B-4921-43FC-90D4-9117085B81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00" y="2786063"/>
            <a:ext cx="4306888" cy="225425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0977" name="object 17">
            <a:extLst>
              <a:ext uri="{FF2B5EF4-FFF2-40B4-BE49-F238E27FC236}">
                <a16:creationId xmlns:a16="http://schemas.microsoft.com/office/drawing/2014/main" id="{195921F8-71F1-4573-863F-9BF8A0A6CB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50" y="3273425"/>
            <a:ext cx="3876675" cy="296863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0978" name="object 18">
            <a:extLst>
              <a:ext uri="{FF2B5EF4-FFF2-40B4-BE49-F238E27FC236}">
                <a16:creationId xmlns:a16="http://schemas.microsoft.com/office/drawing/2014/main" id="{9FA4CFC8-B752-4204-93CA-50A403DEC9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488" y="3603625"/>
            <a:ext cx="3092450" cy="296863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0979" name="object 19">
            <a:extLst>
              <a:ext uri="{FF2B5EF4-FFF2-40B4-BE49-F238E27FC236}">
                <a16:creationId xmlns:a16="http://schemas.microsoft.com/office/drawing/2014/main" id="{81CBC75F-A382-49F3-BE43-6439A753A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00" y="3921125"/>
            <a:ext cx="4249738" cy="223838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0980" name="object 20">
            <a:extLst>
              <a:ext uri="{FF2B5EF4-FFF2-40B4-BE49-F238E27FC236}">
                <a16:creationId xmlns:a16="http://schemas.microsoft.com/office/drawing/2014/main" id="{203F097E-785C-42F6-BA61-683D4EE1F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5" y="4167188"/>
            <a:ext cx="2603500" cy="174625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0981" name="object 21">
            <a:extLst>
              <a:ext uri="{FF2B5EF4-FFF2-40B4-BE49-F238E27FC236}">
                <a16:creationId xmlns:a16="http://schemas.microsoft.com/office/drawing/2014/main" id="{161C8663-8F95-4340-B9BD-B18382A51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075" y="4654550"/>
            <a:ext cx="2609850" cy="295275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0982" name="object 22">
            <a:extLst>
              <a:ext uri="{FF2B5EF4-FFF2-40B4-BE49-F238E27FC236}">
                <a16:creationId xmlns:a16="http://schemas.microsoft.com/office/drawing/2014/main" id="{6FB48184-752F-4DB7-8A96-9B52402BF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550" y="4972050"/>
            <a:ext cx="3532188" cy="223838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0983" name="object 23">
            <a:extLst>
              <a:ext uri="{FF2B5EF4-FFF2-40B4-BE49-F238E27FC236}">
                <a16:creationId xmlns:a16="http://schemas.microsoft.com/office/drawing/2014/main" id="{ED915D90-BED0-4447-AF29-D3E60E3D0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5" y="5221288"/>
            <a:ext cx="2747963" cy="223837"/>
          </a:xfrm>
          <a:prstGeom prst="rect">
            <a:avLst/>
          </a:prstGeom>
          <a:blipFill dpi="0" rotWithShape="1">
            <a:blip r:embed="rId2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0984" name="object 24">
            <a:extLst>
              <a:ext uri="{FF2B5EF4-FFF2-40B4-BE49-F238E27FC236}">
                <a16:creationId xmlns:a16="http://schemas.microsoft.com/office/drawing/2014/main" id="{CE735664-D036-457D-B8EF-2ABF6745C4C9}"/>
              </a:ext>
            </a:extLst>
          </p:cNvPr>
          <p:cNvSpPr>
            <a:spLocks/>
          </p:cNvSpPr>
          <p:nvPr/>
        </p:nvSpPr>
        <p:spPr bwMode="auto">
          <a:xfrm>
            <a:off x="11009313" y="265113"/>
            <a:ext cx="904875" cy="904875"/>
          </a:xfrm>
          <a:custGeom>
            <a:avLst/>
            <a:gdLst>
              <a:gd name="T0" fmla="*/ 816551 w 904240"/>
              <a:gd name="T1" fmla="*/ 719925 h 905510"/>
              <a:gd name="T2" fmla="*/ 87189 w 904240"/>
              <a:gd name="T3" fmla="*/ 719925 h 905510"/>
              <a:gd name="T4" fmla="*/ 108778 w 904240"/>
              <a:gd name="T5" fmla="*/ 747175 h 905510"/>
              <a:gd name="T6" fmla="*/ 157804 w 904240"/>
              <a:gd name="T7" fmla="*/ 796285 h 905510"/>
              <a:gd name="T8" fmla="*/ 213850 w 904240"/>
              <a:gd name="T9" fmla="*/ 837431 h 905510"/>
              <a:gd name="T10" fmla="*/ 275987 w 904240"/>
              <a:gd name="T11" fmla="*/ 869680 h 905510"/>
              <a:gd name="T12" fmla="*/ 343283 w 904240"/>
              <a:gd name="T13" fmla="*/ 892098 h 905510"/>
              <a:gd name="T14" fmla="*/ 414808 w 904240"/>
              <a:gd name="T15" fmla="*/ 903755 h 905510"/>
              <a:gd name="T16" fmla="*/ 451865 w 904240"/>
              <a:gd name="T17" fmla="*/ 905255 h 905510"/>
              <a:gd name="T18" fmla="*/ 488927 w 904240"/>
              <a:gd name="T19" fmla="*/ 903755 h 905510"/>
              <a:gd name="T20" fmla="*/ 560458 w 904240"/>
              <a:gd name="T21" fmla="*/ 892098 h 905510"/>
              <a:gd name="T22" fmla="*/ 627757 w 904240"/>
              <a:gd name="T23" fmla="*/ 869680 h 905510"/>
              <a:gd name="T24" fmla="*/ 689894 w 904240"/>
              <a:gd name="T25" fmla="*/ 837431 h 905510"/>
              <a:gd name="T26" fmla="*/ 745940 w 904240"/>
              <a:gd name="T27" fmla="*/ 796285 h 905510"/>
              <a:gd name="T28" fmla="*/ 794963 w 904240"/>
              <a:gd name="T29" fmla="*/ 747175 h 905510"/>
              <a:gd name="T30" fmla="*/ 816551 w 904240"/>
              <a:gd name="T31" fmla="*/ 719925 h 905510"/>
              <a:gd name="T32" fmla="*/ 890600 w 904240"/>
              <a:gd name="T33" fmla="*/ 343870 h 905510"/>
              <a:gd name="T34" fmla="*/ 13133 w 904240"/>
              <a:gd name="T35" fmla="*/ 343870 h 905510"/>
              <a:gd name="T36" fmla="*/ 5914 w 904240"/>
              <a:gd name="T37" fmla="*/ 379219 h 905510"/>
              <a:gd name="T38" fmla="*/ 1498 w 904240"/>
              <a:gd name="T39" fmla="*/ 415511 h 905510"/>
              <a:gd name="T40" fmla="*/ 0 w 904240"/>
              <a:gd name="T41" fmla="*/ 452627 h 905510"/>
              <a:gd name="T42" fmla="*/ 1498 w 904240"/>
              <a:gd name="T43" fmla="*/ 489744 h 905510"/>
              <a:gd name="T44" fmla="*/ 13133 w 904240"/>
              <a:gd name="T45" fmla="*/ 561385 h 905510"/>
              <a:gd name="T46" fmla="*/ 35512 w 904240"/>
              <a:gd name="T47" fmla="*/ 628792 h 905510"/>
              <a:gd name="T48" fmla="*/ 67704 w 904240"/>
              <a:gd name="T49" fmla="*/ 691033 h 905510"/>
              <a:gd name="T50" fmla="*/ 836034 w 904240"/>
              <a:gd name="T51" fmla="*/ 691033 h 905510"/>
              <a:gd name="T52" fmla="*/ 853297 w 904240"/>
              <a:gd name="T53" fmla="*/ 660617 h 905510"/>
              <a:gd name="T54" fmla="*/ 880696 w 904240"/>
              <a:gd name="T55" fmla="*/ 595676 h 905510"/>
              <a:gd name="T56" fmla="*/ 897818 w 904240"/>
              <a:gd name="T57" fmla="*/ 526036 h 905510"/>
              <a:gd name="T58" fmla="*/ 903731 w 904240"/>
              <a:gd name="T59" fmla="*/ 452627 h 905510"/>
              <a:gd name="T60" fmla="*/ 902234 w 904240"/>
              <a:gd name="T61" fmla="*/ 415511 h 905510"/>
              <a:gd name="T62" fmla="*/ 897818 w 904240"/>
              <a:gd name="T63" fmla="*/ 379219 h 905510"/>
              <a:gd name="T64" fmla="*/ 890600 w 904240"/>
              <a:gd name="T65" fmla="*/ 343870 h 905510"/>
              <a:gd name="T66" fmla="*/ 451865 w 904240"/>
              <a:gd name="T67" fmla="*/ 0 h 905510"/>
              <a:gd name="T68" fmla="*/ 378575 w 904240"/>
              <a:gd name="T69" fmla="*/ 5925 h 905510"/>
              <a:gd name="T70" fmla="*/ 309048 w 904240"/>
              <a:gd name="T71" fmla="*/ 23079 h 905510"/>
              <a:gd name="T72" fmla="*/ 244215 w 904240"/>
              <a:gd name="T73" fmla="*/ 50529 h 905510"/>
              <a:gd name="T74" fmla="*/ 185007 w 904240"/>
              <a:gd name="T75" fmla="*/ 87343 h 905510"/>
              <a:gd name="T76" fmla="*/ 132355 w 904240"/>
              <a:gd name="T77" fmla="*/ 132587 h 905510"/>
              <a:gd name="T78" fmla="*/ 87189 w 904240"/>
              <a:gd name="T79" fmla="*/ 185330 h 905510"/>
              <a:gd name="T80" fmla="*/ 50440 w 904240"/>
              <a:gd name="T81" fmla="*/ 244638 h 905510"/>
              <a:gd name="T82" fmla="*/ 23038 w 904240"/>
              <a:gd name="T83" fmla="*/ 309579 h 905510"/>
              <a:gd name="T84" fmla="*/ 880696 w 904240"/>
              <a:gd name="T85" fmla="*/ 309579 h 905510"/>
              <a:gd name="T86" fmla="*/ 853297 w 904240"/>
              <a:gd name="T87" fmla="*/ 244638 h 905510"/>
              <a:gd name="T88" fmla="*/ 816551 w 904240"/>
              <a:gd name="T89" fmla="*/ 185330 h 905510"/>
              <a:gd name="T90" fmla="*/ 771387 w 904240"/>
              <a:gd name="T91" fmla="*/ 132587 h 905510"/>
              <a:gd name="T92" fmla="*/ 718737 w 904240"/>
              <a:gd name="T93" fmla="*/ 87343 h 905510"/>
              <a:gd name="T94" fmla="*/ 659529 w 904240"/>
              <a:gd name="T95" fmla="*/ 50529 h 905510"/>
              <a:gd name="T96" fmla="*/ 594695 w 904240"/>
              <a:gd name="T97" fmla="*/ 23079 h 905510"/>
              <a:gd name="T98" fmla="*/ 525163 w 904240"/>
              <a:gd name="T99" fmla="*/ 5925 h 905510"/>
              <a:gd name="T100" fmla="*/ 451865 w 904240"/>
              <a:gd name="T101" fmla="*/ 0 h 905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04240" h="905510">
                <a:moveTo>
                  <a:pt x="816551" y="719925"/>
                </a:moveTo>
                <a:lnTo>
                  <a:pt x="87189" y="719925"/>
                </a:lnTo>
                <a:lnTo>
                  <a:pt x="108778" y="747175"/>
                </a:lnTo>
                <a:lnTo>
                  <a:pt x="157804" y="796285"/>
                </a:lnTo>
                <a:lnTo>
                  <a:pt x="213850" y="837431"/>
                </a:lnTo>
                <a:lnTo>
                  <a:pt x="275987" y="869680"/>
                </a:lnTo>
                <a:lnTo>
                  <a:pt x="343283" y="892098"/>
                </a:lnTo>
                <a:lnTo>
                  <a:pt x="414808" y="903755"/>
                </a:lnTo>
                <a:lnTo>
                  <a:pt x="451865" y="905255"/>
                </a:lnTo>
                <a:lnTo>
                  <a:pt x="488927" y="903755"/>
                </a:lnTo>
                <a:lnTo>
                  <a:pt x="560458" y="892098"/>
                </a:lnTo>
                <a:lnTo>
                  <a:pt x="627757" y="869680"/>
                </a:lnTo>
                <a:lnTo>
                  <a:pt x="689894" y="837431"/>
                </a:lnTo>
                <a:lnTo>
                  <a:pt x="745940" y="796285"/>
                </a:lnTo>
                <a:lnTo>
                  <a:pt x="794963" y="747175"/>
                </a:lnTo>
                <a:lnTo>
                  <a:pt x="816551" y="719925"/>
                </a:lnTo>
                <a:close/>
              </a:path>
              <a:path w="904240" h="905510">
                <a:moveTo>
                  <a:pt x="890600" y="343870"/>
                </a:moveTo>
                <a:lnTo>
                  <a:pt x="13133" y="343870"/>
                </a:lnTo>
                <a:lnTo>
                  <a:pt x="5914" y="379219"/>
                </a:lnTo>
                <a:lnTo>
                  <a:pt x="1498" y="415511"/>
                </a:lnTo>
                <a:lnTo>
                  <a:pt x="0" y="452627"/>
                </a:lnTo>
                <a:lnTo>
                  <a:pt x="1498" y="489744"/>
                </a:lnTo>
                <a:lnTo>
                  <a:pt x="13133" y="561385"/>
                </a:lnTo>
                <a:lnTo>
                  <a:pt x="35512" y="628792"/>
                </a:lnTo>
                <a:lnTo>
                  <a:pt x="67704" y="691033"/>
                </a:lnTo>
                <a:lnTo>
                  <a:pt x="836034" y="691033"/>
                </a:lnTo>
                <a:lnTo>
                  <a:pt x="853297" y="660617"/>
                </a:lnTo>
                <a:lnTo>
                  <a:pt x="880696" y="595676"/>
                </a:lnTo>
                <a:lnTo>
                  <a:pt x="897818" y="526036"/>
                </a:lnTo>
                <a:lnTo>
                  <a:pt x="903731" y="452627"/>
                </a:lnTo>
                <a:lnTo>
                  <a:pt x="902234" y="415511"/>
                </a:lnTo>
                <a:lnTo>
                  <a:pt x="897818" y="379219"/>
                </a:lnTo>
                <a:lnTo>
                  <a:pt x="890600" y="343870"/>
                </a:lnTo>
                <a:close/>
              </a:path>
              <a:path w="904240" h="905510">
                <a:moveTo>
                  <a:pt x="451865" y="0"/>
                </a:moveTo>
                <a:lnTo>
                  <a:pt x="378575" y="5925"/>
                </a:lnTo>
                <a:lnTo>
                  <a:pt x="309048" y="23079"/>
                </a:lnTo>
                <a:lnTo>
                  <a:pt x="244215" y="50529"/>
                </a:lnTo>
                <a:lnTo>
                  <a:pt x="185007" y="87343"/>
                </a:lnTo>
                <a:lnTo>
                  <a:pt x="132355" y="132587"/>
                </a:lnTo>
                <a:lnTo>
                  <a:pt x="87189" y="185330"/>
                </a:lnTo>
                <a:lnTo>
                  <a:pt x="50440" y="244638"/>
                </a:lnTo>
                <a:lnTo>
                  <a:pt x="23038" y="309579"/>
                </a:lnTo>
                <a:lnTo>
                  <a:pt x="880696" y="309579"/>
                </a:lnTo>
                <a:lnTo>
                  <a:pt x="853297" y="244638"/>
                </a:lnTo>
                <a:lnTo>
                  <a:pt x="816551" y="185330"/>
                </a:lnTo>
                <a:lnTo>
                  <a:pt x="771387" y="132587"/>
                </a:lnTo>
                <a:lnTo>
                  <a:pt x="718737" y="87343"/>
                </a:lnTo>
                <a:lnTo>
                  <a:pt x="659529" y="50529"/>
                </a:lnTo>
                <a:lnTo>
                  <a:pt x="594695" y="23079"/>
                </a:lnTo>
                <a:lnTo>
                  <a:pt x="525163" y="5925"/>
                </a:lnTo>
                <a:lnTo>
                  <a:pt x="451865" y="0"/>
                </a:lnTo>
                <a:close/>
              </a:path>
            </a:pathLst>
          </a:custGeom>
          <a:solidFill>
            <a:srgbClr val="001F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0985" name="object 25">
            <a:extLst>
              <a:ext uri="{FF2B5EF4-FFF2-40B4-BE49-F238E27FC236}">
                <a16:creationId xmlns:a16="http://schemas.microsoft.com/office/drawing/2014/main" id="{6238D1EA-7891-4379-9DD0-B9CB1C052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87113" y="460375"/>
            <a:ext cx="547687" cy="450850"/>
          </a:xfrm>
          <a:prstGeom prst="rect">
            <a:avLst/>
          </a:prstGeom>
          <a:blipFill dpi="0" rotWithShape="1">
            <a:blip r:embed="rId2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object 2">
            <a:extLst>
              <a:ext uri="{FF2B5EF4-FFF2-40B4-BE49-F238E27FC236}">
                <a16:creationId xmlns:a16="http://schemas.microsoft.com/office/drawing/2014/main" id="{F29DE542-CC7D-44A2-A5D1-DA164905097D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5638800" cy="6858000"/>
          </a:xfrm>
          <a:custGeom>
            <a:avLst/>
            <a:gdLst>
              <a:gd name="T0" fmla="*/ 0 w 5638800"/>
              <a:gd name="T1" fmla="*/ 6857999 h 6858000"/>
              <a:gd name="T2" fmla="*/ 5638799 w 5638800"/>
              <a:gd name="T3" fmla="*/ 6857999 h 6858000"/>
              <a:gd name="T4" fmla="*/ 5638799 w 5638800"/>
              <a:gd name="T5" fmla="*/ 0 h 6858000"/>
              <a:gd name="T6" fmla="*/ 0 w 5638800"/>
              <a:gd name="T7" fmla="*/ 0 h 6858000"/>
              <a:gd name="T8" fmla="*/ 0 w 563880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38800" h="6858000">
                <a:moveTo>
                  <a:pt x="0" y="6857999"/>
                </a:moveTo>
                <a:lnTo>
                  <a:pt x="5638799" y="6857999"/>
                </a:lnTo>
                <a:lnTo>
                  <a:pt x="56387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001F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1987" name="object 3">
            <a:extLst>
              <a:ext uri="{FF2B5EF4-FFF2-40B4-BE49-F238E27FC236}">
                <a16:creationId xmlns:a16="http://schemas.microsoft.com/office/drawing/2014/main" id="{30724C67-7357-49D6-973E-F8A4301AF7E1}"/>
              </a:ext>
            </a:extLst>
          </p:cNvPr>
          <p:cNvSpPr>
            <a:spLocks/>
          </p:cNvSpPr>
          <p:nvPr/>
        </p:nvSpPr>
        <p:spPr bwMode="auto">
          <a:xfrm>
            <a:off x="5638800" y="0"/>
            <a:ext cx="6553200" cy="6858000"/>
          </a:xfrm>
          <a:custGeom>
            <a:avLst/>
            <a:gdLst>
              <a:gd name="T0" fmla="*/ 0 w 6553200"/>
              <a:gd name="T1" fmla="*/ 6857999 h 6858000"/>
              <a:gd name="T2" fmla="*/ 6553199 w 6553200"/>
              <a:gd name="T3" fmla="*/ 6857999 h 6858000"/>
              <a:gd name="T4" fmla="*/ 6553199 w 6553200"/>
              <a:gd name="T5" fmla="*/ 0 h 6858000"/>
              <a:gd name="T6" fmla="*/ 0 w 6553200"/>
              <a:gd name="T7" fmla="*/ 0 h 6858000"/>
              <a:gd name="T8" fmla="*/ 0 w 655320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53200" h="6858000">
                <a:moveTo>
                  <a:pt x="0" y="6857999"/>
                </a:moveTo>
                <a:lnTo>
                  <a:pt x="6553199" y="6857999"/>
                </a:lnTo>
                <a:lnTo>
                  <a:pt x="65531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1988" name="object 4">
            <a:extLst>
              <a:ext uri="{FF2B5EF4-FFF2-40B4-BE49-F238E27FC236}">
                <a16:creationId xmlns:a16="http://schemas.microsoft.com/office/drawing/2014/main" id="{A382181C-21A9-45B4-A26D-A3F42C018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7325" y="1460500"/>
            <a:ext cx="4714875" cy="13255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1989" name="object 5">
            <a:extLst>
              <a:ext uri="{FF2B5EF4-FFF2-40B4-BE49-F238E27FC236}">
                <a16:creationId xmlns:a16="http://schemas.microsoft.com/office/drawing/2014/main" id="{B9494549-68B4-4B9A-B93C-12E2E2AFFB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7325" y="3287713"/>
            <a:ext cx="4714875" cy="132556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1990" name="object 6">
            <a:extLst>
              <a:ext uri="{FF2B5EF4-FFF2-40B4-BE49-F238E27FC236}">
                <a16:creationId xmlns:a16="http://schemas.microsoft.com/office/drawing/2014/main" id="{04CB8C71-DD51-49BC-84EB-3788F890B5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7325" y="5114925"/>
            <a:ext cx="4714875" cy="13255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1991" name="object 7">
            <a:extLst>
              <a:ext uri="{FF2B5EF4-FFF2-40B4-BE49-F238E27FC236}">
                <a16:creationId xmlns:a16="http://schemas.microsoft.com/office/drawing/2014/main" id="{C7E731C9-EA7F-4F70-AF54-03AFB5258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449263"/>
            <a:ext cx="3790950" cy="59372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1992" name="object 8">
            <a:extLst>
              <a:ext uri="{FF2B5EF4-FFF2-40B4-BE49-F238E27FC236}">
                <a16:creationId xmlns:a16="http://schemas.microsoft.com/office/drawing/2014/main" id="{21700DE9-83A5-4D7E-8CDC-14A1782F9E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213" y="1131888"/>
            <a:ext cx="758825" cy="427037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1993" name="object 9">
            <a:extLst>
              <a:ext uri="{FF2B5EF4-FFF2-40B4-BE49-F238E27FC236}">
                <a16:creationId xmlns:a16="http://schemas.microsoft.com/office/drawing/2014/main" id="{98871C81-2C84-489C-B6A2-9287F8344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963" y="3106738"/>
            <a:ext cx="3032125" cy="22225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1994" name="object 10">
            <a:extLst>
              <a:ext uri="{FF2B5EF4-FFF2-40B4-BE49-F238E27FC236}">
                <a16:creationId xmlns:a16="http://schemas.microsoft.com/office/drawing/2014/main" id="{A8412052-6077-40DE-952C-7E4A07ECC6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8700" y="3105150"/>
            <a:ext cx="450850" cy="174625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1995" name="object 11">
            <a:extLst>
              <a:ext uri="{FF2B5EF4-FFF2-40B4-BE49-F238E27FC236}">
                <a16:creationId xmlns:a16="http://schemas.microsoft.com/office/drawing/2014/main" id="{C6847648-3B7C-44BF-B489-E03141188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3050" y="3114675"/>
            <a:ext cx="512763" cy="21590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1996" name="object 12">
            <a:extLst>
              <a:ext uri="{FF2B5EF4-FFF2-40B4-BE49-F238E27FC236}">
                <a16:creationId xmlns:a16="http://schemas.microsoft.com/office/drawing/2014/main" id="{871E2059-F159-4354-A597-EAB7683BD6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288" y="3427413"/>
            <a:ext cx="2149475" cy="174625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1997" name="object 13">
            <a:extLst>
              <a:ext uri="{FF2B5EF4-FFF2-40B4-BE49-F238E27FC236}">
                <a16:creationId xmlns:a16="http://schemas.microsoft.com/office/drawing/2014/main" id="{9FB86438-48DC-48DA-9379-1796056B6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0663" y="3435350"/>
            <a:ext cx="185737" cy="165100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1998" name="object 14">
            <a:extLst>
              <a:ext uri="{FF2B5EF4-FFF2-40B4-BE49-F238E27FC236}">
                <a16:creationId xmlns:a16="http://schemas.microsoft.com/office/drawing/2014/main" id="{78D6C02C-AE2A-447F-8F3B-9C3692FA6C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0063" y="3427413"/>
            <a:ext cx="434975" cy="174625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1999" name="object 15">
            <a:extLst>
              <a:ext uri="{FF2B5EF4-FFF2-40B4-BE49-F238E27FC236}">
                <a16:creationId xmlns:a16="http://schemas.microsoft.com/office/drawing/2014/main" id="{39305A73-0662-4714-9BC1-C3444444B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275" y="2303463"/>
            <a:ext cx="3502025" cy="296862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2000" name="object 16">
            <a:extLst>
              <a:ext uri="{FF2B5EF4-FFF2-40B4-BE49-F238E27FC236}">
                <a16:creationId xmlns:a16="http://schemas.microsoft.com/office/drawing/2014/main" id="{D4152B22-6C55-4A45-8115-D091295B4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750" y="2632075"/>
            <a:ext cx="2209800" cy="228600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2001" name="object 17">
            <a:extLst>
              <a:ext uri="{FF2B5EF4-FFF2-40B4-BE49-F238E27FC236}">
                <a16:creationId xmlns:a16="http://schemas.microsoft.com/office/drawing/2014/main" id="{3BA62A82-D259-4893-ACE9-A974DDE0B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838" y="4433888"/>
            <a:ext cx="60325" cy="46037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2002" name="object 18">
            <a:extLst>
              <a:ext uri="{FF2B5EF4-FFF2-40B4-BE49-F238E27FC236}">
                <a16:creationId xmlns:a16="http://schemas.microsoft.com/office/drawing/2014/main" id="{228044E9-38B1-4B0B-B614-F9ACED4608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613" y="4432300"/>
            <a:ext cx="1520825" cy="182563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2003" name="object 19">
            <a:extLst>
              <a:ext uri="{FF2B5EF4-FFF2-40B4-BE49-F238E27FC236}">
                <a16:creationId xmlns:a16="http://schemas.microsoft.com/office/drawing/2014/main" id="{8C1ADE12-F940-41F1-A185-C1A0315E28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6300" y="4430713"/>
            <a:ext cx="390525" cy="184150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2004" name="object 20">
            <a:extLst>
              <a:ext uri="{FF2B5EF4-FFF2-40B4-BE49-F238E27FC236}">
                <a16:creationId xmlns:a16="http://schemas.microsoft.com/office/drawing/2014/main" id="{9D81484A-9643-49A0-BC55-631364426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513" y="4675188"/>
            <a:ext cx="73025" cy="182562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2005" name="object 21">
            <a:extLst>
              <a:ext uri="{FF2B5EF4-FFF2-40B4-BE49-F238E27FC236}">
                <a16:creationId xmlns:a16="http://schemas.microsoft.com/office/drawing/2014/main" id="{FF4B65DB-EB72-4431-8F40-B5CB82B24C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8413" y="4919663"/>
            <a:ext cx="1268412" cy="174625"/>
          </a:xfrm>
          <a:prstGeom prst="rect">
            <a:avLst/>
          </a:prstGeom>
          <a:blipFill dpi="0" rotWithShape="1">
            <a:blip r:embed="rId2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2006" name="object 22">
            <a:extLst>
              <a:ext uri="{FF2B5EF4-FFF2-40B4-BE49-F238E27FC236}">
                <a16:creationId xmlns:a16="http://schemas.microsoft.com/office/drawing/2014/main" id="{DD749481-A9A1-4AC8-8218-CE914394D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8413" y="5164138"/>
            <a:ext cx="1062037" cy="141287"/>
          </a:xfrm>
          <a:prstGeom prst="rect">
            <a:avLst/>
          </a:prstGeom>
          <a:blipFill dpi="0" rotWithShape="1">
            <a:blip r:embed="rId2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2007" name="object 23">
            <a:extLst>
              <a:ext uri="{FF2B5EF4-FFF2-40B4-BE49-F238E27FC236}">
                <a16:creationId xmlns:a16="http://schemas.microsoft.com/office/drawing/2014/main" id="{1500E704-0620-42F1-8706-9BFD374ECC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5375" y="5202238"/>
            <a:ext cx="417513" cy="142875"/>
          </a:xfrm>
          <a:prstGeom prst="rect">
            <a:avLst/>
          </a:prstGeom>
          <a:blipFill dpi="0" rotWithShape="1">
            <a:blip r:embed="rId2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2008" name="object 24">
            <a:extLst>
              <a:ext uri="{FF2B5EF4-FFF2-40B4-BE49-F238E27FC236}">
                <a16:creationId xmlns:a16="http://schemas.microsoft.com/office/drawing/2014/main" id="{CF3A6334-4F92-4A0F-A90F-EB62B8E40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5750" y="5164138"/>
            <a:ext cx="157163" cy="173037"/>
          </a:xfrm>
          <a:prstGeom prst="rect">
            <a:avLst/>
          </a:prstGeom>
          <a:blipFill dpi="0" rotWithShape="1">
            <a:blip r:embed="rId2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2009" name="object 25">
            <a:extLst>
              <a:ext uri="{FF2B5EF4-FFF2-40B4-BE49-F238E27FC236}">
                <a16:creationId xmlns:a16="http://schemas.microsoft.com/office/drawing/2014/main" id="{4B93213C-2B33-4AF5-BBC6-1FD7FFA32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8413" y="5408613"/>
            <a:ext cx="950912" cy="180975"/>
          </a:xfrm>
          <a:prstGeom prst="rect">
            <a:avLst/>
          </a:prstGeom>
          <a:blipFill dpi="0" rotWithShape="1">
            <a:blip r:embed="rId2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2010" name="object 26">
            <a:extLst>
              <a:ext uri="{FF2B5EF4-FFF2-40B4-BE49-F238E27FC236}">
                <a16:creationId xmlns:a16="http://schemas.microsoft.com/office/drawing/2014/main" id="{C567CE1A-2AE0-4160-A14F-269EE0438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5838" y="5408613"/>
            <a:ext cx="1306512" cy="141287"/>
          </a:xfrm>
          <a:prstGeom prst="rect">
            <a:avLst/>
          </a:prstGeom>
          <a:blipFill dpi="0" rotWithShape="1">
            <a:blip r:embed="rId2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2011" name="object 27">
            <a:extLst>
              <a:ext uri="{FF2B5EF4-FFF2-40B4-BE49-F238E27FC236}">
                <a16:creationId xmlns:a16="http://schemas.microsoft.com/office/drawing/2014/main" id="{ABF8C159-CB39-4722-AB90-50D93BC976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3625" y="5408613"/>
            <a:ext cx="157163" cy="173037"/>
          </a:xfrm>
          <a:prstGeom prst="rect">
            <a:avLst/>
          </a:prstGeom>
          <a:blipFill dpi="0" rotWithShape="1">
            <a:blip r:embed="rId2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2012" name="object 28">
            <a:extLst>
              <a:ext uri="{FF2B5EF4-FFF2-40B4-BE49-F238E27FC236}">
                <a16:creationId xmlns:a16="http://schemas.microsoft.com/office/drawing/2014/main" id="{3D3FD2CA-1C0A-4E08-9118-E175D7529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8413" y="5648325"/>
            <a:ext cx="1725612" cy="184150"/>
          </a:xfrm>
          <a:prstGeom prst="rect">
            <a:avLst/>
          </a:prstGeom>
          <a:blipFill dpi="0" rotWithShape="1">
            <a:blip r:embed="rId2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2013" name="object 29">
            <a:extLst>
              <a:ext uri="{FF2B5EF4-FFF2-40B4-BE49-F238E27FC236}">
                <a16:creationId xmlns:a16="http://schemas.microsoft.com/office/drawing/2014/main" id="{DA1378F7-2AB9-434B-B4F7-3CB0947C4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8325" y="5892800"/>
            <a:ext cx="1293813" cy="182563"/>
          </a:xfrm>
          <a:prstGeom prst="rect">
            <a:avLst/>
          </a:prstGeom>
          <a:blipFill dpi="0" rotWithShape="1">
            <a:blip r:embed="rId2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2014" name="object 30">
            <a:extLst>
              <a:ext uri="{FF2B5EF4-FFF2-40B4-BE49-F238E27FC236}">
                <a16:creationId xmlns:a16="http://schemas.microsoft.com/office/drawing/2014/main" id="{344E161D-4C2D-49AD-8CCC-4860A3AEAF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7063" y="5934075"/>
            <a:ext cx="528637" cy="142875"/>
          </a:xfrm>
          <a:prstGeom prst="rect">
            <a:avLst/>
          </a:prstGeom>
          <a:blipFill dpi="0" rotWithShape="1">
            <a:blip r:embed="rId2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2015" name="object 31">
            <a:extLst>
              <a:ext uri="{FF2B5EF4-FFF2-40B4-BE49-F238E27FC236}">
                <a16:creationId xmlns:a16="http://schemas.microsoft.com/office/drawing/2014/main" id="{2136CD86-8898-4E12-8BE1-66CC154EF4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8563" y="5892800"/>
            <a:ext cx="292100" cy="182563"/>
          </a:xfrm>
          <a:prstGeom prst="rect">
            <a:avLst/>
          </a:prstGeom>
          <a:blipFill dpi="0" rotWithShape="1">
            <a:blip r:embed="rId2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2016" name="object 32">
            <a:extLst>
              <a:ext uri="{FF2B5EF4-FFF2-40B4-BE49-F238E27FC236}">
                <a16:creationId xmlns:a16="http://schemas.microsoft.com/office/drawing/2014/main" id="{2A72080E-73FC-4156-A1A9-5F5C4A8CF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8213" y="6135688"/>
            <a:ext cx="288925" cy="184150"/>
          </a:xfrm>
          <a:prstGeom prst="rect">
            <a:avLst/>
          </a:prstGeom>
          <a:blipFill dpi="0" rotWithShape="1">
            <a:blip r:embed="rId3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2017" name="object 33">
            <a:extLst>
              <a:ext uri="{FF2B5EF4-FFF2-40B4-BE49-F238E27FC236}">
                <a16:creationId xmlns:a16="http://schemas.microsoft.com/office/drawing/2014/main" id="{9EC0B1E5-E467-4C09-8580-2475D44324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563" y="3989388"/>
            <a:ext cx="4699000" cy="300037"/>
          </a:xfrm>
          <a:prstGeom prst="rect">
            <a:avLst/>
          </a:prstGeom>
          <a:blipFill dpi="0" rotWithShape="1">
            <a:blip r:embed="rId3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2018" name="object 34">
            <a:extLst>
              <a:ext uri="{FF2B5EF4-FFF2-40B4-BE49-F238E27FC236}">
                <a16:creationId xmlns:a16="http://schemas.microsoft.com/office/drawing/2014/main" id="{37027AB2-F67B-42C2-8AA2-DB7250E9ECEB}"/>
              </a:ext>
            </a:extLst>
          </p:cNvPr>
          <p:cNvSpPr>
            <a:spLocks/>
          </p:cNvSpPr>
          <p:nvPr/>
        </p:nvSpPr>
        <p:spPr bwMode="auto">
          <a:xfrm>
            <a:off x="11009313" y="265113"/>
            <a:ext cx="904875" cy="904875"/>
          </a:xfrm>
          <a:custGeom>
            <a:avLst/>
            <a:gdLst>
              <a:gd name="T0" fmla="*/ 816551 w 904240"/>
              <a:gd name="T1" fmla="*/ 719925 h 905510"/>
              <a:gd name="T2" fmla="*/ 87189 w 904240"/>
              <a:gd name="T3" fmla="*/ 719925 h 905510"/>
              <a:gd name="T4" fmla="*/ 108778 w 904240"/>
              <a:gd name="T5" fmla="*/ 747175 h 905510"/>
              <a:gd name="T6" fmla="*/ 157804 w 904240"/>
              <a:gd name="T7" fmla="*/ 796285 h 905510"/>
              <a:gd name="T8" fmla="*/ 213850 w 904240"/>
              <a:gd name="T9" fmla="*/ 837431 h 905510"/>
              <a:gd name="T10" fmla="*/ 275987 w 904240"/>
              <a:gd name="T11" fmla="*/ 869680 h 905510"/>
              <a:gd name="T12" fmla="*/ 343283 w 904240"/>
              <a:gd name="T13" fmla="*/ 892098 h 905510"/>
              <a:gd name="T14" fmla="*/ 414808 w 904240"/>
              <a:gd name="T15" fmla="*/ 903755 h 905510"/>
              <a:gd name="T16" fmla="*/ 451865 w 904240"/>
              <a:gd name="T17" fmla="*/ 905255 h 905510"/>
              <a:gd name="T18" fmla="*/ 488927 w 904240"/>
              <a:gd name="T19" fmla="*/ 903755 h 905510"/>
              <a:gd name="T20" fmla="*/ 560458 w 904240"/>
              <a:gd name="T21" fmla="*/ 892098 h 905510"/>
              <a:gd name="T22" fmla="*/ 627757 w 904240"/>
              <a:gd name="T23" fmla="*/ 869680 h 905510"/>
              <a:gd name="T24" fmla="*/ 689894 w 904240"/>
              <a:gd name="T25" fmla="*/ 837431 h 905510"/>
              <a:gd name="T26" fmla="*/ 745940 w 904240"/>
              <a:gd name="T27" fmla="*/ 796285 h 905510"/>
              <a:gd name="T28" fmla="*/ 794963 w 904240"/>
              <a:gd name="T29" fmla="*/ 747175 h 905510"/>
              <a:gd name="T30" fmla="*/ 816551 w 904240"/>
              <a:gd name="T31" fmla="*/ 719925 h 905510"/>
              <a:gd name="T32" fmla="*/ 890600 w 904240"/>
              <a:gd name="T33" fmla="*/ 343870 h 905510"/>
              <a:gd name="T34" fmla="*/ 13133 w 904240"/>
              <a:gd name="T35" fmla="*/ 343870 h 905510"/>
              <a:gd name="T36" fmla="*/ 5914 w 904240"/>
              <a:gd name="T37" fmla="*/ 379219 h 905510"/>
              <a:gd name="T38" fmla="*/ 1498 w 904240"/>
              <a:gd name="T39" fmla="*/ 415511 h 905510"/>
              <a:gd name="T40" fmla="*/ 0 w 904240"/>
              <a:gd name="T41" fmla="*/ 452627 h 905510"/>
              <a:gd name="T42" fmla="*/ 1498 w 904240"/>
              <a:gd name="T43" fmla="*/ 489744 h 905510"/>
              <a:gd name="T44" fmla="*/ 13133 w 904240"/>
              <a:gd name="T45" fmla="*/ 561385 h 905510"/>
              <a:gd name="T46" fmla="*/ 35512 w 904240"/>
              <a:gd name="T47" fmla="*/ 628792 h 905510"/>
              <a:gd name="T48" fmla="*/ 67704 w 904240"/>
              <a:gd name="T49" fmla="*/ 691033 h 905510"/>
              <a:gd name="T50" fmla="*/ 836034 w 904240"/>
              <a:gd name="T51" fmla="*/ 691033 h 905510"/>
              <a:gd name="T52" fmla="*/ 853297 w 904240"/>
              <a:gd name="T53" fmla="*/ 660617 h 905510"/>
              <a:gd name="T54" fmla="*/ 880696 w 904240"/>
              <a:gd name="T55" fmla="*/ 595676 h 905510"/>
              <a:gd name="T56" fmla="*/ 897818 w 904240"/>
              <a:gd name="T57" fmla="*/ 526036 h 905510"/>
              <a:gd name="T58" fmla="*/ 903731 w 904240"/>
              <a:gd name="T59" fmla="*/ 452627 h 905510"/>
              <a:gd name="T60" fmla="*/ 902234 w 904240"/>
              <a:gd name="T61" fmla="*/ 415511 h 905510"/>
              <a:gd name="T62" fmla="*/ 897818 w 904240"/>
              <a:gd name="T63" fmla="*/ 379219 h 905510"/>
              <a:gd name="T64" fmla="*/ 890600 w 904240"/>
              <a:gd name="T65" fmla="*/ 343870 h 905510"/>
              <a:gd name="T66" fmla="*/ 451865 w 904240"/>
              <a:gd name="T67" fmla="*/ 0 h 905510"/>
              <a:gd name="T68" fmla="*/ 378575 w 904240"/>
              <a:gd name="T69" fmla="*/ 5925 h 905510"/>
              <a:gd name="T70" fmla="*/ 309048 w 904240"/>
              <a:gd name="T71" fmla="*/ 23079 h 905510"/>
              <a:gd name="T72" fmla="*/ 244215 w 904240"/>
              <a:gd name="T73" fmla="*/ 50529 h 905510"/>
              <a:gd name="T74" fmla="*/ 185007 w 904240"/>
              <a:gd name="T75" fmla="*/ 87343 h 905510"/>
              <a:gd name="T76" fmla="*/ 132355 w 904240"/>
              <a:gd name="T77" fmla="*/ 132587 h 905510"/>
              <a:gd name="T78" fmla="*/ 87189 w 904240"/>
              <a:gd name="T79" fmla="*/ 185330 h 905510"/>
              <a:gd name="T80" fmla="*/ 50440 w 904240"/>
              <a:gd name="T81" fmla="*/ 244638 h 905510"/>
              <a:gd name="T82" fmla="*/ 23038 w 904240"/>
              <a:gd name="T83" fmla="*/ 309579 h 905510"/>
              <a:gd name="T84" fmla="*/ 880696 w 904240"/>
              <a:gd name="T85" fmla="*/ 309579 h 905510"/>
              <a:gd name="T86" fmla="*/ 853297 w 904240"/>
              <a:gd name="T87" fmla="*/ 244638 h 905510"/>
              <a:gd name="T88" fmla="*/ 816551 w 904240"/>
              <a:gd name="T89" fmla="*/ 185330 h 905510"/>
              <a:gd name="T90" fmla="*/ 771387 w 904240"/>
              <a:gd name="T91" fmla="*/ 132587 h 905510"/>
              <a:gd name="T92" fmla="*/ 718737 w 904240"/>
              <a:gd name="T93" fmla="*/ 87343 h 905510"/>
              <a:gd name="T94" fmla="*/ 659529 w 904240"/>
              <a:gd name="T95" fmla="*/ 50529 h 905510"/>
              <a:gd name="T96" fmla="*/ 594695 w 904240"/>
              <a:gd name="T97" fmla="*/ 23079 h 905510"/>
              <a:gd name="T98" fmla="*/ 525163 w 904240"/>
              <a:gd name="T99" fmla="*/ 5925 h 905510"/>
              <a:gd name="T100" fmla="*/ 451865 w 904240"/>
              <a:gd name="T101" fmla="*/ 0 h 905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04240" h="905510">
                <a:moveTo>
                  <a:pt x="816551" y="719925"/>
                </a:moveTo>
                <a:lnTo>
                  <a:pt x="87189" y="719925"/>
                </a:lnTo>
                <a:lnTo>
                  <a:pt x="108778" y="747175"/>
                </a:lnTo>
                <a:lnTo>
                  <a:pt x="157804" y="796285"/>
                </a:lnTo>
                <a:lnTo>
                  <a:pt x="213850" y="837431"/>
                </a:lnTo>
                <a:lnTo>
                  <a:pt x="275987" y="869680"/>
                </a:lnTo>
                <a:lnTo>
                  <a:pt x="343283" y="892098"/>
                </a:lnTo>
                <a:lnTo>
                  <a:pt x="414808" y="903755"/>
                </a:lnTo>
                <a:lnTo>
                  <a:pt x="451865" y="905255"/>
                </a:lnTo>
                <a:lnTo>
                  <a:pt x="488927" y="903755"/>
                </a:lnTo>
                <a:lnTo>
                  <a:pt x="560458" y="892098"/>
                </a:lnTo>
                <a:lnTo>
                  <a:pt x="627757" y="869680"/>
                </a:lnTo>
                <a:lnTo>
                  <a:pt x="689894" y="837431"/>
                </a:lnTo>
                <a:lnTo>
                  <a:pt x="745940" y="796285"/>
                </a:lnTo>
                <a:lnTo>
                  <a:pt x="794963" y="747175"/>
                </a:lnTo>
                <a:lnTo>
                  <a:pt x="816551" y="719925"/>
                </a:lnTo>
                <a:close/>
              </a:path>
              <a:path w="904240" h="905510">
                <a:moveTo>
                  <a:pt x="890600" y="343870"/>
                </a:moveTo>
                <a:lnTo>
                  <a:pt x="13133" y="343870"/>
                </a:lnTo>
                <a:lnTo>
                  <a:pt x="5914" y="379219"/>
                </a:lnTo>
                <a:lnTo>
                  <a:pt x="1498" y="415511"/>
                </a:lnTo>
                <a:lnTo>
                  <a:pt x="0" y="452627"/>
                </a:lnTo>
                <a:lnTo>
                  <a:pt x="1498" y="489744"/>
                </a:lnTo>
                <a:lnTo>
                  <a:pt x="13133" y="561385"/>
                </a:lnTo>
                <a:lnTo>
                  <a:pt x="35512" y="628792"/>
                </a:lnTo>
                <a:lnTo>
                  <a:pt x="67704" y="691033"/>
                </a:lnTo>
                <a:lnTo>
                  <a:pt x="836034" y="691033"/>
                </a:lnTo>
                <a:lnTo>
                  <a:pt x="853297" y="660617"/>
                </a:lnTo>
                <a:lnTo>
                  <a:pt x="880696" y="595676"/>
                </a:lnTo>
                <a:lnTo>
                  <a:pt x="897818" y="526036"/>
                </a:lnTo>
                <a:lnTo>
                  <a:pt x="903731" y="452627"/>
                </a:lnTo>
                <a:lnTo>
                  <a:pt x="902234" y="415511"/>
                </a:lnTo>
                <a:lnTo>
                  <a:pt x="897818" y="379219"/>
                </a:lnTo>
                <a:lnTo>
                  <a:pt x="890600" y="343870"/>
                </a:lnTo>
                <a:close/>
              </a:path>
              <a:path w="904240" h="905510">
                <a:moveTo>
                  <a:pt x="451865" y="0"/>
                </a:moveTo>
                <a:lnTo>
                  <a:pt x="378575" y="5925"/>
                </a:lnTo>
                <a:lnTo>
                  <a:pt x="309048" y="23079"/>
                </a:lnTo>
                <a:lnTo>
                  <a:pt x="244215" y="50529"/>
                </a:lnTo>
                <a:lnTo>
                  <a:pt x="185007" y="87343"/>
                </a:lnTo>
                <a:lnTo>
                  <a:pt x="132355" y="132587"/>
                </a:lnTo>
                <a:lnTo>
                  <a:pt x="87189" y="185330"/>
                </a:lnTo>
                <a:lnTo>
                  <a:pt x="50440" y="244638"/>
                </a:lnTo>
                <a:lnTo>
                  <a:pt x="23038" y="309579"/>
                </a:lnTo>
                <a:lnTo>
                  <a:pt x="880696" y="309579"/>
                </a:lnTo>
                <a:lnTo>
                  <a:pt x="853297" y="244638"/>
                </a:lnTo>
                <a:lnTo>
                  <a:pt x="816551" y="185330"/>
                </a:lnTo>
                <a:lnTo>
                  <a:pt x="771387" y="132587"/>
                </a:lnTo>
                <a:lnTo>
                  <a:pt x="718737" y="87343"/>
                </a:lnTo>
                <a:lnTo>
                  <a:pt x="659529" y="50529"/>
                </a:lnTo>
                <a:lnTo>
                  <a:pt x="594695" y="23079"/>
                </a:lnTo>
                <a:lnTo>
                  <a:pt x="525163" y="5925"/>
                </a:lnTo>
                <a:lnTo>
                  <a:pt x="451865" y="0"/>
                </a:lnTo>
                <a:close/>
              </a:path>
            </a:pathLst>
          </a:custGeom>
          <a:solidFill>
            <a:srgbClr val="001F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2019" name="object 35">
            <a:extLst>
              <a:ext uri="{FF2B5EF4-FFF2-40B4-BE49-F238E27FC236}">
                <a16:creationId xmlns:a16="http://schemas.microsoft.com/office/drawing/2014/main" id="{977885C1-B31B-4132-97B6-92C3F18BF7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87113" y="460375"/>
            <a:ext cx="547687" cy="450850"/>
          </a:xfrm>
          <a:prstGeom prst="rect">
            <a:avLst/>
          </a:prstGeom>
          <a:blipFill dpi="0" rotWithShape="1">
            <a:blip r:embed="rId3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object 2">
            <a:extLst>
              <a:ext uri="{FF2B5EF4-FFF2-40B4-BE49-F238E27FC236}">
                <a16:creationId xmlns:a16="http://schemas.microsoft.com/office/drawing/2014/main" id="{44266ECD-2A43-476F-BFA1-CBD58F5C3D38}"/>
              </a:ext>
            </a:extLst>
          </p:cNvPr>
          <p:cNvSpPr>
            <a:spLocks/>
          </p:cNvSpPr>
          <p:nvPr/>
        </p:nvSpPr>
        <p:spPr bwMode="auto">
          <a:xfrm>
            <a:off x="5638800" y="0"/>
            <a:ext cx="6553200" cy="6858000"/>
          </a:xfrm>
          <a:custGeom>
            <a:avLst/>
            <a:gdLst>
              <a:gd name="T0" fmla="*/ 0 w 6553200"/>
              <a:gd name="T1" fmla="*/ 6857999 h 6858000"/>
              <a:gd name="T2" fmla="*/ 6553199 w 6553200"/>
              <a:gd name="T3" fmla="*/ 6857999 h 6858000"/>
              <a:gd name="T4" fmla="*/ 6553199 w 6553200"/>
              <a:gd name="T5" fmla="*/ 0 h 6858000"/>
              <a:gd name="T6" fmla="*/ 0 w 6553200"/>
              <a:gd name="T7" fmla="*/ 0 h 6858000"/>
              <a:gd name="T8" fmla="*/ 0 w 655320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53200" h="6858000">
                <a:moveTo>
                  <a:pt x="0" y="6857999"/>
                </a:moveTo>
                <a:lnTo>
                  <a:pt x="6553199" y="6857999"/>
                </a:lnTo>
                <a:lnTo>
                  <a:pt x="65531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3011" name="object 3">
            <a:extLst>
              <a:ext uri="{FF2B5EF4-FFF2-40B4-BE49-F238E27FC236}">
                <a16:creationId xmlns:a16="http://schemas.microsoft.com/office/drawing/2014/main" id="{05B6B030-F2C7-4420-9307-4AF6D2E2E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0"/>
            <a:ext cx="6548438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3012" name="object 4">
            <a:extLst>
              <a:ext uri="{FF2B5EF4-FFF2-40B4-BE49-F238E27FC236}">
                <a16:creationId xmlns:a16="http://schemas.microsoft.com/office/drawing/2014/main" id="{2F745577-8214-48AC-B979-8AB7315D34D1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5638800" cy="6858000"/>
          </a:xfrm>
          <a:custGeom>
            <a:avLst/>
            <a:gdLst>
              <a:gd name="T0" fmla="*/ 0 w 5638800"/>
              <a:gd name="T1" fmla="*/ 6857999 h 6858000"/>
              <a:gd name="T2" fmla="*/ 5638799 w 5638800"/>
              <a:gd name="T3" fmla="*/ 6857999 h 6858000"/>
              <a:gd name="T4" fmla="*/ 5638799 w 5638800"/>
              <a:gd name="T5" fmla="*/ 0 h 6858000"/>
              <a:gd name="T6" fmla="*/ 0 w 5638800"/>
              <a:gd name="T7" fmla="*/ 0 h 6858000"/>
              <a:gd name="T8" fmla="*/ 0 w 563880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38800" h="6858000">
                <a:moveTo>
                  <a:pt x="0" y="6857999"/>
                </a:moveTo>
                <a:lnTo>
                  <a:pt x="5638799" y="6857999"/>
                </a:lnTo>
                <a:lnTo>
                  <a:pt x="56387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001F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3013" name="object 5">
            <a:extLst>
              <a:ext uri="{FF2B5EF4-FFF2-40B4-BE49-F238E27FC236}">
                <a16:creationId xmlns:a16="http://schemas.microsoft.com/office/drawing/2014/main" id="{C006CFF2-9919-42E1-8904-AF4C8D782E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00" y="473075"/>
            <a:ext cx="2359025" cy="56991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3014" name="object 6">
            <a:extLst>
              <a:ext uri="{FF2B5EF4-FFF2-40B4-BE49-F238E27FC236}">
                <a16:creationId xmlns:a16="http://schemas.microsoft.com/office/drawing/2014/main" id="{702AA6D9-A27E-4172-BCC4-58602FE694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1108075"/>
            <a:ext cx="3511550" cy="59372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3015" name="object 7">
            <a:extLst>
              <a:ext uri="{FF2B5EF4-FFF2-40B4-BE49-F238E27FC236}">
                <a16:creationId xmlns:a16="http://schemas.microsoft.com/office/drawing/2014/main" id="{C60C0F6C-9004-4516-96F7-938F97382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00" y="1765300"/>
            <a:ext cx="4178300" cy="595313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3016" name="object 8">
            <a:extLst>
              <a:ext uri="{FF2B5EF4-FFF2-40B4-BE49-F238E27FC236}">
                <a16:creationId xmlns:a16="http://schemas.microsoft.com/office/drawing/2014/main" id="{CD0C3E44-1608-47A9-8909-31EE903B2D88}"/>
              </a:ext>
            </a:extLst>
          </p:cNvPr>
          <p:cNvSpPr>
            <a:spLocks/>
          </p:cNvSpPr>
          <p:nvPr/>
        </p:nvSpPr>
        <p:spPr bwMode="auto">
          <a:xfrm>
            <a:off x="11009313" y="265113"/>
            <a:ext cx="904875" cy="904875"/>
          </a:xfrm>
          <a:custGeom>
            <a:avLst/>
            <a:gdLst>
              <a:gd name="T0" fmla="*/ 816551 w 904240"/>
              <a:gd name="T1" fmla="*/ 719925 h 905510"/>
              <a:gd name="T2" fmla="*/ 87189 w 904240"/>
              <a:gd name="T3" fmla="*/ 719925 h 905510"/>
              <a:gd name="T4" fmla="*/ 108778 w 904240"/>
              <a:gd name="T5" fmla="*/ 747175 h 905510"/>
              <a:gd name="T6" fmla="*/ 157804 w 904240"/>
              <a:gd name="T7" fmla="*/ 796285 h 905510"/>
              <a:gd name="T8" fmla="*/ 213850 w 904240"/>
              <a:gd name="T9" fmla="*/ 837431 h 905510"/>
              <a:gd name="T10" fmla="*/ 275987 w 904240"/>
              <a:gd name="T11" fmla="*/ 869680 h 905510"/>
              <a:gd name="T12" fmla="*/ 343283 w 904240"/>
              <a:gd name="T13" fmla="*/ 892098 h 905510"/>
              <a:gd name="T14" fmla="*/ 414808 w 904240"/>
              <a:gd name="T15" fmla="*/ 903755 h 905510"/>
              <a:gd name="T16" fmla="*/ 451865 w 904240"/>
              <a:gd name="T17" fmla="*/ 905255 h 905510"/>
              <a:gd name="T18" fmla="*/ 488927 w 904240"/>
              <a:gd name="T19" fmla="*/ 903755 h 905510"/>
              <a:gd name="T20" fmla="*/ 560458 w 904240"/>
              <a:gd name="T21" fmla="*/ 892098 h 905510"/>
              <a:gd name="T22" fmla="*/ 627757 w 904240"/>
              <a:gd name="T23" fmla="*/ 869680 h 905510"/>
              <a:gd name="T24" fmla="*/ 689894 w 904240"/>
              <a:gd name="T25" fmla="*/ 837431 h 905510"/>
              <a:gd name="T26" fmla="*/ 745940 w 904240"/>
              <a:gd name="T27" fmla="*/ 796285 h 905510"/>
              <a:gd name="T28" fmla="*/ 794963 w 904240"/>
              <a:gd name="T29" fmla="*/ 747175 h 905510"/>
              <a:gd name="T30" fmla="*/ 816551 w 904240"/>
              <a:gd name="T31" fmla="*/ 719925 h 905510"/>
              <a:gd name="T32" fmla="*/ 890600 w 904240"/>
              <a:gd name="T33" fmla="*/ 343870 h 905510"/>
              <a:gd name="T34" fmla="*/ 13133 w 904240"/>
              <a:gd name="T35" fmla="*/ 343870 h 905510"/>
              <a:gd name="T36" fmla="*/ 5914 w 904240"/>
              <a:gd name="T37" fmla="*/ 379219 h 905510"/>
              <a:gd name="T38" fmla="*/ 1498 w 904240"/>
              <a:gd name="T39" fmla="*/ 415511 h 905510"/>
              <a:gd name="T40" fmla="*/ 0 w 904240"/>
              <a:gd name="T41" fmla="*/ 452627 h 905510"/>
              <a:gd name="T42" fmla="*/ 1498 w 904240"/>
              <a:gd name="T43" fmla="*/ 489744 h 905510"/>
              <a:gd name="T44" fmla="*/ 13133 w 904240"/>
              <a:gd name="T45" fmla="*/ 561385 h 905510"/>
              <a:gd name="T46" fmla="*/ 35512 w 904240"/>
              <a:gd name="T47" fmla="*/ 628792 h 905510"/>
              <a:gd name="T48" fmla="*/ 67704 w 904240"/>
              <a:gd name="T49" fmla="*/ 691033 h 905510"/>
              <a:gd name="T50" fmla="*/ 836034 w 904240"/>
              <a:gd name="T51" fmla="*/ 691033 h 905510"/>
              <a:gd name="T52" fmla="*/ 853297 w 904240"/>
              <a:gd name="T53" fmla="*/ 660617 h 905510"/>
              <a:gd name="T54" fmla="*/ 880696 w 904240"/>
              <a:gd name="T55" fmla="*/ 595676 h 905510"/>
              <a:gd name="T56" fmla="*/ 897818 w 904240"/>
              <a:gd name="T57" fmla="*/ 526036 h 905510"/>
              <a:gd name="T58" fmla="*/ 903731 w 904240"/>
              <a:gd name="T59" fmla="*/ 452627 h 905510"/>
              <a:gd name="T60" fmla="*/ 902234 w 904240"/>
              <a:gd name="T61" fmla="*/ 415511 h 905510"/>
              <a:gd name="T62" fmla="*/ 897818 w 904240"/>
              <a:gd name="T63" fmla="*/ 379219 h 905510"/>
              <a:gd name="T64" fmla="*/ 890600 w 904240"/>
              <a:gd name="T65" fmla="*/ 343870 h 905510"/>
              <a:gd name="T66" fmla="*/ 451865 w 904240"/>
              <a:gd name="T67" fmla="*/ 0 h 905510"/>
              <a:gd name="T68" fmla="*/ 378575 w 904240"/>
              <a:gd name="T69" fmla="*/ 5925 h 905510"/>
              <a:gd name="T70" fmla="*/ 309048 w 904240"/>
              <a:gd name="T71" fmla="*/ 23079 h 905510"/>
              <a:gd name="T72" fmla="*/ 244215 w 904240"/>
              <a:gd name="T73" fmla="*/ 50529 h 905510"/>
              <a:gd name="T74" fmla="*/ 185007 w 904240"/>
              <a:gd name="T75" fmla="*/ 87343 h 905510"/>
              <a:gd name="T76" fmla="*/ 132355 w 904240"/>
              <a:gd name="T77" fmla="*/ 132587 h 905510"/>
              <a:gd name="T78" fmla="*/ 87189 w 904240"/>
              <a:gd name="T79" fmla="*/ 185330 h 905510"/>
              <a:gd name="T80" fmla="*/ 50440 w 904240"/>
              <a:gd name="T81" fmla="*/ 244638 h 905510"/>
              <a:gd name="T82" fmla="*/ 23038 w 904240"/>
              <a:gd name="T83" fmla="*/ 309579 h 905510"/>
              <a:gd name="T84" fmla="*/ 880696 w 904240"/>
              <a:gd name="T85" fmla="*/ 309579 h 905510"/>
              <a:gd name="T86" fmla="*/ 853297 w 904240"/>
              <a:gd name="T87" fmla="*/ 244638 h 905510"/>
              <a:gd name="T88" fmla="*/ 816551 w 904240"/>
              <a:gd name="T89" fmla="*/ 185330 h 905510"/>
              <a:gd name="T90" fmla="*/ 771387 w 904240"/>
              <a:gd name="T91" fmla="*/ 132587 h 905510"/>
              <a:gd name="T92" fmla="*/ 718737 w 904240"/>
              <a:gd name="T93" fmla="*/ 87343 h 905510"/>
              <a:gd name="T94" fmla="*/ 659529 w 904240"/>
              <a:gd name="T95" fmla="*/ 50529 h 905510"/>
              <a:gd name="T96" fmla="*/ 594695 w 904240"/>
              <a:gd name="T97" fmla="*/ 23079 h 905510"/>
              <a:gd name="T98" fmla="*/ 525163 w 904240"/>
              <a:gd name="T99" fmla="*/ 5925 h 905510"/>
              <a:gd name="T100" fmla="*/ 451865 w 904240"/>
              <a:gd name="T101" fmla="*/ 0 h 905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04240" h="905510">
                <a:moveTo>
                  <a:pt x="816551" y="719925"/>
                </a:moveTo>
                <a:lnTo>
                  <a:pt x="87189" y="719925"/>
                </a:lnTo>
                <a:lnTo>
                  <a:pt x="108778" y="747175"/>
                </a:lnTo>
                <a:lnTo>
                  <a:pt x="157804" y="796285"/>
                </a:lnTo>
                <a:lnTo>
                  <a:pt x="213850" y="837431"/>
                </a:lnTo>
                <a:lnTo>
                  <a:pt x="275987" y="869680"/>
                </a:lnTo>
                <a:lnTo>
                  <a:pt x="343283" y="892098"/>
                </a:lnTo>
                <a:lnTo>
                  <a:pt x="414808" y="903755"/>
                </a:lnTo>
                <a:lnTo>
                  <a:pt x="451865" y="905255"/>
                </a:lnTo>
                <a:lnTo>
                  <a:pt x="488927" y="903755"/>
                </a:lnTo>
                <a:lnTo>
                  <a:pt x="560458" y="892098"/>
                </a:lnTo>
                <a:lnTo>
                  <a:pt x="627757" y="869680"/>
                </a:lnTo>
                <a:lnTo>
                  <a:pt x="689894" y="837431"/>
                </a:lnTo>
                <a:lnTo>
                  <a:pt x="745940" y="796285"/>
                </a:lnTo>
                <a:lnTo>
                  <a:pt x="794963" y="747175"/>
                </a:lnTo>
                <a:lnTo>
                  <a:pt x="816551" y="719925"/>
                </a:lnTo>
                <a:close/>
              </a:path>
              <a:path w="904240" h="905510">
                <a:moveTo>
                  <a:pt x="890600" y="343870"/>
                </a:moveTo>
                <a:lnTo>
                  <a:pt x="13133" y="343870"/>
                </a:lnTo>
                <a:lnTo>
                  <a:pt x="5914" y="379219"/>
                </a:lnTo>
                <a:lnTo>
                  <a:pt x="1498" y="415511"/>
                </a:lnTo>
                <a:lnTo>
                  <a:pt x="0" y="452627"/>
                </a:lnTo>
                <a:lnTo>
                  <a:pt x="1498" y="489744"/>
                </a:lnTo>
                <a:lnTo>
                  <a:pt x="13133" y="561385"/>
                </a:lnTo>
                <a:lnTo>
                  <a:pt x="35512" y="628792"/>
                </a:lnTo>
                <a:lnTo>
                  <a:pt x="67704" y="691033"/>
                </a:lnTo>
                <a:lnTo>
                  <a:pt x="836034" y="691033"/>
                </a:lnTo>
                <a:lnTo>
                  <a:pt x="853297" y="660617"/>
                </a:lnTo>
                <a:lnTo>
                  <a:pt x="880696" y="595676"/>
                </a:lnTo>
                <a:lnTo>
                  <a:pt x="897818" y="526036"/>
                </a:lnTo>
                <a:lnTo>
                  <a:pt x="903731" y="452627"/>
                </a:lnTo>
                <a:lnTo>
                  <a:pt x="902234" y="415511"/>
                </a:lnTo>
                <a:lnTo>
                  <a:pt x="897818" y="379219"/>
                </a:lnTo>
                <a:lnTo>
                  <a:pt x="890600" y="343870"/>
                </a:lnTo>
                <a:close/>
              </a:path>
              <a:path w="904240" h="905510">
                <a:moveTo>
                  <a:pt x="451865" y="0"/>
                </a:moveTo>
                <a:lnTo>
                  <a:pt x="378575" y="5925"/>
                </a:lnTo>
                <a:lnTo>
                  <a:pt x="309048" y="23079"/>
                </a:lnTo>
                <a:lnTo>
                  <a:pt x="244215" y="50529"/>
                </a:lnTo>
                <a:lnTo>
                  <a:pt x="185007" y="87343"/>
                </a:lnTo>
                <a:lnTo>
                  <a:pt x="132355" y="132587"/>
                </a:lnTo>
                <a:lnTo>
                  <a:pt x="87189" y="185330"/>
                </a:lnTo>
                <a:lnTo>
                  <a:pt x="50440" y="244638"/>
                </a:lnTo>
                <a:lnTo>
                  <a:pt x="23038" y="309579"/>
                </a:lnTo>
                <a:lnTo>
                  <a:pt x="880696" y="309579"/>
                </a:lnTo>
                <a:lnTo>
                  <a:pt x="853297" y="244638"/>
                </a:lnTo>
                <a:lnTo>
                  <a:pt x="816551" y="185330"/>
                </a:lnTo>
                <a:lnTo>
                  <a:pt x="771387" y="132587"/>
                </a:lnTo>
                <a:lnTo>
                  <a:pt x="718737" y="87343"/>
                </a:lnTo>
                <a:lnTo>
                  <a:pt x="659529" y="50529"/>
                </a:lnTo>
                <a:lnTo>
                  <a:pt x="594695" y="23079"/>
                </a:lnTo>
                <a:lnTo>
                  <a:pt x="525163" y="5925"/>
                </a:lnTo>
                <a:lnTo>
                  <a:pt x="451865" y="0"/>
                </a:lnTo>
                <a:close/>
              </a:path>
            </a:pathLst>
          </a:custGeom>
          <a:solidFill>
            <a:srgbClr val="001F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3017" name="object 9">
            <a:extLst>
              <a:ext uri="{FF2B5EF4-FFF2-40B4-BE49-F238E27FC236}">
                <a16:creationId xmlns:a16="http://schemas.microsoft.com/office/drawing/2014/main" id="{CC2D3F07-A79D-470E-AE64-3F02A1549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075" y="3937000"/>
            <a:ext cx="2427288" cy="22860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3018" name="object 10">
            <a:extLst>
              <a:ext uri="{FF2B5EF4-FFF2-40B4-BE49-F238E27FC236}">
                <a16:creationId xmlns:a16="http://schemas.microsoft.com/office/drawing/2014/main" id="{1D07A1A1-8E01-418E-828D-D2561D1A9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850" y="4268788"/>
            <a:ext cx="3017838" cy="29527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3019" name="object 11">
            <a:extLst>
              <a:ext uri="{FF2B5EF4-FFF2-40B4-BE49-F238E27FC236}">
                <a16:creationId xmlns:a16="http://schemas.microsoft.com/office/drawing/2014/main" id="{3A1DDC3F-7D63-4B3C-B5A2-75A6A9DFA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4672013"/>
            <a:ext cx="739775" cy="212725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3020" name="object 12">
            <a:extLst>
              <a:ext uri="{FF2B5EF4-FFF2-40B4-BE49-F238E27FC236}">
                <a16:creationId xmlns:a16="http://schemas.microsoft.com/office/drawing/2014/main" id="{A543D1CC-8EE0-4CBB-899B-A87264406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1900" y="4760913"/>
            <a:ext cx="61913" cy="14287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3021" name="object 13">
            <a:extLst>
              <a:ext uri="{FF2B5EF4-FFF2-40B4-BE49-F238E27FC236}">
                <a16:creationId xmlns:a16="http://schemas.microsoft.com/office/drawing/2014/main" id="{10C7734E-5643-4219-BD9B-E544F3889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563" y="4662488"/>
            <a:ext cx="2230437" cy="222250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3022" name="object 14">
            <a:extLst>
              <a:ext uri="{FF2B5EF4-FFF2-40B4-BE49-F238E27FC236}">
                <a16:creationId xmlns:a16="http://schemas.microsoft.com/office/drawing/2014/main" id="{D482773F-D7D3-4637-92A7-95CF5EF3E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4908550"/>
            <a:ext cx="2660650" cy="223838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3023" name="object 15">
            <a:extLst>
              <a:ext uri="{FF2B5EF4-FFF2-40B4-BE49-F238E27FC236}">
                <a16:creationId xmlns:a16="http://schemas.microsoft.com/office/drawing/2014/main" id="{89843570-F4B3-4B73-9A1B-39F0BAE6E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53763" y="311150"/>
            <a:ext cx="814387" cy="812800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object 2">
            <a:extLst>
              <a:ext uri="{FF2B5EF4-FFF2-40B4-BE49-F238E27FC236}">
                <a16:creationId xmlns:a16="http://schemas.microsoft.com/office/drawing/2014/main" id="{2FD586FA-1D37-4606-9FB9-3D55A33C3CA9}"/>
              </a:ext>
            </a:extLst>
          </p:cNvPr>
          <p:cNvSpPr>
            <a:spLocks/>
          </p:cNvSpPr>
          <p:nvPr/>
        </p:nvSpPr>
        <p:spPr bwMode="auto">
          <a:xfrm>
            <a:off x="0" y="3584575"/>
            <a:ext cx="4003675" cy="3273425"/>
          </a:xfrm>
          <a:custGeom>
            <a:avLst/>
            <a:gdLst>
              <a:gd name="T0" fmla="*/ 0 w 4003675"/>
              <a:gd name="T1" fmla="*/ 3273551 h 3274059"/>
              <a:gd name="T2" fmla="*/ 4003547 w 4003675"/>
              <a:gd name="T3" fmla="*/ 3273551 h 3274059"/>
              <a:gd name="T4" fmla="*/ 4003547 w 4003675"/>
              <a:gd name="T5" fmla="*/ 0 h 3274059"/>
              <a:gd name="T6" fmla="*/ 0 w 4003675"/>
              <a:gd name="T7" fmla="*/ 0 h 3274059"/>
              <a:gd name="T8" fmla="*/ 0 w 4003675"/>
              <a:gd name="T9" fmla="*/ 3273551 h 32740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03675" h="3274059">
                <a:moveTo>
                  <a:pt x="0" y="3273551"/>
                </a:moveTo>
                <a:lnTo>
                  <a:pt x="4003547" y="3273551"/>
                </a:lnTo>
                <a:lnTo>
                  <a:pt x="4003547" y="0"/>
                </a:lnTo>
                <a:lnTo>
                  <a:pt x="0" y="0"/>
                </a:lnTo>
                <a:lnTo>
                  <a:pt x="0" y="327355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171" name="object 3">
            <a:extLst>
              <a:ext uri="{FF2B5EF4-FFF2-40B4-BE49-F238E27FC236}">
                <a16:creationId xmlns:a16="http://schemas.microsoft.com/office/drawing/2014/main" id="{7CE59FDA-6AD6-4259-AC79-9AC3FEB0B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488" y="3902075"/>
            <a:ext cx="3148012" cy="2413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72" name="object 4">
            <a:extLst>
              <a:ext uri="{FF2B5EF4-FFF2-40B4-BE49-F238E27FC236}">
                <a16:creationId xmlns:a16="http://schemas.microsoft.com/office/drawing/2014/main" id="{D681AE6C-5402-43E9-B5A6-38BFA0072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550" y="4349750"/>
            <a:ext cx="2673350" cy="2444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73" name="object 5">
            <a:extLst>
              <a:ext uri="{FF2B5EF4-FFF2-40B4-BE49-F238E27FC236}">
                <a16:creationId xmlns:a16="http://schemas.microsoft.com/office/drawing/2014/main" id="{47731A5F-C4FC-43BA-912E-350F531B8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4648200"/>
            <a:ext cx="2336800" cy="24447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74" name="object 6">
            <a:extLst>
              <a:ext uri="{FF2B5EF4-FFF2-40B4-BE49-F238E27FC236}">
                <a16:creationId xmlns:a16="http://schemas.microsoft.com/office/drawing/2014/main" id="{C295E339-F09B-4E6B-86FF-F19CAAEBE2F3}"/>
              </a:ext>
            </a:extLst>
          </p:cNvPr>
          <p:cNvSpPr>
            <a:spLocks/>
          </p:cNvSpPr>
          <p:nvPr/>
        </p:nvSpPr>
        <p:spPr bwMode="auto">
          <a:xfrm>
            <a:off x="4095750" y="3584575"/>
            <a:ext cx="4002088" cy="3273425"/>
          </a:xfrm>
          <a:custGeom>
            <a:avLst/>
            <a:gdLst>
              <a:gd name="T0" fmla="*/ 0 w 4002404"/>
              <a:gd name="T1" fmla="*/ 3273551 h 3274059"/>
              <a:gd name="T2" fmla="*/ 4002023 w 4002404"/>
              <a:gd name="T3" fmla="*/ 3273551 h 3274059"/>
              <a:gd name="T4" fmla="*/ 4002023 w 4002404"/>
              <a:gd name="T5" fmla="*/ 0 h 3274059"/>
              <a:gd name="T6" fmla="*/ 0 w 4002404"/>
              <a:gd name="T7" fmla="*/ 0 h 3274059"/>
              <a:gd name="T8" fmla="*/ 0 w 4002404"/>
              <a:gd name="T9" fmla="*/ 3273551 h 32740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02404" h="3274059">
                <a:moveTo>
                  <a:pt x="0" y="3273551"/>
                </a:moveTo>
                <a:lnTo>
                  <a:pt x="4002023" y="3273551"/>
                </a:lnTo>
                <a:lnTo>
                  <a:pt x="4002023" y="0"/>
                </a:lnTo>
                <a:lnTo>
                  <a:pt x="0" y="0"/>
                </a:lnTo>
                <a:lnTo>
                  <a:pt x="0" y="327355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175" name="object 7">
            <a:extLst>
              <a:ext uri="{FF2B5EF4-FFF2-40B4-BE49-F238E27FC236}">
                <a16:creationId xmlns:a16="http://schemas.microsoft.com/office/drawing/2014/main" id="{8979E407-9B48-465F-AD25-68C84458F1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4063" y="3868738"/>
            <a:ext cx="2678112" cy="217487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76" name="object 8">
            <a:extLst>
              <a:ext uri="{FF2B5EF4-FFF2-40B4-BE49-F238E27FC236}">
                <a16:creationId xmlns:a16="http://schemas.microsoft.com/office/drawing/2014/main" id="{680FFCB7-4AB3-4890-A191-DD23B1456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950" y="4106863"/>
            <a:ext cx="2728913" cy="2222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77" name="object 9">
            <a:extLst>
              <a:ext uri="{FF2B5EF4-FFF2-40B4-BE49-F238E27FC236}">
                <a16:creationId xmlns:a16="http://schemas.microsoft.com/office/drawing/2014/main" id="{DA75E66D-0A40-45C0-8EBF-6614681440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4063" y="4425950"/>
            <a:ext cx="2936875" cy="220663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78" name="object 10">
            <a:extLst>
              <a:ext uri="{FF2B5EF4-FFF2-40B4-BE49-F238E27FC236}">
                <a16:creationId xmlns:a16="http://schemas.microsoft.com/office/drawing/2014/main" id="{1230B2BD-39AA-4C10-8960-C71D56A59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8188" y="4668838"/>
            <a:ext cx="2954337" cy="220662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79" name="object 11">
            <a:extLst>
              <a:ext uri="{FF2B5EF4-FFF2-40B4-BE49-F238E27FC236}">
                <a16:creationId xmlns:a16="http://schemas.microsoft.com/office/drawing/2014/main" id="{2EE45EFD-59B8-40F6-8078-31AFFBB09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4063" y="4986338"/>
            <a:ext cx="2828925" cy="220662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80" name="object 12">
            <a:extLst>
              <a:ext uri="{FF2B5EF4-FFF2-40B4-BE49-F238E27FC236}">
                <a16:creationId xmlns:a16="http://schemas.microsoft.com/office/drawing/2014/main" id="{A0F8BE59-2549-48D8-8388-6BF892ED2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2950" y="5233988"/>
            <a:ext cx="1833563" cy="214312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81" name="object 13">
            <a:extLst>
              <a:ext uri="{FF2B5EF4-FFF2-40B4-BE49-F238E27FC236}">
                <a16:creationId xmlns:a16="http://schemas.microsoft.com/office/drawing/2014/main" id="{59B53CF8-74F3-47B7-918E-8830A8BF6B46}"/>
              </a:ext>
            </a:extLst>
          </p:cNvPr>
          <p:cNvSpPr>
            <a:spLocks/>
          </p:cNvSpPr>
          <p:nvPr/>
        </p:nvSpPr>
        <p:spPr bwMode="auto">
          <a:xfrm>
            <a:off x="8188325" y="3584575"/>
            <a:ext cx="4003675" cy="3273425"/>
          </a:xfrm>
          <a:custGeom>
            <a:avLst/>
            <a:gdLst>
              <a:gd name="T0" fmla="*/ 0 w 4003675"/>
              <a:gd name="T1" fmla="*/ 3273551 h 3274059"/>
              <a:gd name="T2" fmla="*/ 4003547 w 4003675"/>
              <a:gd name="T3" fmla="*/ 3273551 h 3274059"/>
              <a:gd name="T4" fmla="*/ 4003547 w 4003675"/>
              <a:gd name="T5" fmla="*/ 0 h 3274059"/>
              <a:gd name="T6" fmla="*/ 0 w 4003675"/>
              <a:gd name="T7" fmla="*/ 0 h 3274059"/>
              <a:gd name="T8" fmla="*/ 0 w 4003675"/>
              <a:gd name="T9" fmla="*/ 3273551 h 32740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03675" h="3274059">
                <a:moveTo>
                  <a:pt x="0" y="3273551"/>
                </a:moveTo>
                <a:lnTo>
                  <a:pt x="4003547" y="3273551"/>
                </a:lnTo>
                <a:lnTo>
                  <a:pt x="4003547" y="0"/>
                </a:lnTo>
                <a:lnTo>
                  <a:pt x="0" y="0"/>
                </a:lnTo>
                <a:lnTo>
                  <a:pt x="0" y="327355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182" name="object 14">
            <a:extLst>
              <a:ext uri="{FF2B5EF4-FFF2-40B4-BE49-F238E27FC236}">
                <a16:creationId xmlns:a16="http://schemas.microsoft.com/office/drawing/2014/main" id="{8AFDBF21-4258-4EEF-98BC-E2A0D1B3B6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8225" y="3867150"/>
            <a:ext cx="2738438" cy="220663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83" name="object 15">
            <a:extLst>
              <a:ext uri="{FF2B5EF4-FFF2-40B4-BE49-F238E27FC236}">
                <a16:creationId xmlns:a16="http://schemas.microsoft.com/office/drawing/2014/main" id="{BF156C75-355D-4B63-89E8-5F6A59B60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2350" y="4106863"/>
            <a:ext cx="2992438" cy="220662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84" name="object 16">
            <a:extLst>
              <a:ext uri="{FF2B5EF4-FFF2-40B4-BE49-F238E27FC236}">
                <a16:creationId xmlns:a16="http://schemas.microsoft.com/office/drawing/2014/main" id="{FD3D1AA5-8F16-420E-8336-018A390C0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7113" y="4352925"/>
            <a:ext cx="2795587" cy="217488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85" name="object 17">
            <a:extLst>
              <a:ext uri="{FF2B5EF4-FFF2-40B4-BE49-F238E27FC236}">
                <a16:creationId xmlns:a16="http://schemas.microsoft.com/office/drawing/2014/main" id="{296DF7C0-A504-4931-AD44-B666742B32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7113" y="4746625"/>
            <a:ext cx="3073400" cy="219075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86" name="object 18">
            <a:extLst>
              <a:ext uri="{FF2B5EF4-FFF2-40B4-BE49-F238E27FC236}">
                <a16:creationId xmlns:a16="http://schemas.microsoft.com/office/drawing/2014/main" id="{2C7BEEB1-05AD-4D83-B4FD-06AE646DE4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7113" y="4989513"/>
            <a:ext cx="2965450" cy="217487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87" name="object 19">
            <a:extLst>
              <a:ext uri="{FF2B5EF4-FFF2-40B4-BE49-F238E27FC236}">
                <a16:creationId xmlns:a16="http://schemas.microsoft.com/office/drawing/2014/main" id="{6AB522E8-3780-4590-A3F8-A244DE2F43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3321050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88" name="object 20">
            <a:extLst>
              <a:ext uri="{FF2B5EF4-FFF2-40B4-BE49-F238E27FC236}">
                <a16:creationId xmlns:a16="http://schemas.microsoft.com/office/drawing/2014/main" id="{3FD2E2F7-C5B6-4671-9A77-3CC57F94C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8191500" cy="3322638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89" name="object 21">
            <a:extLst>
              <a:ext uri="{FF2B5EF4-FFF2-40B4-BE49-F238E27FC236}">
                <a16:creationId xmlns:a16="http://schemas.microsoft.com/office/drawing/2014/main" id="{AE62CC98-56E8-46C2-8A2C-7D3B2FBEF515}"/>
              </a:ext>
            </a:extLst>
          </p:cNvPr>
          <p:cNvSpPr>
            <a:spLocks/>
          </p:cNvSpPr>
          <p:nvPr/>
        </p:nvSpPr>
        <p:spPr bwMode="auto">
          <a:xfrm>
            <a:off x="0" y="2932113"/>
            <a:ext cx="3997325" cy="652462"/>
          </a:xfrm>
          <a:custGeom>
            <a:avLst/>
            <a:gdLst>
              <a:gd name="T0" fmla="*/ 0 w 3997960"/>
              <a:gd name="T1" fmla="*/ 652271 h 652779"/>
              <a:gd name="T2" fmla="*/ 3997451 w 3997960"/>
              <a:gd name="T3" fmla="*/ 652271 h 652779"/>
              <a:gd name="T4" fmla="*/ 3997451 w 3997960"/>
              <a:gd name="T5" fmla="*/ 0 h 652779"/>
              <a:gd name="T6" fmla="*/ 0 w 3997960"/>
              <a:gd name="T7" fmla="*/ 0 h 652779"/>
              <a:gd name="T8" fmla="*/ 0 w 3997960"/>
              <a:gd name="T9" fmla="*/ 652271 h 6527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97960" h="652779">
                <a:moveTo>
                  <a:pt x="0" y="652271"/>
                </a:moveTo>
                <a:lnTo>
                  <a:pt x="3997451" y="652271"/>
                </a:lnTo>
                <a:lnTo>
                  <a:pt x="3997451" y="0"/>
                </a:lnTo>
                <a:lnTo>
                  <a:pt x="0" y="0"/>
                </a:lnTo>
                <a:lnTo>
                  <a:pt x="0" y="652271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190" name="object 22">
            <a:extLst>
              <a:ext uri="{FF2B5EF4-FFF2-40B4-BE49-F238E27FC236}">
                <a16:creationId xmlns:a16="http://schemas.microsoft.com/office/drawing/2014/main" id="{4BDECFB2-048D-42B1-A8E2-94A678E06E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8313" y="3160713"/>
            <a:ext cx="546100" cy="279400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91" name="object 23">
            <a:extLst>
              <a:ext uri="{FF2B5EF4-FFF2-40B4-BE49-F238E27FC236}">
                <a16:creationId xmlns:a16="http://schemas.microsoft.com/office/drawing/2014/main" id="{D839447D-0EAB-4852-ADD5-D8A5F74F5C0E}"/>
              </a:ext>
            </a:extLst>
          </p:cNvPr>
          <p:cNvSpPr>
            <a:spLocks/>
          </p:cNvSpPr>
          <p:nvPr/>
        </p:nvSpPr>
        <p:spPr bwMode="auto">
          <a:xfrm>
            <a:off x="4090988" y="2932113"/>
            <a:ext cx="4006850" cy="652462"/>
          </a:xfrm>
          <a:custGeom>
            <a:avLst/>
            <a:gdLst>
              <a:gd name="T0" fmla="*/ 0 w 4006850"/>
              <a:gd name="T1" fmla="*/ 652271 h 652779"/>
              <a:gd name="T2" fmla="*/ 4006595 w 4006850"/>
              <a:gd name="T3" fmla="*/ 652271 h 652779"/>
              <a:gd name="T4" fmla="*/ 4006595 w 4006850"/>
              <a:gd name="T5" fmla="*/ 0 h 652779"/>
              <a:gd name="T6" fmla="*/ 0 w 4006850"/>
              <a:gd name="T7" fmla="*/ 0 h 652779"/>
              <a:gd name="T8" fmla="*/ 0 w 4006850"/>
              <a:gd name="T9" fmla="*/ 652271 h 6527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06850" h="652779">
                <a:moveTo>
                  <a:pt x="0" y="652271"/>
                </a:moveTo>
                <a:lnTo>
                  <a:pt x="4006595" y="652271"/>
                </a:lnTo>
                <a:lnTo>
                  <a:pt x="4006595" y="0"/>
                </a:lnTo>
                <a:lnTo>
                  <a:pt x="0" y="0"/>
                </a:lnTo>
                <a:lnTo>
                  <a:pt x="0" y="652271"/>
                </a:lnTo>
                <a:close/>
              </a:path>
            </a:pathLst>
          </a:custGeom>
          <a:solidFill>
            <a:srgbClr val="001F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192" name="object 24">
            <a:extLst>
              <a:ext uri="{FF2B5EF4-FFF2-40B4-BE49-F238E27FC236}">
                <a16:creationId xmlns:a16="http://schemas.microsoft.com/office/drawing/2014/main" id="{B6B9692D-7B5F-47C5-828E-ACB5FBFA2D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9275" y="3148013"/>
            <a:ext cx="946150" cy="225425"/>
          </a:xfrm>
          <a:prstGeom prst="rect">
            <a:avLst/>
          </a:prstGeom>
          <a:blipFill dpi="0" rotWithShape="1">
            <a:blip r:embed="rId2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93" name="object 25">
            <a:extLst>
              <a:ext uri="{FF2B5EF4-FFF2-40B4-BE49-F238E27FC236}">
                <a16:creationId xmlns:a16="http://schemas.microsoft.com/office/drawing/2014/main" id="{BCCD9608-4EBC-46F2-9A9D-F6C7209E12D9}"/>
              </a:ext>
            </a:extLst>
          </p:cNvPr>
          <p:cNvSpPr>
            <a:spLocks/>
          </p:cNvSpPr>
          <p:nvPr/>
        </p:nvSpPr>
        <p:spPr bwMode="auto">
          <a:xfrm>
            <a:off x="8183563" y="2932113"/>
            <a:ext cx="4008437" cy="652462"/>
          </a:xfrm>
          <a:custGeom>
            <a:avLst/>
            <a:gdLst>
              <a:gd name="T0" fmla="*/ 0 w 4008120"/>
              <a:gd name="T1" fmla="*/ 652271 h 652779"/>
              <a:gd name="T2" fmla="*/ 4008119 w 4008120"/>
              <a:gd name="T3" fmla="*/ 652271 h 652779"/>
              <a:gd name="T4" fmla="*/ 4008119 w 4008120"/>
              <a:gd name="T5" fmla="*/ 0 h 652779"/>
              <a:gd name="T6" fmla="*/ 0 w 4008120"/>
              <a:gd name="T7" fmla="*/ 0 h 652779"/>
              <a:gd name="T8" fmla="*/ 0 w 4008120"/>
              <a:gd name="T9" fmla="*/ 652271 h 6527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08120" h="652779">
                <a:moveTo>
                  <a:pt x="0" y="652271"/>
                </a:moveTo>
                <a:lnTo>
                  <a:pt x="4008119" y="652271"/>
                </a:lnTo>
                <a:lnTo>
                  <a:pt x="4008119" y="0"/>
                </a:lnTo>
                <a:lnTo>
                  <a:pt x="0" y="0"/>
                </a:lnTo>
                <a:lnTo>
                  <a:pt x="0" y="652271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194" name="object 26">
            <a:extLst>
              <a:ext uri="{FF2B5EF4-FFF2-40B4-BE49-F238E27FC236}">
                <a16:creationId xmlns:a16="http://schemas.microsoft.com/office/drawing/2014/main" id="{6DC86832-8E5E-4B0D-B414-A918B40D4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5825" y="3148013"/>
            <a:ext cx="806450" cy="225425"/>
          </a:xfrm>
          <a:prstGeom prst="rect">
            <a:avLst/>
          </a:prstGeom>
          <a:blipFill dpi="0" rotWithShape="1">
            <a:blip r:embed="rId2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95" name="object 27">
            <a:extLst>
              <a:ext uri="{FF2B5EF4-FFF2-40B4-BE49-F238E27FC236}">
                <a16:creationId xmlns:a16="http://schemas.microsoft.com/office/drawing/2014/main" id="{5204EDBA-A275-4A32-8DA0-078D0CDA50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388" y="458788"/>
            <a:ext cx="4322762" cy="735012"/>
          </a:xfrm>
          <a:prstGeom prst="rect">
            <a:avLst/>
          </a:prstGeom>
          <a:blipFill dpi="0" rotWithShape="1">
            <a:blip r:embed="rId2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96" name="object 28">
            <a:extLst>
              <a:ext uri="{FF2B5EF4-FFF2-40B4-BE49-F238E27FC236}">
                <a16:creationId xmlns:a16="http://schemas.microsoft.com/office/drawing/2014/main" id="{22DE0F64-60F6-4958-8E70-49D68617E1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613" y="1293813"/>
            <a:ext cx="5703887" cy="708025"/>
          </a:xfrm>
          <a:prstGeom prst="rect">
            <a:avLst/>
          </a:prstGeom>
          <a:blipFill dpi="0" rotWithShape="1">
            <a:blip r:embed="rId2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97" name="object 29">
            <a:extLst>
              <a:ext uri="{FF2B5EF4-FFF2-40B4-BE49-F238E27FC236}">
                <a16:creationId xmlns:a16="http://schemas.microsoft.com/office/drawing/2014/main" id="{03B59024-6A10-4B71-884A-B83A5BDD3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788" y="5210175"/>
            <a:ext cx="1012825" cy="1012825"/>
          </a:xfrm>
          <a:prstGeom prst="rect">
            <a:avLst/>
          </a:prstGeom>
          <a:blipFill dpi="0" rotWithShape="1">
            <a:blip r:embed="rId2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98" name="object 30">
            <a:extLst>
              <a:ext uri="{FF2B5EF4-FFF2-40B4-BE49-F238E27FC236}">
                <a16:creationId xmlns:a16="http://schemas.microsoft.com/office/drawing/2014/main" id="{D46A61AC-7E68-4998-9C8C-D4C39B446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5578475"/>
            <a:ext cx="482600" cy="125413"/>
          </a:xfrm>
          <a:prstGeom prst="rect">
            <a:avLst/>
          </a:prstGeom>
          <a:blipFill dpi="0" rotWithShape="1">
            <a:blip r:embed="rId2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99" name="object 31">
            <a:extLst>
              <a:ext uri="{FF2B5EF4-FFF2-40B4-BE49-F238E27FC236}">
                <a16:creationId xmlns:a16="http://schemas.microsoft.com/office/drawing/2014/main" id="{578C4033-408C-4A67-AA6B-6212B5943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025" y="5768975"/>
            <a:ext cx="296863" cy="120650"/>
          </a:xfrm>
          <a:prstGeom prst="rect">
            <a:avLst/>
          </a:prstGeom>
          <a:blipFill dpi="0" rotWithShape="1">
            <a:blip r:embed="rId2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200" name="object 32">
            <a:extLst>
              <a:ext uri="{FF2B5EF4-FFF2-40B4-BE49-F238E27FC236}">
                <a16:creationId xmlns:a16="http://schemas.microsoft.com/office/drawing/2014/main" id="{5518E7B5-9FC8-4788-909C-FEC0BB7FD1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300" y="5438775"/>
            <a:ext cx="1011238" cy="1011238"/>
          </a:xfrm>
          <a:prstGeom prst="rect">
            <a:avLst/>
          </a:prstGeom>
          <a:blipFill dpi="0" rotWithShape="1">
            <a:blip r:embed="rId2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201" name="object 33">
            <a:extLst>
              <a:ext uri="{FF2B5EF4-FFF2-40B4-BE49-F238E27FC236}">
                <a16:creationId xmlns:a16="http://schemas.microsoft.com/office/drawing/2014/main" id="{098A2B71-180A-4643-B22C-9F151FF40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000" y="5878513"/>
            <a:ext cx="485775" cy="122237"/>
          </a:xfrm>
          <a:prstGeom prst="rect">
            <a:avLst/>
          </a:prstGeom>
          <a:blipFill dpi="0" rotWithShape="1">
            <a:blip r:embed="rId2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202" name="object 34">
            <a:extLst>
              <a:ext uri="{FF2B5EF4-FFF2-40B4-BE49-F238E27FC236}">
                <a16:creationId xmlns:a16="http://schemas.microsoft.com/office/drawing/2014/main" id="{DCC488BA-3DC6-44E1-8529-DCB0B2647EB4}"/>
              </a:ext>
            </a:extLst>
          </p:cNvPr>
          <p:cNvSpPr>
            <a:spLocks/>
          </p:cNvSpPr>
          <p:nvPr/>
        </p:nvSpPr>
        <p:spPr bwMode="auto">
          <a:xfrm>
            <a:off x="5141913" y="5815013"/>
            <a:ext cx="395287" cy="485775"/>
          </a:xfrm>
          <a:custGeom>
            <a:avLst/>
            <a:gdLst>
              <a:gd name="T0" fmla="*/ 343561 w 394970"/>
              <a:gd name="T1" fmla="*/ 165042 h 484504"/>
              <a:gd name="T2" fmla="*/ 341789 w 394970"/>
              <a:gd name="T3" fmla="*/ 313162 h 484504"/>
              <a:gd name="T4" fmla="*/ 377762 w 394970"/>
              <a:gd name="T5" fmla="*/ 325906 h 484504"/>
              <a:gd name="T6" fmla="*/ 394715 w 394970"/>
              <a:gd name="T7" fmla="*/ 182363 h 484504"/>
              <a:gd name="T8" fmla="*/ 370071 w 394970"/>
              <a:gd name="T9" fmla="*/ 152390 h 484504"/>
              <a:gd name="T10" fmla="*/ 14970 w 394970"/>
              <a:gd name="T11" fmla="*/ 155688 h 484504"/>
              <a:gd name="T12" fmla="*/ 0 w 394970"/>
              <a:gd name="T13" fmla="*/ 298938 h 484504"/>
              <a:gd name="T14" fmla="*/ 24656 w 394970"/>
              <a:gd name="T15" fmla="*/ 328896 h 484504"/>
              <a:gd name="T16" fmla="*/ 55619 w 394970"/>
              <a:gd name="T17" fmla="*/ 305350 h 484504"/>
              <a:gd name="T18" fmla="*/ 44110 w 394970"/>
              <a:gd name="T19" fmla="*/ 157557 h 484504"/>
              <a:gd name="T20" fmla="*/ 322569 w 394970"/>
              <a:gd name="T21" fmla="*/ 152829 h 484504"/>
              <a:gd name="T22" fmla="*/ 82172 w 394970"/>
              <a:gd name="T23" fmla="*/ 385024 h 484504"/>
              <a:gd name="T24" fmla="*/ 120668 w 394970"/>
              <a:gd name="T25" fmla="*/ 460834 h 484504"/>
              <a:gd name="T26" fmla="*/ 151601 w 394970"/>
              <a:gd name="T27" fmla="*/ 484410 h 484504"/>
              <a:gd name="T28" fmla="*/ 176265 w 394970"/>
              <a:gd name="T29" fmla="*/ 454471 h 484504"/>
              <a:gd name="T30" fmla="*/ 307536 w 394970"/>
              <a:gd name="T31" fmla="*/ 388372 h 484504"/>
              <a:gd name="T32" fmla="*/ 322569 w 394970"/>
              <a:gd name="T33" fmla="*/ 152829 h 484504"/>
              <a:gd name="T34" fmla="*/ 219700 w 394970"/>
              <a:gd name="T35" fmla="*/ 389539 h 484504"/>
              <a:gd name="T36" fmla="*/ 236640 w 394970"/>
              <a:gd name="T37" fmla="*/ 481416 h 484504"/>
              <a:gd name="T38" fmla="*/ 272623 w 394970"/>
              <a:gd name="T39" fmla="*/ 468689 h 484504"/>
              <a:gd name="T40" fmla="*/ 117469 w 394970"/>
              <a:gd name="T41" fmla="*/ 0 h 484504"/>
              <a:gd name="T42" fmla="*/ 113659 w 394970"/>
              <a:gd name="T43" fmla="*/ 5358 h 484504"/>
              <a:gd name="T44" fmla="*/ 126042 w 394970"/>
              <a:gd name="T45" fmla="*/ 48936 h 484504"/>
              <a:gd name="T46" fmla="*/ 74347 w 394970"/>
              <a:gd name="T47" fmla="*/ 122637 h 484504"/>
              <a:gd name="T48" fmla="*/ 316502 w 394970"/>
              <a:gd name="T49" fmla="*/ 108240 h 484504"/>
              <a:gd name="T50" fmla="*/ 130942 w 394970"/>
              <a:gd name="T51" fmla="*/ 91165 h 484504"/>
              <a:gd name="T52" fmla="*/ 292488 w 394970"/>
              <a:gd name="T53" fmla="*/ 69031 h 484504"/>
              <a:gd name="T54" fmla="*/ 267126 w 394970"/>
              <a:gd name="T55" fmla="*/ 47986 h 484504"/>
              <a:gd name="T56" fmla="*/ 249114 w 394970"/>
              <a:gd name="T57" fmla="*/ 39459 h 484504"/>
              <a:gd name="T58" fmla="*/ 121504 w 394970"/>
              <a:gd name="T59" fmla="*/ 2809 h 484504"/>
              <a:gd name="T60" fmla="*/ 243961 w 394970"/>
              <a:gd name="T61" fmla="*/ 69031 h 484504"/>
              <a:gd name="T62" fmla="*/ 158374 w 394970"/>
              <a:gd name="T63" fmla="*/ 91165 h 484504"/>
              <a:gd name="T64" fmla="*/ 238262 w 394970"/>
              <a:gd name="T65" fmla="*/ 91165 h 484504"/>
              <a:gd name="T66" fmla="*/ 292488 w 394970"/>
              <a:gd name="T67" fmla="*/ 69031 h 484504"/>
              <a:gd name="T68" fmla="*/ 265694 w 394970"/>
              <a:gd name="T69" fmla="*/ 91165 h 484504"/>
              <a:gd name="T70" fmla="*/ 311459 w 394970"/>
              <a:gd name="T71" fmla="*/ 96174 h 484504"/>
              <a:gd name="T72" fmla="*/ 292488 w 394970"/>
              <a:gd name="T73" fmla="*/ 69031 h 484504"/>
              <a:gd name="T74" fmla="*/ 273314 w 394970"/>
              <a:gd name="T75" fmla="*/ 2679 h 484504"/>
              <a:gd name="T76" fmla="*/ 279775 w 394970"/>
              <a:gd name="T77" fmla="*/ 7382 h 484504"/>
              <a:gd name="T78" fmla="*/ 279135 w 394970"/>
              <a:gd name="T79" fmla="*/ 1344 h 484504"/>
              <a:gd name="T80" fmla="*/ 185669 w 394970"/>
              <a:gd name="T81" fmla="*/ 29460 h 484504"/>
              <a:gd name="T82" fmla="*/ 149241 w 394970"/>
              <a:gd name="T83" fmla="*/ 38096 h 484504"/>
              <a:gd name="T84" fmla="*/ 225204 w 394970"/>
              <a:gd name="T85" fmla="*/ 31873 h 484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94970" h="484504">
                <a:moveTo>
                  <a:pt x="366643" y="152162"/>
                </a:moveTo>
                <a:lnTo>
                  <a:pt x="353484" y="155675"/>
                </a:lnTo>
                <a:lnTo>
                  <a:pt x="343561" y="165042"/>
                </a:lnTo>
                <a:lnTo>
                  <a:pt x="338674" y="178507"/>
                </a:lnTo>
                <a:lnTo>
                  <a:pt x="338449" y="298937"/>
                </a:lnTo>
                <a:lnTo>
                  <a:pt x="341789" y="313162"/>
                </a:lnTo>
                <a:lnTo>
                  <a:pt x="350611" y="323729"/>
                </a:lnTo>
                <a:lnTo>
                  <a:pt x="363119" y="328885"/>
                </a:lnTo>
                <a:lnTo>
                  <a:pt x="377762" y="325906"/>
                </a:lnTo>
                <a:lnTo>
                  <a:pt x="388414" y="317559"/>
                </a:lnTo>
                <a:lnTo>
                  <a:pt x="394069" y="305349"/>
                </a:lnTo>
                <a:lnTo>
                  <a:pt x="394715" y="182363"/>
                </a:lnTo>
                <a:lnTo>
                  <a:pt x="391368" y="168101"/>
                </a:lnTo>
                <a:lnTo>
                  <a:pt x="382544" y="157524"/>
                </a:lnTo>
                <a:lnTo>
                  <a:pt x="370071" y="152390"/>
                </a:lnTo>
                <a:lnTo>
                  <a:pt x="366643" y="152162"/>
                </a:lnTo>
                <a:close/>
              </a:path>
              <a:path w="394970" h="484504">
                <a:moveTo>
                  <a:pt x="28072" y="152162"/>
                </a:moveTo>
                <a:lnTo>
                  <a:pt x="14970" y="155688"/>
                </a:lnTo>
                <a:lnTo>
                  <a:pt x="5073" y="165090"/>
                </a:lnTo>
                <a:lnTo>
                  <a:pt x="213" y="178598"/>
                </a:lnTo>
                <a:lnTo>
                  <a:pt x="0" y="298938"/>
                </a:lnTo>
                <a:lnTo>
                  <a:pt x="3349" y="313187"/>
                </a:lnTo>
                <a:lnTo>
                  <a:pt x="12177" y="323762"/>
                </a:lnTo>
                <a:lnTo>
                  <a:pt x="24656" y="328896"/>
                </a:lnTo>
                <a:lnTo>
                  <a:pt x="39307" y="325910"/>
                </a:lnTo>
                <a:lnTo>
                  <a:pt x="49963" y="317561"/>
                </a:lnTo>
                <a:lnTo>
                  <a:pt x="55619" y="305350"/>
                </a:lnTo>
                <a:lnTo>
                  <a:pt x="56265" y="182363"/>
                </a:lnTo>
                <a:lnTo>
                  <a:pt x="52927" y="168126"/>
                </a:lnTo>
                <a:lnTo>
                  <a:pt x="44110" y="157557"/>
                </a:lnTo>
                <a:lnTo>
                  <a:pt x="31608" y="152401"/>
                </a:lnTo>
                <a:lnTo>
                  <a:pt x="28072" y="152162"/>
                </a:lnTo>
                <a:close/>
              </a:path>
              <a:path w="394970" h="484504">
                <a:moveTo>
                  <a:pt x="322569" y="152829"/>
                </a:moveTo>
                <a:lnTo>
                  <a:pt x="73395" y="152832"/>
                </a:lnTo>
                <a:lnTo>
                  <a:pt x="74425" y="373693"/>
                </a:lnTo>
                <a:lnTo>
                  <a:pt x="82172" y="385024"/>
                </a:lnTo>
                <a:lnTo>
                  <a:pt x="95128" y="389442"/>
                </a:lnTo>
                <a:lnTo>
                  <a:pt x="120031" y="389539"/>
                </a:lnTo>
                <a:lnTo>
                  <a:pt x="120668" y="460834"/>
                </a:lnTo>
                <a:lnTo>
                  <a:pt x="126306" y="473059"/>
                </a:lnTo>
                <a:lnTo>
                  <a:pt x="136950" y="481418"/>
                </a:lnTo>
                <a:lnTo>
                  <a:pt x="151601" y="484410"/>
                </a:lnTo>
                <a:lnTo>
                  <a:pt x="164088" y="479291"/>
                </a:lnTo>
                <a:lnTo>
                  <a:pt x="172917" y="468721"/>
                </a:lnTo>
                <a:lnTo>
                  <a:pt x="176265" y="454471"/>
                </a:lnTo>
                <a:lnTo>
                  <a:pt x="176346" y="389443"/>
                </a:lnTo>
                <a:lnTo>
                  <a:pt x="276203" y="389443"/>
                </a:lnTo>
                <a:lnTo>
                  <a:pt x="307536" y="388372"/>
                </a:lnTo>
                <a:lnTo>
                  <a:pt x="318339" y="380277"/>
                </a:lnTo>
                <a:lnTo>
                  <a:pt x="322569" y="366638"/>
                </a:lnTo>
                <a:lnTo>
                  <a:pt x="322569" y="152829"/>
                </a:lnTo>
                <a:close/>
              </a:path>
              <a:path w="394970" h="484504">
                <a:moveTo>
                  <a:pt x="276203" y="389443"/>
                </a:moveTo>
                <a:lnTo>
                  <a:pt x="176346" y="389443"/>
                </a:lnTo>
                <a:lnTo>
                  <a:pt x="219700" y="389539"/>
                </a:lnTo>
                <a:lnTo>
                  <a:pt x="220342" y="460848"/>
                </a:lnTo>
                <a:lnTo>
                  <a:pt x="225992" y="473065"/>
                </a:lnTo>
                <a:lnTo>
                  <a:pt x="236640" y="481416"/>
                </a:lnTo>
                <a:lnTo>
                  <a:pt x="251278" y="484397"/>
                </a:lnTo>
                <a:lnTo>
                  <a:pt x="263794" y="479250"/>
                </a:lnTo>
                <a:lnTo>
                  <a:pt x="272623" y="468689"/>
                </a:lnTo>
                <a:lnTo>
                  <a:pt x="275965" y="454471"/>
                </a:lnTo>
                <a:lnTo>
                  <a:pt x="276203" y="389443"/>
                </a:lnTo>
                <a:close/>
              </a:path>
              <a:path w="394970" h="484504">
                <a:moveTo>
                  <a:pt x="117469" y="0"/>
                </a:moveTo>
                <a:lnTo>
                  <a:pt x="115580" y="1344"/>
                </a:lnTo>
                <a:lnTo>
                  <a:pt x="114299" y="2679"/>
                </a:lnTo>
                <a:lnTo>
                  <a:pt x="113659" y="5358"/>
                </a:lnTo>
                <a:lnTo>
                  <a:pt x="114955" y="7405"/>
                </a:lnTo>
                <a:lnTo>
                  <a:pt x="137906" y="42206"/>
                </a:lnTo>
                <a:lnTo>
                  <a:pt x="126042" y="48936"/>
                </a:lnTo>
                <a:lnTo>
                  <a:pt x="96357" y="75560"/>
                </a:lnTo>
                <a:lnTo>
                  <a:pt x="77662" y="109904"/>
                </a:lnTo>
                <a:lnTo>
                  <a:pt x="74347" y="122637"/>
                </a:lnTo>
                <a:lnTo>
                  <a:pt x="321955" y="134063"/>
                </a:lnTo>
                <a:lnTo>
                  <a:pt x="320034" y="120900"/>
                </a:lnTo>
                <a:lnTo>
                  <a:pt x="316502" y="108240"/>
                </a:lnTo>
                <a:lnTo>
                  <a:pt x="312167" y="97868"/>
                </a:lnTo>
                <a:lnTo>
                  <a:pt x="137281" y="97868"/>
                </a:lnTo>
                <a:lnTo>
                  <a:pt x="130942" y="91165"/>
                </a:lnTo>
                <a:lnTo>
                  <a:pt x="130942" y="75748"/>
                </a:lnTo>
                <a:lnTo>
                  <a:pt x="137281" y="69031"/>
                </a:lnTo>
                <a:lnTo>
                  <a:pt x="292488" y="69031"/>
                </a:lnTo>
                <a:lnTo>
                  <a:pt x="288279" y="64464"/>
                </a:lnTo>
                <a:lnTo>
                  <a:pt x="278205" y="55697"/>
                </a:lnTo>
                <a:lnTo>
                  <a:pt x="267126" y="47986"/>
                </a:lnTo>
                <a:lnTo>
                  <a:pt x="256793" y="42230"/>
                </a:lnTo>
                <a:lnTo>
                  <a:pt x="258621" y="39459"/>
                </a:lnTo>
                <a:lnTo>
                  <a:pt x="249114" y="39459"/>
                </a:lnTo>
                <a:lnTo>
                  <a:pt x="245400" y="38096"/>
                </a:lnTo>
                <a:lnTo>
                  <a:pt x="149241" y="38096"/>
                </a:lnTo>
                <a:lnTo>
                  <a:pt x="121504" y="2809"/>
                </a:lnTo>
                <a:lnTo>
                  <a:pt x="120030" y="679"/>
                </a:lnTo>
                <a:lnTo>
                  <a:pt x="117469" y="0"/>
                </a:lnTo>
                <a:close/>
              </a:path>
              <a:path w="394970" h="484504">
                <a:moveTo>
                  <a:pt x="243961" y="69031"/>
                </a:moveTo>
                <a:lnTo>
                  <a:pt x="152643" y="69031"/>
                </a:lnTo>
                <a:lnTo>
                  <a:pt x="158374" y="75748"/>
                </a:lnTo>
                <a:lnTo>
                  <a:pt x="158374" y="91165"/>
                </a:lnTo>
                <a:lnTo>
                  <a:pt x="152643" y="97868"/>
                </a:lnTo>
                <a:lnTo>
                  <a:pt x="243961" y="97868"/>
                </a:lnTo>
                <a:lnTo>
                  <a:pt x="238262" y="91165"/>
                </a:lnTo>
                <a:lnTo>
                  <a:pt x="238262" y="75748"/>
                </a:lnTo>
                <a:lnTo>
                  <a:pt x="243961" y="69031"/>
                </a:lnTo>
                <a:close/>
              </a:path>
              <a:path w="394970" h="484504">
                <a:moveTo>
                  <a:pt x="292488" y="69031"/>
                </a:moveTo>
                <a:lnTo>
                  <a:pt x="259323" y="69031"/>
                </a:lnTo>
                <a:lnTo>
                  <a:pt x="265694" y="75748"/>
                </a:lnTo>
                <a:lnTo>
                  <a:pt x="265694" y="91165"/>
                </a:lnTo>
                <a:lnTo>
                  <a:pt x="259323" y="97868"/>
                </a:lnTo>
                <a:lnTo>
                  <a:pt x="312167" y="97868"/>
                </a:lnTo>
                <a:lnTo>
                  <a:pt x="311459" y="96174"/>
                </a:lnTo>
                <a:lnTo>
                  <a:pt x="305007" y="84795"/>
                </a:lnTo>
                <a:lnTo>
                  <a:pt x="297247" y="74194"/>
                </a:lnTo>
                <a:lnTo>
                  <a:pt x="292488" y="69031"/>
                </a:lnTo>
                <a:close/>
              </a:path>
              <a:path w="394970" h="484504">
                <a:moveTo>
                  <a:pt x="277246" y="0"/>
                </a:moveTo>
                <a:lnTo>
                  <a:pt x="274716" y="679"/>
                </a:lnTo>
                <a:lnTo>
                  <a:pt x="273314" y="2679"/>
                </a:lnTo>
                <a:lnTo>
                  <a:pt x="249114" y="39459"/>
                </a:lnTo>
                <a:lnTo>
                  <a:pt x="258621" y="39459"/>
                </a:lnTo>
                <a:lnTo>
                  <a:pt x="279775" y="7382"/>
                </a:lnTo>
                <a:lnTo>
                  <a:pt x="281056" y="5358"/>
                </a:lnTo>
                <a:lnTo>
                  <a:pt x="280415" y="2679"/>
                </a:lnTo>
                <a:lnTo>
                  <a:pt x="279135" y="1344"/>
                </a:lnTo>
                <a:lnTo>
                  <a:pt x="277246" y="0"/>
                </a:lnTo>
                <a:close/>
              </a:path>
              <a:path w="394970" h="484504">
                <a:moveTo>
                  <a:pt x="199496" y="28842"/>
                </a:moveTo>
                <a:lnTo>
                  <a:pt x="185669" y="29460"/>
                </a:lnTo>
                <a:lnTo>
                  <a:pt x="172783" y="31274"/>
                </a:lnTo>
                <a:lnTo>
                  <a:pt x="160689" y="34186"/>
                </a:lnTo>
                <a:lnTo>
                  <a:pt x="149241" y="38096"/>
                </a:lnTo>
                <a:lnTo>
                  <a:pt x="245400" y="38096"/>
                </a:lnTo>
                <a:lnTo>
                  <a:pt x="237387" y="35155"/>
                </a:lnTo>
                <a:lnTo>
                  <a:pt x="225204" y="31873"/>
                </a:lnTo>
                <a:lnTo>
                  <a:pt x="212571" y="29730"/>
                </a:lnTo>
                <a:lnTo>
                  <a:pt x="199496" y="28842"/>
                </a:lnTo>
                <a:close/>
              </a:path>
            </a:pathLst>
          </a:custGeom>
          <a:solidFill>
            <a:srgbClr val="91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203" name="object 35">
            <a:extLst>
              <a:ext uri="{FF2B5EF4-FFF2-40B4-BE49-F238E27FC236}">
                <a16:creationId xmlns:a16="http://schemas.microsoft.com/office/drawing/2014/main" id="{9E6D7BE1-E9FD-41ED-9B8F-8F3C04A1E568}"/>
              </a:ext>
            </a:extLst>
          </p:cNvPr>
          <p:cNvSpPr>
            <a:spLocks/>
          </p:cNvSpPr>
          <p:nvPr/>
        </p:nvSpPr>
        <p:spPr bwMode="auto">
          <a:xfrm>
            <a:off x="4321175" y="5873750"/>
            <a:ext cx="369888" cy="366713"/>
          </a:xfrm>
          <a:custGeom>
            <a:avLst/>
            <a:gdLst>
              <a:gd name="T0" fmla="*/ 370331 w 370839"/>
              <a:gd name="T1" fmla="*/ 0 h 367664"/>
              <a:gd name="T2" fmla="*/ 168645 w 370839"/>
              <a:gd name="T3" fmla="*/ 28492 h 367664"/>
              <a:gd name="T4" fmla="*/ 168645 w 370839"/>
              <a:gd name="T5" fmla="*/ 173903 h 367664"/>
              <a:gd name="T6" fmla="*/ 370331 w 370839"/>
              <a:gd name="T7" fmla="*/ 173903 h 367664"/>
              <a:gd name="T8" fmla="*/ 370331 w 370839"/>
              <a:gd name="T9" fmla="*/ 0 h 367664"/>
              <a:gd name="T10" fmla="*/ 153558 w 370839"/>
              <a:gd name="T11" fmla="*/ 28492 h 367664"/>
              <a:gd name="T12" fmla="*/ 0 w 370839"/>
              <a:gd name="T13" fmla="*/ 50971 h 367664"/>
              <a:gd name="T14" fmla="*/ 0 w 370839"/>
              <a:gd name="T15" fmla="*/ 173903 h 367664"/>
              <a:gd name="T16" fmla="*/ 153558 w 370839"/>
              <a:gd name="T17" fmla="*/ 173903 h 367664"/>
              <a:gd name="T18" fmla="*/ 153558 w 370839"/>
              <a:gd name="T19" fmla="*/ 28492 h 367664"/>
              <a:gd name="T20" fmla="*/ 153558 w 370839"/>
              <a:gd name="T21" fmla="*/ 188893 h 367664"/>
              <a:gd name="T22" fmla="*/ 0 w 370839"/>
              <a:gd name="T23" fmla="*/ 188893 h 367664"/>
              <a:gd name="T24" fmla="*/ 0 w 370839"/>
              <a:gd name="T25" fmla="*/ 316312 h 367664"/>
              <a:gd name="T26" fmla="*/ 153558 w 370839"/>
              <a:gd name="T27" fmla="*/ 338791 h 367664"/>
              <a:gd name="T28" fmla="*/ 153558 w 370839"/>
              <a:gd name="T29" fmla="*/ 188893 h 367664"/>
              <a:gd name="T30" fmla="*/ 370331 w 370839"/>
              <a:gd name="T31" fmla="*/ 188893 h 367664"/>
              <a:gd name="T32" fmla="*/ 168645 w 370839"/>
              <a:gd name="T33" fmla="*/ 188893 h 367664"/>
              <a:gd name="T34" fmla="*/ 168645 w 370839"/>
              <a:gd name="T35" fmla="*/ 338791 h 367664"/>
              <a:gd name="T36" fmla="*/ 370331 w 370839"/>
              <a:gd name="T37" fmla="*/ 367283 h 367664"/>
              <a:gd name="T38" fmla="*/ 370331 w 370839"/>
              <a:gd name="T39" fmla="*/ 188893 h 367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70839" h="367664">
                <a:moveTo>
                  <a:pt x="370331" y="0"/>
                </a:moveTo>
                <a:lnTo>
                  <a:pt x="168645" y="28492"/>
                </a:lnTo>
                <a:lnTo>
                  <a:pt x="168645" y="173903"/>
                </a:lnTo>
                <a:lnTo>
                  <a:pt x="370331" y="173903"/>
                </a:lnTo>
                <a:lnTo>
                  <a:pt x="370331" y="0"/>
                </a:lnTo>
                <a:close/>
              </a:path>
              <a:path w="370839" h="367664">
                <a:moveTo>
                  <a:pt x="153558" y="28492"/>
                </a:moveTo>
                <a:lnTo>
                  <a:pt x="0" y="50971"/>
                </a:lnTo>
                <a:lnTo>
                  <a:pt x="0" y="173903"/>
                </a:lnTo>
                <a:lnTo>
                  <a:pt x="153558" y="173903"/>
                </a:lnTo>
                <a:lnTo>
                  <a:pt x="153558" y="28492"/>
                </a:lnTo>
                <a:close/>
              </a:path>
              <a:path w="370839" h="367664">
                <a:moveTo>
                  <a:pt x="153558" y="188893"/>
                </a:moveTo>
                <a:lnTo>
                  <a:pt x="0" y="188893"/>
                </a:lnTo>
                <a:lnTo>
                  <a:pt x="0" y="316312"/>
                </a:lnTo>
                <a:lnTo>
                  <a:pt x="153558" y="338791"/>
                </a:lnTo>
                <a:lnTo>
                  <a:pt x="153558" y="188893"/>
                </a:lnTo>
                <a:close/>
              </a:path>
              <a:path w="370839" h="367664">
                <a:moveTo>
                  <a:pt x="370331" y="188893"/>
                </a:moveTo>
                <a:lnTo>
                  <a:pt x="168645" y="188893"/>
                </a:lnTo>
                <a:lnTo>
                  <a:pt x="168645" y="338791"/>
                </a:lnTo>
                <a:lnTo>
                  <a:pt x="370331" y="367283"/>
                </a:lnTo>
                <a:lnTo>
                  <a:pt x="370331" y="188893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204" name="object 36">
            <a:extLst>
              <a:ext uri="{FF2B5EF4-FFF2-40B4-BE49-F238E27FC236}">
                <a16:creationId xmlns:a16="http://schemas.microsoft.com/office/drawing/2014/main" id="{8470E913-1736-4534-872D-3E0C443E1F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5438" y="6211888"/>
            <a:ext cx="985837" cy="285750"/>
          </a:xfrm>
          <a:prstGeom prst="rect">
            <a:avLst/>
          </a:prstGeom>
          <a:blipFill dpi="0" rotWithShape="1">
            <a:blip r:embed="rId2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205" name="object 37">
            <a:extLst>
              <a:ext uri="{FF2B5EF4-FFF2-40B4-BE49-F238E27FC236}">
                <a16:creationId xmlns:a16="http://schemas.microsoft.com/office/drawing/2014/main" id="{014ECD0A-4145-4227-8C41-E7B5FBA818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4650" y="5734050"/>
            <a:ext cx="969963" cy="261938"/>
          </a:xfrm>
          <a:prstGeom prst="rect">
            <a:avLst/>
          </a:prstGeom>
          <a:blipFill dpi="0" rotWithShape="1">
            <a:blip r:embed="rId3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206" name="object 38">
            <a:extLst>
              <a:ext uri="{FF2B5EF4-FFF2-40B4-BE49-F238E27FC236}">
                <a16:creationId xmlns:a16="http://schemas.microsoft.com/office/drawing/2014/main" id="{67082E70-3CA0-4FCB-AF18-9A0B4D13A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0250" y="5584825"/>
            <a:ext cx="904875" cy="371475"/>
          </a:xfrm>
          <a:prstGeom prst="rect">
            <a:avLst/>
          </a:prstGeom>
          <a:blipFill dpi="0" rotWithShape="1">
            <a:blip r:embed="rId3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207" name="object 39">
            <a:extLst>
              <a:ext uri="{FF2B5EF4-FFF2-40B4-BE49-F238E27FC236}">
                <a16:creationId xmlns:a16="http://schemas.microsoft.com/office/drawing/2014/main" id="{64644D77-FBFF-4C6D-94E0-7503BE5909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0250" y="6072188"/>
            <a:ext cx="1085850" cy="331787"/>
          </a:xfrm>
          <a:prstGeom prst="rect">
            <a:avLst/>
          </a:prstGeom>
          <a:blipFill dpi="0" rotWithShape="1">
            <a:blip r:embed="rId3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208" name="object 40">
            <a:extLst>
              <a:ext uri="{FF2B5EF4-FFF2-40B4-BE49-F238E27FC236}">
                <a16:creationId xmlns:a16="http://schemas.microsoft.com/office/drawing/2014/main" id="{ABC6E7F6-7D05-4DE6-AAD8-771B11B680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5975" y="6111875"/>
            <a:ext cx="1657350" cy="409575"/>
          </a:xfrm>
          <a:prstGeom prst="rect">
            <a:avLst/>
          </a:prstGeom>
          <a:blipFill dpi="0" rotWithShape="1">
            <a:blip r:embed="rId3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209" name="object 41">
            <a:extLst>
              <a:ext uri="{FF2B5EF4-FFF2-40B4-BE49-F238E27FC236}">
                <a16:creationId xmlns:a16="http://schemas.microsoft.com/office/drawing/2014/main" id="{42E6C25F-DA7E-41E2-874E-BD9857BF8B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5975" y="5491163"/>
            <a:ext cx="1635125" cy="409575"/>
          </a:xfrm>
          <a:prstGeom prst="rect">
            <a:avLst/>
          </a:prstGeom>
          <a:blipFill dpi="0" rotWithShape="1">
            <a:blip r:embed="rId3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210" name="object 42">
            <a:extLst>
              <a:ext uri="{FF2B5EF4-FFF2-40B4-BE49-F238E27FC236}">
                <a16:creationId xmlns:a16="http://schemas.microsoft.com/office/drawing/2014/main" id="{4A031F5C-C232-4FAC-AF1C-DFC2A6B59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4550" y="5824538"/>
            <a:ext cx="363538" cy="442912"/>
          </a:xfrm>
          <a:prstGeom prst="rect">
            <a:avLst/>
          </a:prstGeom>
          <a:blipFill dpi="0" rotWithShape="1">
            <a:blip r:embed="rId3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object 2">
            <a:extLst>
              <a:ext uri="{FF2B5EF4-FFF2-40B4-BE49-F238E27FC236}">
                <a16:creationId xmlns:a16="http://schemas.microsoft.com/office/drawing/2014/main" id="{599DEC3D-759D-4F72-AD96-76AB0EEC018D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5638800" cy="6858000"/>
          </a:xfrm>
          <a:custGeom>
            <a:avLst/>
            <a:gdLst>
              <a:gd name="T0" fmla="*/ 0 w 5638800"/>
              <a:gd name="T1" fmla="*/ 6857999 h 6858000"/>
              <a:gd name="T2" fmla="*/ 5638799 w 5638800"/>
              <a:gd name="T3" fmla="*/ 6857999 h 6858000"/>
              <a:gd name="T4" fmla="*/ 5638799 w 5638800"/>
              <a:gd name="T5" fmla="*/ 0 h 6858000"/>
              <a:gd name="T6" fmla="*/ 0 w 5638800"/>
              <a:gd name="T7" fmla="*/ 0 h 6858000"/>
              <a:gd name="T8" fmla="*/ 0 w 563880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38800" h="6858000">
                <a:moveTo>
                  <a:pt x="0" y="6857999"/>
                </a:moveTo>
                <a:lnTo>
                  <a:pt x="5638799" y="6857999"/>
                </a:lnTo>
                <a:lnTo>
                  <a:pt x="56387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001F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4035" name="object 3">
            <a:extLst>
              <a:ext uri="{FF2B5EF4-FFF2-40B4-BE49-F238E27FC236}">
                <a16:creationId xmlns:a16="http://schemas.microsoft.com/office/drawing/2014/main" id="{821C203D-2CC4-48A6-A532-E3AEBF03F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473075"/>
            <a:ext cx="2357437" cy="56991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4036" name="object 4">
            <a:extLst>
              <a:ext uri="{FF2B5EF4-FFF2-40B4-BE49-F238E27FC236}">
                <a16:creationId xmlns:a16="http://schemas.microsoft.com/office/drawing/2014/main" id="{132C29C4-C1D4-40B7-8422-F636AE9FF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963" y="1108075"/>
            <a:ext cx="3513137" cy="5937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4037" name="object 5">
            <a:extLst>
              <a:ext uri="{FF2B5EF4-FFF2-40B4-BE49-F238E27FC236}">
                <a16:creationId xmlns:a16="http://schemas.microsoft.com/office/drawing/2014/main" id="{4999F411-D6F0-4A28-A9EC-17112B2BD1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1765300"/>
            <a:ext cx="4176712" cy="59531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4038" name="object 6">
            <a:extLst>
              <a:ext uri="{FF2B5EF4-FFF2-40B4-BE49-F238E27FC236}">
                <a16:creationId xmlns:a16="http://schemas.microsoft.com/office/drawing/2014/main" id="{A07A7B9E-612F-4FA4-80F1-B650D5F5343F}"/>
              </a:ext>
            </a:extLst>
          </p:cNvPr>
          <p:cNvSpPr>
            <a:spLocks/>
          </p:cNvSpPr>
          <p:nvPr/>
        </p:nvSpPr>
        <p:spPr bwMode="auto">
          <a:xfrm>
            <a:off x="5827713" y="2187575"/>
            <a:ext cx="1200150" cy="1706563"/>
          </a:xfrm>
          <a:custGeom>
            <a:avLst/>
            <a:gdLst>
              <a:gd name="T0" fmla="*/ 0 w 1199515"/>
              <a:gd name="T1" fmla="*/ 1706879 h 1706879"/>
              <a:gd name="T2" fmla="*/ 1199387 w 1199515"/>
              <a:gd name="T3" fmla="*/ 1706879 h 1706879"/>
              <a:gd name="T4" fmla="*/ 1199387 w 1199515"/>
              <a:gd name="T5" fmla="*/ 0 h 1706879"/>
              <a:gd name="T6" fmla="*/ 0 w 1199515"/>
              <a:gd name="T7" fmla="*/ 0 h 1706879"/>
              <a:gd name="T8" fmla="*/ 0 w 1199515"/>
              <a:gd name="T9" fmla="*/ 1706879 h 1706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99515" h="1706879">
                <a:moveTo>
                  <a:pt x="0" y="1706879"/>
                </a:moveTo>
                <a:lnTo>
                  <a:pt x="1199387" y="1706879"/>
                </a:lnTo>
                <a:lnTo>
                  <a:pt x="1199387" y="0"/>
                </a:lnTo>
                <a:lnTo>
                  <a:pt x="0" y="0"/>
                </a:lnTo>
                <a:lnTo>
                  <a:pt x="0" y="1706879"/>
                </a:lnTo>
                <a:close/>
              </a:path>
            </a:pathLst>
          </a:custGeom>
          <a:solidFill>
            <a:srgbClr val="001F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4039" name="object 7">
            <a:extLst>
              <a:ext uri="{FF2B5EF4-FFF2-40B4-BE49-F238E27FC236}">
                <a16:creationId xmlns:a16="http://schemas.microsoft.com/office/drawing/2014/main" id="{71FB44C8-1185-4806-AE11-8A67C83FA9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3463" y="2824163"/>
            <a:ext cx="487362" cy="134937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4040" name="object 8">
            <a:extLst>
              <a:ext uri="{FF2B5EF4-FFF2-40B4-BE49-F238E27FC236}">
                <a16:creationId xmlns:a16="http://schemas.microsoft.com/office/drawing/2014/main" id="{583F97ED-A14C-4BC2-950C-5E5CA676B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5525" y="3055938"/>
            <a:ext cx="688975" cy="15557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4041" name="object 9">
            <a:extLst>
              <a:ext uri="{FF2B5EF4-FFF2-40B4-BE49-F238E27FC236}">
                <a16:creationId xmlns:a16="http://schemas.microsoft.com/office/drawing/2014/main" id="{73175D25-7C59-4DE0-B0F0-89F2386A5F76}"/>
              </a:ext>
            </a:extLst>
          </p:cNvPr>
          <p:cNvSpPr>
            <a:spLocks/>
          </p:cNvSpPr>
          <p:nvPr/>
        </p:nvSpPr>
        <p:spPr bwMode="auto">
          <a:xfrm>
            <a:off x="7140575" y="2187575"/>
            <a:ext cx="1198563" cy="1706563"/>
          </a:xfrm>
          <a:custGeom>
            <a:avLst/>
            <a:gdLst>
              <a:gd name="T0" fmla="*/ 0 w 1199515"/>
              <a:gd name="T1" fmla="*/ 1706879 h 1706879"/>
              <a:gd name="T2" fmla="*/ 1199387 w 1199515"/>
              <a:gd name="T3" fmla="*/ 1706879 h 1706879"/>
              <a:gd name="T4" fmla="*/ 1199387 w 1199515"/>
              <a:gd name="T5" fmla="*/ 0 h 1706879"/>
              <a:gd name="T6" fmla="*/ 0 w 1199515"/>
              <a:gd name="T7" fmla="*/ 0 h 1706879"/>
              <a:gd name="T8" fmla="*/ 0 w 1199515"/>
              <a:gd name="T9" fmla="*/ 1706879 h 1706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99515" h="1706879">
                <a:moveTo>
                  <a:pt x="0" y="1706879"/>
                </a:moveTo>
                <a:lnTo>
                  <a:pt x="1199387" y="1706879"/>
                </a:lnTo>
                <a:lnTo>
                  <a:pt x="1199387" y="0"/>
                </a:lnTo>
                <a:lnTo>
                  <a:pt x="0" y="0"/>
                </a:lnTo>
                <a:lnTo>
                  <a:pt x="0" y="1706879"/>
                </a:lnTo>
                <a:close/>
              </a:path>
            </a:pathLst>
          </a:custGeom>
          <a:solidFill>
            <a:srgbClr val="001F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4042" name="object 10">
            <a:extLst>
              <a:ext uri="{FF2B5EF4-FFF2-40B4-BE49-F238E27FC236}">
                <a16:creationId xmlns:a16="http://schemas.microsoft.com/office/drawing/2014/main" id="{C89665DE-FBB2-484E-B501-98C6A772B77C}"/>
              </a:ext>
            </a:extLst>
          </p:cNvPr>
          <p:cNvSpPr>
            <a:spLocks/>
          </p:cNvSpPr>
          <p:nvPr/>
        </p:nvSpPr>
        <p:spPr bwMode="auto">
          <a:xfrm>
            <a:off x="7131050" y="2773363"/>
            <a:ext cx="325438" cy="557212"/>
          </a:xfrm>
          <a:custGeom>
            <a:avLst/>
            <a:gdLst>
              <a:gd name="T0" fmla="*/ 0 w 325120"/>
              <a:gd name="T1" fmla="*/ 0 h 556260"/>
              <a:gd name="T2" fmla="*/ 0 w 325120"/>
              <a:gd name="T3" fmla="*/ 556259 h 556260"/>
              <a:gd name="T4" fmla="*/ 324611 w 325120"/>
              <a:gd name="T5" fmla="*/ 278129 h 556260"/>
              <a:gd name="T6" fmla="*/ 0 w 325120"/>
              <a:gd name="T7" fmla="*/ 0 h 556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5120" h="556260">
                <a:moveTo>
                  <a:pt x="0" y="0"/>
                </a:moveTo>
                <a:lnTo>
                  <a:pt x="0" y="556259"/>
                </a:lnTo>
                <a:lnTo>
                  <a:pt x="324611" y="27812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4043" name="object 11">
            <a:extLst>
              <a:ext uri="{FF2B5EF4-FFF2-40B4-BE49-F238E27FC236}">
                <a16:creationId xmlns:a16="http://schemas.microsoft.com/office/drawing/2014/main" id="{B35E67B5-7B1F-4F1A-AC0A-14BB3852B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6975" y="2825750"/>
            <a:ext cx="571500" cy="13335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4044" name="object 12">
            <a:extLst>
              <a:ext uri="{FF2B5EF4-FFF2-40B4-BE49-F238E27FC236}">
                <a16:creationId xmlns:a16="http://schemas.microsoft.com/office/drawing/2014/main" id="{492332D5-D3EE-438E-9384-C98C17DFF6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0625" y="3038475"/>
            <a:ext cx="719138" cy="173038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4045" name="object 13">
            <a:extLst>
              <a:ext uri="{FF2B5EF4-FFF2-40B4-BE49-F238E27FC236}">
                <a16:creationId xmlns:a16="http://schemas.microsoft.com/office/drawing/2014/main" id="{DBF38452-7478-4762-92D7-14F3F6C9D075}"/>
              </a:ext>
            </a:extLst>
          </p:cNvPr>
          <p:cNvSpPr>
            <a:spLocks/>
          </p:cNvSpPr>
          <p:nvPr/>
        </p:nvSpPr>
        <p:spPr bwMode="auto">
          <a:xfrm>
            <a:off x="8477250" y="2187575"/>
            <a:ext cx="3467100" cy="1706563"/>
          </a:xfrm>
          <a:custGeom>
            <a:avLst/>
            <a:gdLst>
              <a:gd name="T0" fmla="*/ 0 w 3467100"/>
              <a:gd name="T1" fmla="*/ 1706879 h 1706879"/>
              <a:gd name="T2" fmla="*/ 3467099 w 3467100"/>
              <a:gd name="T3" fmla="*/ 1706879 h 1706879"/>
              <a:gd name="T4" fmla="*/ 3467099 w 3467100"/>
              <a:gd name="T5" fmla="*/ 0 h 1706879"/>
              <a:gd name="T6" fmla="*/ 0 w 3467100"/>
              <a:gd name="T7" fmla="*/ 0 h 1706879"/>
              <a:gd name="T8" fmla="*/ 0 w 3467100"/>
              <a:gd name="T9" fmla="*/ 1706879 h 1706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67100" h="1706879">
                <a:moveTo>
                  <a:pt x="0" y="1706879"/>
                </a:moveTo>
                <a:lnTo>
                  <a:pt x="3467099" y="1706879"/>
                </a:lnTo>
                <a:lnTo>
                  <a:pt x="3467099" y="0"/>
                </a:lnTo>
                <a:lnTo>
                  <a:pt x="0" y="0"/>
                </a:lnTo>
                <a:lnTo>
                  <a:pt x="0" y="1706879"/>
                </a:lnTo>
                <a:close/>
              </a:path>
            </a:pathLst>
          </a:custGeom>
          <a:solidFill>
            <a:srgbClr val="001F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4046" name="object 14">
            <a:extLst>
              <a:ext uri="{FF2B5EF4-FFF2-40B4-BE49-F238E27FC236}">
                <a16:creationId xmlns:a16="http://schemas.microsoft.com/office/drawing/2014/main" id="{5FF30FEF-490B-4A18-8700-CFD6C209576A}"/>
              </a:ext>
            </a:extLst>
          </p:cNvPr>
          <p:cNvSpPr>
            <a:spLocks/>
          </p:cNvSpPr>
          <p:nvPr/>
        </p:nvSpPr>
        <p:spPr bwMode="auto">
          <a:xfrm>
            <a:off x="8461375" y="2773363"/>
            <a:ext cx="325438" cy="557212"/>
          </a:xfrm>
          <a:custGeom>
            <a:avLst/>
            <a:gdLst>
              <a:gd name="T0" fmla="*/ 0 w 325120"/>
              <a:gd name="T1" fmla="*/ 0 h 556260"/>
              <a:gd name="T2" fmla="*/ 0 w 325120"/>
              <a:gd name="T3" fmla="*/ 556259 h 556260"/>
              <a:gd name="T4" fmla="*/ 324611 w 325120"/>
              <a:gd name="T5" fmla="*/ 278129 h 556260"/>
              <a:gd name="T6" fmla="*/ 0 w 325120"/>
              <a:gd name="T7" fmla="*/ 0 h 556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25120" h="556260">
                <a:moveTo>
                  <a:pt x="0" y="0"/>
                </a:moveTo>
                <a:lnTo>
                  <a:pt x="0" y="556259"/>
                </a:lnTo>
                <a:lnTo>
                  <a:pt x="324611" y="27812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4047" name="object 15">
            <a:extLst>
              <a:ext uri="{FF2B5EF4-FFF2-40B4-BE49-F238E27FC236}">
                <a16:creationId xmlns:a16="http://schemas.microsoft.com/office/drawing/2014/main" id="{9C42F53D-3C78-440A-828C-6D9DE43077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3525" y="2962275"/>
            <a:ext cx="1150938" cy="174625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4048" name="object 16">
            <a:extLst>
              <a:ext uri="{FF2B5EF4-FFF2-40B4-BE49-F238E27FC236}">
                <a16:creationId xmlns:a16="http://schemas.microsoft.com/office/drawing/2014/main" id="{7CDB9E38-1148-4082-B5A6-E9306ED663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32888" y="2962275"/>
            <a:ext cx="539750" cy="174625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4049" name="object 17">
            <a:extLst>
              <a:ext uri="{FF2B5EF4-FFF2-40B4-BE49-F238E27FC236}">
                <a16:creationId xmlns:a16="http://schemas.microsoft.com/office/drawing/2014/main" id="{6443A650-C6CE-4433-BBCB-28725A400CA7}"/>
              </a:ext>
            </a:extLst>
          </p:cNvPr>
          <p:cNvSpPr>
            <a:spLocks/>
          </p:cNvSpPr>
          <p:nvPr/>
        </p:nvSpPr>
        <p:spPr bwMode="auto">
          <a:xfrm>
            <a:off x="9391650" y="2571750"/>
            <a:ext cx="1752600" cy="239713"/>
          </a:xfrm>
          <a:custGeom>
            <a:avLst/>
            <a:gdLst>
              <a:gd name="T0" fmla="*/ 6794 w 1752600"/>
              <a:gd name="T1" fmla="*/ 234461 h 239394"/>
              <a:gd name="T2" fmla="*/ 31279 w 1752600"/>
              <a:gd name="T3" fmla="*/ 205938 h 239394"/>
              <a:gd name="T4" fmla="*/ 10463 w 1752600"/>
              <a:gd name="T5" fmla="*/ 147468 h 239394"/>
              <a:gd name="T6" fmla="*/ 48097 w 1752600"/>
              <a:gd name="T7" fmla="*/ 142280 h 239394"/>
              <a:gd name="T8" fmla="*/ 42679 w 1752600"/>
              <a:gd name="T9" fmla="*/ 73059 h 239394"/>
              <a:gd name="T10" fmla="*/ 80004 w 1752600"/>
              <a:gd name="T11" fmla="*/ 79189 h 239394"/>
              <a:gd name="T12" fmla="*/ 112135 w 1752600"/>
              <a:gd name="T13" fmla="*/ 9662 h 239394"/>
              <a:gd name="T14" fmla="*/ 125364 w 1752600"/>
              <a:gd name="T15" fmla="*/ 45323 h 239394"/>
              <a:gd name="T16" fmla="*/ 193791 w 1752600"/>
              <a:gd name="T17" fmla="*/ 0 h 239394"/>
              <a:gd name="T18" fmla="*/ 193791 w 1752600"/>
              <a:gd name="T19" fmla="*/ 38099 h 239394"/>
              <a:gd name="T20" fmla="*/ 193791 w 1752600"/>
              <a:gd name="T21" fmla="*/ 0 h 239394"/>
              <a:gd name="T22" fmla="*/ 251025 w 1752600"/>
              <a:gd name="T23" fmla="*/ 20838 h 239394"/>
              <a:gd name="T24" fmla="*/ 289111 w 1752600"/>
              <a:gd name="T25" fmla="*/ 17261 h 239394"/>
              <a:gd name="T26" fmla="*/ 331865 w 1752600"/>
              <a:gd name="T27" fmla="*/ 6965 h 239394"/>
              <a:gd name="T28" fmla="*/ 360813 w 1752600"/>
              <a:gd name="T29" fmla="*/ 31134 h 239394"/>
              <a:gd name="T30" fmla="*/ 419383 w 1752600"/>
              <a:gd name="T31" fmla="*/ 261 h 239394"/>
              <a:gd name="T32" fmla="*/ 425697 w 1752600"/>
              <a:gd name="T33" fmla="*/ 37838 h 239394"/>
              <a:gd name="T34" fmla="*/ 498866 w 1752600"/>
              <a:gd name="T35" fmla="*/ 0 h 239394"/>
              <a:gd name="T36" fmla="*/ 498744 w 1752600"/>
              <a:gd name="T37" fmla="*/ 38099 h 239394"/>
              <a:gd name="T38" fmla="*/ 498866 w 1752600"/>
              <a:gd name="T39" fmla="*/ 0 h 239394"/>
              <a:gd name="T40" fmla="*/ 562190 w 1752600"/>
              <a:gd name="T41" fmla="*/ 33107 h 239394"/>
              <a:gd name="T42" fmla="*/ 587942 w 1752600"/>
              <a:gd name="T43" fmla="*/ 4992 h 239394"/>
              <a:gd name="T44" fmla="*/ 632298 w 1752600"/>
              <a:gd name="T45" fmla="*/ 20838 h 239394"/>
              <a:gd name="T46" fmla="*/ 670233 w 1752600"/>
              <a:gd name="T47" fmla="*/ 17261 h 239394"/>
              <a:gd name="T48" fmla="*/ 712986 w 1752600"/>
              <a:gd name="T49" fmla="*/ 6965 h 239394"/>
              <a:gd name="T50" fmla="*/ 742026 w 1752600"/>
              <a:gd name="T51" fmla="*/ 31134 h 239394"/>
              <a:gd name="T52" fmla="*/ 800627 w 1752600"/>
              <a:gd name="T53" fmla="*/ 261 h 239394"/>
              <a:gd name="T54" fmla="*/ 806948 w 1752600"/>
              <a:gd name="T55" fmla="*/ 37838 h 239394"/>
              <a:gd name="T56" fmla="*/ 879988 w 1752600"/>
              <a:gd name="T57" fmla="*/ 0 h 239394"/>
              <a:gd name="T58" fmla="*/ 879988 w 1752600"/>
              <a:gd name="T59" fmla="*/ 38099 h 239394"/>
              <a:gd name="T60" fmla="*/ 879988 w 1752600"/>
              <a:gd name="T61" fmla="*/ 0 h 239394"/>
              <a:gd name="T62" fmla="*/ 943312 w 1752600"/>
              <a:gd name="T63" fmla="*/ 33107 h 239394"/>
              <a:gd name="T64" fmla="*/ 969064 w 1752600"/>
              <a:gd name="T65" fmla="*/ 4992 h 239394"/>
              <a:gd name="T66" fmla="*/ 1013421 w 1752600"/>
              <a:gd name="T67" fmla="*/ 20838 h 239394"/>
              <a:gd name="T68" fmla="*/ 1051477 w 1752600"/>
              <a:gd name="T69" fmla="*/ 17261 h 239394"/>
              <a:gd name="T70" fmla="*/ 1094230 w 1752600"/>
              <a:gd name="T71" fmla="*/ 6965 h 239394"/>
              <a:gd name="T72" fmla="*/ 1123189 w 1752600"/>
              <a:gd name="T73" fmla="*/ 31134 h 239394"/>
              <a:gd name="T74" fmla="*/ 1181749 w 1752600"/>
              <a:gd name="T75" fmla="*/ 261 h 239394"/>
              <a:gd name="T76" fmla="*/ 1188070 w 1752600"/>
              <a:gd name="T77" fmla="*/ 37838 h 239394"/>
              <a:gd name="T78" fmla="*/ 1261231 w 1752600"/>
              <a:gd name="T79" fmla="*/ 0 h 239394"/>
              <a:gd name="T80" fmla="*/ 1261109 w 1752600"/>
              <a:gd name="T81" fmla="*/ 38099 h 239394"/>
              <a:gd name="T82" fmla="*/ 1261231 w 1752600"/>
              <a:gd name="T83" fmla="*/ 0 h 239394"/>
              <a:gd name="T84" fmla="*/ 1324555 w 1752600"/>
              <a:gd name="T85" fmla="*/ 33107 h 239394"/>
              <a:gd name="T86" fmla="*/ 1350307 w 1752600"/>
              <a:gd name="T87" fmla="*/ 4992 h 239394"/>
              <a:gd name="T88" fmla="*/ 1394664 w 1752600"/>
              <a:gd name="T89" fmla="*/ 20838 h 239394"/>
              <a:gd name="T90" fmla="*/ 1432599 w 1752600"/>
              <a:gd name="T91" fmla="*/ 17261 h 239394"/>
              <a:gd name="T92" fmla="*/ 1475352 w 1752600"/>
              <a:gd name="T93" fmla="*/ 6965 h 239394"/>
              <a:gd name="T94" fmla="*/ 1504392 w 1752600"/>
              <a:gd name="T95" fmla="*/ 31134 h 239394"/>
              <a:gd name="T96" fmla="*/ 1563000 w 1752600"/>
              <a:gd name="T97" fmla="*/ 261 h 239394"/>
              <a:gd name="T98" fmla="*/ 1569314 w 1752600"/>
              <a:gd name="T99" fmla="*/ 37838 h 239394"/>
              <a:gd name="T100" fmla="*/ 1640859 w 1752600"/>
              <a:gd name="T101" fmla="*/ 18800 h 239394"/>
              <a:gd name="T102" fmla="*/ 1636283 w 1752600"/>
              <a:gd name="T103" fmla="*/ 56330 h 239394"/>
              <a:gd name="T104" fmla="*/ 1640859 w 1752600"/>
              <a:gd name="T105" fmla="*/ 18800 h 239394"/>
              <a:gd name="T106" fmla="*/ 1688955 w 1752600"/>
              <a:gd name="T107" fmla="*/ 111979 h 239394"/>
              <a:gd name="T108" fmla="*/ 1702280 w 1752600"/>
              <a:gd name="T109" fmla="*/ 107433 h 239394"/>
              <a:gd name="T110" fmla="*/ 1688955 w 1752600"/>
              <a:gd name="T111" fmla="*/ 111979 h 239394"/>
              <a:gd name="T112" fmla="*/ 1670061 w 1752600"/>
              <a:gd name="T113" fmla="*/ 90765 h 239394"/>
              <a:gd name="T114" fmla="*/ 1707644 w 1752600"/>
              <a:gd name="T115" fmla="*/ 96969 h 239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752600" h="239394">
                <a:moveTo>
                  <a:pt x="17422" y="201224"/>
                </a:moveTo>
                <a:lnTo>
                  <a:pt x="5298" y="206991"/>
                </a:lnTo>
                <a:lnTo>
                  <a:pt x="0" y="219455"/>
                </a:lnTo>
                <a:lnTo>
                  <a:pt x="263" y="223381"/>
                </a:lnTo>
                <a:lnTo>
                  <a:pt x="6794" y="234461"/>
                </a:lnTo>
                <a:lnTo>
                  <a:pt x="20634" y="239209"/>
                </a:lnTo>
                <a:lnTo>
                  <a:pt x="32798" y="233449"/>
                </a:lnTo>
                <a:lnTo>
                  <a:pt x="38099" y="220979"/>
                </a:lnTo>
                <a:lnTo>
                  <a:pt x="37833" y="216982"/>
                </a:lnTo>
                <a:lnTo>
                  <a:pt x="31279" y="205938"/>
                </a:lnTo>
                <a:lnTo>
                  <a:pt x="17422" y="201224"/>
                </a:lnTo>
                <a:close/>
              </a:path>
              <a:path w="1752600" h="239394">
                <a:moveTo>
                  <a:pt x="29331" y="125787"/>
                </a:moveTo>
                <a:lnTo>
                  <a:pt x="17672" y="129700"/>
                </a:lnTo>
                <a:lnTo>
                  <a:pt x="10789" y="140207"/>
                </a:lnTo>
                <a:lnTo>
                  <a:pt x="10463" y="147468"/>
                </a:lnTo>
                <a:lnTo>
                  <a:pt x="16084" y="157608"/>
                </a:lnTo>
                <a:lnTo>
                  <a:pt x="29285" y="163936"/>
                </a:lnTo>
                <a:lnTo>
                  <a:pt x="40875" y="159999"/>
                </a:lnTo>
                <a:lnTo>
                  <a:pt x="47762" y="149595"/>
                </a:lnTo>
                <a:lnTo>
                  <a:pt x="48097" y="142280"/>
                </a:lnTo>
                <a:lnTo>
                  <a:pt x="42503" y="132156"/>
                </a:lnTo>
                <a:lnTo>
                  <a:pt x="29331" y="125787"/>
                </a:lnTo>
                <a:close/>
              </a:path>
              <a:path w="1752600" h="239394">
                <a:moveTo>
                  <a:pt x="56115" y="57854"/>
                </a:moveTo>
                <a:lnTo>
                  <a:pt x="46238" y="64648"/>
                </a:lnTo>
                <a:lnTo>
                  <a:pt x="42679" y="73059"/>
                </a:lnTo>
                <a:lnTo>
                  <a:pt x="44907" y="83771"/>
                </a:lnTo>
                <a:lnTo>
                  <a:pt x="54780" y="94042"/>
                </a:lnTo>
                <a:lnTo>
                  <a:pt x="66543" y="94455"/>
                </a:lnTo>
                <a:lnTo>
                  <a:pt x="76443" y="87751"/>
                </a:lnTo>
                <a:lnTo>
                  <a:pt x="80004" y="79189"/>
                </a:lnTo>
                <a:lnTo>
                  <a:pt x="77755" y="68476"/>
                </a:lnTo>
                <a:lnTo>
                  <a:pt x="67855" y="58219"/>
                </a:lnTo>
                <a:lnTo>
                  <a:pt x="56115" y="57854"/>
                </a:lnTo>
                <a:close/>
              </a:path>
              <a:path w="1752600" h="239394">
                <a:moveTo>
                  <a:pt x="124363" y="9251"/>
                </a:moveTo>
                <a:lnTo>
                  <a:pt x="112135" y="9662"/>
                </a:lnTo>
                <a:lnTo>
                  <a:pt x="104797" y="14708"/>
                </a:lnTo>
                <a:lnTo>
                  <a:pt x="100729" y="24935"/>
                </a:lnTo>
                <a:lnTo>
                  <a:pt x="103367" y="38823"/>
                </a:lnTo>
                <a:lnTo>
                  <a:pt x="113143" y="45700"/>
                </a:lnTo>
                <a:lnTo>
                  <a:pt x="125364" y="45323"/>
                </a:lnTo>
                <a:lnTo>
                  <a:pt x="132711" y="40265"/>
                </a:lnTo>
                <a:lnTo>
                  <a:pt x="136770" y="30034"/>
                </a:lnTo>
                <a:lnTo>
                  <a:pt x="134127" y="16134"/>
                </a:lnTo>
                <a:lnTo>
                  <a:pt x="124363" y="9251"/>
                </a:lnTo>
                <a:close/>
              </a:path>
              <a:path w="1752600" h="239394">
                <a:moveTo>
                  <a:pt x="193791" y="0"/>
                </a:moveTo>
                <a:lnTo>
                  <a:pt x="190638" y="261"/>
                </a:lnTo>
                <a:lnTo>
                  <a:pt x="179322" y="6965"/>
                </a:lnTo>
                <a:lnTo>
                  <a:pt x="174824" y="20838"/>
                </a:lnTo>
                <a:lnTo>
                  <a:pt x="180927" y="33107"/>
                </a:lnTo>
                <a:lnTo>
                  <a:pt x="193791" y="38099"/>
                </a:lnTo>
                <a:lnTo>
                  <a:pt x="196952" y="37838"/>
                </a:lnTo>
                <a:lnTo>
                  <a:pt x="208270" y="31134"/>
                </a:lnTo>
                <a:lnTo>
                  <a:pt x="212759" y="17261"/>
                </a:lnTo>
                <a:lnTo>
                  <a:pt x="206667" y="4992"/>
                </a:lnTo>
                <a:lnTo>
                  <a:pt x="193791" y="0"/>
                </a:lnTo>
                <a:close/>
              </a:path>
              <a:path w="1752600" h="239394">
                <a:moveTo>
                  <a:pt x="270144" y="0"/>
                </a:moveTo>
                <a:lnTo>
                  <a:pt x="269991" y="0"/>
                </a:lnTo>
                <a:lnTo>
                  <a:pt x="266868" y="261"/>
                </a:lnTo>
                <a:lnTo>
                  <a:pt x="255563" y="6965"/>
                </a:lnTo>
                <a:lnTo>
                  <a:pt x="251025" y="20838"/>
                </a:lnTo>
                <a:lnTo>
                  <a:pt x="257175" y="33107"/>
                </a:lnTo>
                <a:lnTo>
                  <a:pt x="269991" y="38099"/>
                </a:lnTo>
                <a:lnTo>
                  <a:pt x="273297" y="37838"/>
                </a:lnTo>
                <a:lnTo>
                  <a:pt x="284613" y="31134"/>
                </a:lnTo>
                <a:lnTo>
                  <a:pt x="289111" y="17261"/>
                </a:lnTo>
                <a:lnTo>
                  <a:pt x="283008" y="4992"/>
                </a:lnTo>
                <a:lnTo>
                  <a:pt x="270144" y="0"/>
                </a:lnTo>
                <a:close/>
              </a:path>
              <a:path w="1752600" h="239394">
                <a:moveTo>
                  <a:pt x="346344" y="0"/>
                </a:moveTo>
                <a:lnTo>
                  <a:pt x="343183" y="261"/>
                </a:lnTo>
                <a:lnTo>
                  <a:pt x="331865" y="6965"/>
                </a:lnTo>
                <a:lnTo>
                  <a:pt x="327376" y="20838"/>
                </a:lnTo>
                <a:lnTo>
                  <a:pt x="333468" y="33107"/>
                </a:lnTo>
                <a:lnTo>
                  <a:pt x="346344" y="38099"/>
                </a:lnTo>
                <a:lnTo>
                  <a:pt x="349497" y="37838"/>
                </a:lnTo>
                <a:lnTo>
                  <a:pt x="360813" y="31134"/>
                </a:lnTo>
                <a:lnTo>
                  <a:pt x="365311" y="17261"/>
                </a:lnTo>
                <a:lnTo>
                  <a:pt x="359208" y="4992"/>
                </a:lnTo>
                <a:lnTo>
                  <a:pt x="346344" y="0"/>
                </a:lnTo>
                <a:close/>
              </a:path>
              <a:path w="1752600" h="239394">
                <a:moveTo>
                  <a:pt x="422544" y="0"/>
                </a:moveTo>
                <a:lnTo>
                  <a:pt x="419383" y="261"/>
                </a:lnTo>
                <a:lnTo>
                  <a:pt x="408065" y="6965"/>
                </a:lnTo>
                <a:lnTo>
                  <a:pt x="403576" y="20838"/>
                </a:lnTo>
                <a:lnTo>
                  <a:pt x="409668" y="33107"/>
                </a:lnTo>
                <a:lnTo>
                  <a:pt x="422544" y="38099"/>
                </a:lnTo>
                <a:lnTo>
                  <a:pt x="425697" y="37838"/>
                </a:lnTo>
                <a:lnTo>
                  <a:pt x="437013" y="31134"/>
                </a:lnTo>
                <a:lnTo>
                  <a:pt x="441511" y="17261"/>
                </a:lnTo>
                <a:lnTo>
                  <a:pt x="435408" y="4992"/>
                </a:lnTo>
                <a:lnTo>
                  <a:pt x="422544" y="0"/>
                </a:lnTo>
                <a:close/>
              </a:path>
              <a:path w="1752600" h="239394">
                <a:moveTo>
                  <a:pt x="498866" y="0"/>
                </a:moveTo>
                <a:lnTo>
                  <a:pt x="495613" y="261"/>
                </a:lnTo>
                <a:lnTo>
                  <a:pt x="484305" y="6965"/>
                </a:lnTo>
                <a:lnTo>
                  <a:pt x="479777" y="20838"/>
                </a:lnTo>
                <a:lnTo>
                  <a:pt x="485916" y="33107"/>
                </a:lnTo>
                <a:lnTo>
                  <a:pt x="498744" y="38099"/>
                </a:lnTo>
                <a:lnTo>
                  <a:pt x="502026" y="37838"/>
                </a:lnTo>
                <a:lnTo>
                  <a:pt x="513345" y="31134"/>
                </a:lnTo>
                <a:lnTo>
                  <a:pt x="517833" y="17261"/>
                </a:lnTo>
                <a:lnTo>
                  <a:pt x="511742" y="4992"/>
                </a:lnTo>
                <a:lnTo>
                  <a:pt x="498866" y="0"/>
                </a:lnTo>
                <a:close/>
              </a:path>
              <a:path w="1752600" h="239394">
                <a:moveTo>
                  <a:pt x="575066" y="0"/>
                </a:moveTo>
                <a:lnTo>
                  <a:pt x="571905" y="261"/>
                </a:lnTo>
                <a:lnTo>
                  <a:pt x="560586" y="6965"/>
                </a:lnTo>
                <a:lnTo>
                  <a:pt x="556098" y="20838"/>
                </a:lnTo>
                <a:lnTo>
                  <a:pt x="562190" y="33107"/>
                </a:lnTo>
                <a:lnTo>
                  <a:pt x="575066" y="38099"/>
                </a:lnTo>
                <a:lnTo>
                  <a:pt x="578226" y="37838"/>
                </a:lnTo>
                <a:lnTo>
                  <a:pt x="589545" y="31134"/>
                </a:lnTo>
                <a:lnTo>
                  <a:pt x="594033" y="17261"/>
                </a:lnTo>
                <a:lnTo>
                  <a:pt x="587942" y="4992"/>
                </a:lnTo>
                <a:lnTo>
                  <a:pt x="575066" y="0"/>
                </a:lnTo>
                <a:close/>
              </a:path>
              <a:path w="1752600" h="239394">
                <a:moveTo>
                  <a:pt x="651266" y="0"/>
                </a:moveTo>
                <a:lnTo>
                  <a:pt x="648105" y="261"/>
                </a:lnTo>
                <a:lnTo>
                  <a:pt x="636786" y="6965"/>
                </a:lnTo>
                <a:lnTo>
                  <a:pt x="632298" y="20838"/>
                </a:lnTo>
                <a:lnTo>
                  <a:pt x="638390" y="33107"/>
                </a:lnTo>
                <a:lnTo>
                  <a:pt x="651266" y="38099"/>
                </a:lnTo>
                <a:lnTo>
                  <a:pt x="654426" y="37838"/>
                </a:lnTo>
                <a:lnTo>
                  <a:pt x="665745" y="31134"/>
                </a:lnTo>
                <a:lnTo>
                  <a:pt x="670233" y="17261"/>
                </a:lnTo>
                <a:lnTo>
                  <a:pt x="664142" y="4992"/>
                </a:lnTo>
                <a:lnTo>
                  <a:pt x="651266" y="0"/>
                </a:lnTo>
                <a:close/>
              </a:path>
              <a:path w="1752600" h="239394">
                <a:moveTo>
                  <a:pt x="727588" y="0"/>
                </a:moveTo>
                <a:lnTo>
                  <a:pt x="724305" y="261"/>
                </a:lnTo>
                <a:lnTo>
                  <a:pt x="712986" y="6965"/>
                </a:lnTo>
                <a:lnTo>
                  <a:pt x="708498" y="20838"/>
                </a:lnTo>
                <a:lnTo>
                  <a:pt x="714590" y="33107"/>
                </a:lnTo>
                <a:lnTo>
                  <a:pt x="727466" y="38099"/>
                </a:lnTo>
                <a:lnTo>
                  <a:pt x="730718" y="37838"/>
                </a:lnTo>
                <a:lnTo>
                  <a:pt x="742026" y="31134"/>
                </a:lnTo>
                <a:lnTo>
                  <a:pt x="746554" y="17261"/>
                </a:lnTo>
                <a:lnTo>
                  <a:pt x="740415" y="4992"/>
                </a:lnTo>
                <a:lnTo>
                  <a:pt x="727588" y="0"/>
                </a:lnTo>
                <a:close/>
              </a:path>
              <a:path w="1752600" h="239394">
                <a:moveTo>
                  <a:pt x="803788" y="0"/>
                </a:moveTo>
                <a:lnTo>
                  <a:pt x="800627" y="261"/>
                </a:lnTo>
                <a:lnTo>
                  <a:pt x="789308" y="6965"/>
                </a:lnTo>
                <a:lnTo>
                  <a:pt x="784820" y="20838"/>
                </a:lnTo>
                <a:lnTo>
                  <a:pt x="790912" y="33107"/>
                </a:lnTo>
                <a:lnTo>
                  <a:pt x="803788" y="38099"/>
                </a:lnTo>
                <a:lnTo>
                  <a:pt x="806948" y="37838"/>
                </a:lnTo>
                <a:lnTo>
                  <a:pt x="818267" y="31134"/>
                </a:lnTo>
                <a:lnTo>
                  <a:pt x="822755" y="17261"/>
                </a:lnTo>
                <a:lnTo>
                  <a:pt x="816664" y="4992"/>
                </a:lnTo>
                <a:lnTo>
                  <a:pt x="803788" y="0"/>
                </a:lnTo>
                <a:close/>
              </a:path>
              <a:path w="1752600" h="239394">
                <a:moveTo>
                  <a:pt x="879988" y="0"/>
                </a:moveTo>
                <a:lnTo>
                  <a:pt x="876827" y="261"/>
                </a:lnTo>
                <a:lnTo>
                  <a:pt x="865508" y="6965"/>
                </a:lnTo>
                <a:lnTo>
                  <a:pt x="861020" y="20838"/>
                </a:lnTo>
                <a:lnTo>
                  <a:pt x="867112" y="33107"/>
                </a:lnTo>
                <a:lnTo>
                  <a:pt x="879988" y="38099"/>
                </a:lnTo>
                <a:lnTo>
                  <a:pt x="883148" y="37838"/>
                </a:lnTo>
                <a:lnTo>
                  <a:pt x="894467" y="31134"/>
                </a:lnTo>
                <a:lnTo>
                  <a:pt x="898955" y="17261"/>
                </a:lnTo>
                <a:lnTo>
                  <a:pt x="892864" y="4992"/>
                </a:lnTo>
                <a:lnTo>
                  <a:pt x="879988" y="0"/>
                </a:lnTo>
                <a:close/>
              </a:path>
              <a:path w="1752600" h="239394">
                <a:moveTo>
                  <a:pt x="956188" y="0"/>
                </a:moveTo>
                <a:lnTo>
                  <a:pt x="953027" y="261"/>
                </a:lnTo>
                <a:lnTo>
                  <a:pt x="941708" y="6965"/>
                </a:lnTo>
                <a:lnTo>
                  <a:pt x="937220" y="20838"/>
                </a:lnTo>
                <a:lnTo>
                  <a:pt x="943312" y="33107"/>
                </a:lnTo>
                <a:lnTo>
                  <a:pt x="956188" y="38099"/>
                </a:lnTo>
                <a:lnTo>
                  <a:pt x="959348" y="37838"/>
                </a:lnTo>
                <a:lnTo>
                  <a:pt x="970667" y="31134"/>
                </a:lnTo>
                <a:lnTo>
                  <a:pt x="975155" y="17261"/>
                </a:lnTo>
                <a:lnTo>
                  <a:pt x="969064" y="4992"/>
                </a:lnTo>
                <a:lnTo>
                  <a:pt x="956188" y="0"/>
                </a:lnTo>
                <a:close/>
              </a:path>
              <a:path w="1752600" h="239394">
                <a:moveTo>
                  <a:pt x="1032509" y="0"/>
                </a:moveTo>
                <a:lnTo>
                  <a:pt x="1029257" y="261"/>
                </a:lnTo>
                <a:lnTo>
                  <a:pt x="1017949" y="6965"/>
                </a:lnTo>
                <a:lnTo>
                  <a:pt x="1013421" y="20838"/>
                </a:lnTo>
                <a:lnTo>
                  <a:pt x="1019560" y="33107"/>
                </a:lnTo>
                <a:lnTo>
                  <a:pt x="1032388" y="38099"/>
                </a:lnTo>
                <a:lnTo>
                  <a:pt x="1035670" y="37838"/>
                </a:lnTo>
                <a:lnTo>
                  <a:pt x="1046989" y="31134"/>
                </a:lnTo>
                <a:lnTo>
                  <a:pt x="1051477" y="17261"/>
                </a:lnTo>
                <a:lnTo>
                  <a:pt x="1045386" y="4992"/>
                </a:lnTo>
                <a:lnTo>
                  <a:pt x="1032509" y="0"/>
                </a:lnTo>
                <a:close/>
              </a:path>
              <a:path w="1752600" h="239394">
                <a:moveTo>
                  <a:pt x="1108709" y="0"/>
                </a:moveTo>
                <a:lnTo>
                  <a:pt x="1105549" y="261"/>
                </a:lnTo>
                <a:lnTo>
                  <a:pt x="1094230" y="6965"/>
                </a:lnTo>
                <a:lnTo>
                  <a:pt x="1089742" y="20838"/>
                </a:lnTo>
                <a:lnTo>
                  <a:pt x="1095833" y="33107"/>
                </a:lnTo>
                <a:lnTo>
                  <a:pt x="1108709" y="38099"/>
                </a:lnTo>
                <a:lnTo>
                  <a:pt x="1111870" y="37838"/>
                </a:lnTo>
                <a:lnTo>
                  <a:pt x="1123189" y="31134"/>
                </a:lnTo>
                <a:lnTo>
                  <a:pt x="1127677" y="17261"/>
                </a:lnTo>
                <a:lnTo>
                  <a:pt x="1121586" y="4992"/>
                </a:lnTo>
                <a:lnTo>
                  <a:pt x="1108709" y="0"/>
                </a:lnTo>
                <a:close/>
              </a:path>
              <a:path w="1752600" h="239394">
                <a:moveTo>
                  <a:pt x="1184909" y="0"/>
                </a:moveTo>
                <a:lnTo>
                  <a:pt x="1181749" y="261"/>
                </a:lnTo>
                <a:lnTo>
                  <a:pt x="1170430" y="6965"/>
                </a:lnTo>
                <a:lnTo>
                  <a:pt x="1165942" y="20838"/>
                </a:lnTo>
                <a:lnTo>
                  <a:pt x="1172033" y="33107"/>
                </a:lnTo>
                <a:lnTo>
                  <a:pt x="1184909" y="38099"/>
                </a:lnTo>
                <a:lnTo>
                  <a:pt x="1188070" y="37838"/>
                </a:lnTo>
                <a:lnTo>
                  <a:pt x="1199389" y="31134"/>
                </a:lnTo>
                <a:lnTo>
                  <a:pt x="1203877" y="17261"/>
                </a:lnTo>
                <a:lnTo>
                  <a:pt x="1197786" y="4992"/>
                </a:lnTo>
                <a:lnTo>
                  <a:pt x="1184909" y="0"/>
                </a:lnTo>
                <a:close/>
              </a:path>
              <a:path w="1752600" h="239394">
                <a:moveTo>
                  <a:pt x="1261231" y="0"/>
                </a:moveTo>
                <a:lnTo>
                  <a:pt x="1257979" y="261"/>
                </a:lnTo>
                <a:lnTo>
                  <a:pt x="1246671" y="6965"/>
                </a:lnTo>
                <a:lnTo>
                  <a:pt x="1242143" y="20838"/>
                </a:lnTo>
                <a:lnTo>
                  <a:pt x="1248282" y="33107"/>
                </a:lnTo>
                <a:lnTo>
                  <a:pt x="1261109" y="38099"/>
                </a:lnTo>
                <a:lnTo>
                  <a:pt x="1264392" y="37838"/>
                </a:lnTo>
                <a:lnTo>
                  <a:pt x="1275711" y="31134"/>
                </a:lnTo>
                <a:lnTo>
                  <a:pt x="1280199" y="17261"/>
                </a:lnTo>
                <a:lnTo>
                  <a:pt x="1274107" y="4992"/>
                </a:lnTo>
                <a:lnTo>
                  <a:pt x="1261231" y="0"/>
                </a:lnTo>
                <a:close/>
              </a:path>
              <a:path w="1752600" h="239394">
                <a:moveTo>
                  <a:pt x="1337431" y="0"/>
                </a:moveTo>
                <a:lnTo>
                  <a:pt x="1334271" y="261"/>
                </a:lnTo>
                <a:lnTo>
                  <a:pt x="1322952" y="6965"/>
                </a:lnTo>
                <a:lnTo>
                  <a:pt x="1318464" y="20838"/>
                </a:lnTo>
                <a:lnTo>
                  <a:pt x="1324555" y="33107"/>
                </a:lnTo>
                <a:lnTo>
                  <a:pt x="1337431" y="38099"/>
                </a:lnTo>
                <a:lnTo>
                  <a:pt x="1340592" y="37838"/>
                </a:lnTo>
                <a:lnTo>
                  <a:pt x="1351911" y="31134"/>
                </a:lnTo>
                <a:lnTo>
                  <a:pt x="1356399" y="17261"/>
                </a:lnTo>
                <a:lnTo>
                  <a:pt x="1350307" y="4992"/>
                </a:lnTo>
                <a:lnTo>
                  <a:pt x="1337431" y="0"/>
                </a:lnTo>
                <a:close/>
              </a:path>
              <a:path w="1752600" h="239394">
                <a:moveTo>
                  <a:pt x="1413631" y="0"/>
                </a:moveTo>
                <a:lnTo>
                  <a:pt x="1410471" y="261"/>
                </a:lnTo>
                <a:lnTo>
                  <a:pt x="1399152" y="6965"/>
                </a:lnTo>
                <a:lnTo>
                  <a:pt x="1394664" y="20838"/>
                </a:lnTo>
                <a:lnTo>
                  <a:pt x="1400755" y="33107"/>
                </a:lnTo>
                <a:lnTo>
                  <a:pt x="1413631" y="38099"/>
                </a:lnTo>
                <a:lnTo>
                  <a:pt x="1416792" y="37838"/>
                </a:lnTo>
                <a:lnTo>
                  <a:pt x="1428111" y="31134"/>
                </a:lnTo>
                <a:lnTo>
                  <a:pt x="1432599" y="17261"/>
                </a:lnTo>
                <a:lnTo>
                  <a:pt x="1426507" y="4992"/>
                </a:lnTo>
                <a:lnTo>
                  <a:pt x="1413631" y="0"/>
                </a:lnTo>
                <a:close/>
              </a:path>
              <a:path w="1752600" h="239394">
                <a:moveTo>
                  <a:pt x="1489953" y="0"/>
                </a:moveTo>
                <a:lnTo>
                  <a:pt x="1486671" y="261"/>
                </a:lnTo>
                <a:lnTo>
                  <a:pt x="1475352" y="6965"/>
                </a:lnTo>
                <a:lnTo>
                  <a:pt x="1470864" y="20838"/>
                </a:lnTo>
                <a:lnTo>
                  <a:pt x="1476955" y="33107"/>
                </a:lnTo>
                <a:lnTo>
                  <a:pt x="1489831" y="38099"/>
                </a:lnTo>
                <a:lnTo>
                  <a:pt x="1493084" y="37838"/>
                </a:lnTo>
                <a:lnTo>
                  <a:pt x="1504392" y="31134"/>
                </a:lnTo>
                <a:lnTo>
                  <a:pt x="1508920" y="17261"/>
                </a:lnTo>
                <a:lnTo>
                  <a:pt x="1502781" y="4992"/>
                </a:lnTo>
                <a:lnTo>
                  <a:pt x="1489953" y="0"/>
                </a:lnTo>
                <a:close/>
              </a:path>
              <a:path w="1752600" h="239394">
                <a:moveTo>
                  <a:pt x="1566153" y="0"/>
                </a:moveTo>
                <a:lnTo>
                  <a:pt x="1563000" y="261"/>
                </a:lnTo>
                <a:lnTo>
                  <a:pt x="1551684" y="6965"/>
                </a:lnTo>
                <a:lnTo>
                  <a:pt x="1547186" y="20838"/>
                </a:lnTo>
                <a:lnTo>
                  <a:pt x="1553289" y="33107"/>
                </a:lnTo>
                <a:lnTo>
                  <a:pt x="1566153" y="38099"/>
                </a:lnTo>
                <a:lnTo>
                  <a:pt x="1569314" y="37838"/>
                </a:lnTo>
                <a:lnTo>
                  <a:pt x="1580632" y="31134"/>
                </a:lnTo>
                <a:lnTo>
                  <a:pt x="1585121" y="17261"/>
                </a:lnTo>
                <a:lnTo>
                  <a:pt x="1579029" y="4992"/>
                </a:lnTo>
                <a:lnTo>
                  <a:pt x="1566153" y="0"/>
                </a:lnTo>
                <a:close/>
              </a:path>
              <a:path w="1752600" h="239394">
                <a:moveTo>
                  <a:pt x="1640859" y="18800"/>
                </a:moveTo>
                <a:lnTo>
                  <a:pt x="1630234" y="21532"/>
                </a:lnTo>
                <a:lnTo>
                  <a:pt x="1620396" y="31864"/>
                </a:lnTo>
                <a:lnTo>
                  <a:pt x="1620483" y="43628"/>
                </a:lnTo>
                <a:lnTo>
                  <a:pt x="1627631" y="53218"/>
                </a:lnTo>
                <a:lnTo>
                  <a:pt x="1636283" y="56330"/>
                </a:lnTo>
                <a:lnTo>
                  <a:pt x="1646894" y="53616"/>
                </a:lnTo>
                <a:lnTo>
                  <a:pt x="1656767" y="43190"/>
                </a:lnTo>
                <a:lnTo>
                  <a:pt x="1656670" y="31510"/>
                </a:lnTo>
                <a:lnTo>
                  <a:pt x="1649486" y="21976"/>
                </a:lnTo>
                <a:lnTo>
                  <a:pt x="1640859" y="18800"/>
                </a:lnTo>
                <a:close/>
              </a:path>
              <a:path w="1752600" h="239394">
                <a:moveTo>
                  <a:pt x="1684240" y="110932"/>
                </a:moveTo>
                <a:lnTo>
                  <a:pt x="1640342" y="120152"/>
                </a:lnTo>
                <a:lnTo>
                  <a:pt x="1719833" y="220217"/>
                </a:lnTo>
                <a:lnTo>
                  <a:pt x="1748215" y="111979"/>
                </a:lnTo>
                <a:lnTo>
                  <a:pt x="1688955" y="111979"/>
                </a:lnTo>
                <a:lnTo>
                  <a:pt x="1684240" y="110932"/>
                </a:lnTo>
                <a:close/>
              </a:path>
              <a:path w="1752600" h="239394">
                <a:moveTo>
                  <a:pt x="1702446" y="107108"/>
                </a:moveTo>
                <a:lnTo>
                  <a:pt x="1684240" y="110932"/>
                </a:lnTo>
                <a:lnTo>
                  <a:pt x="1688955" y="111979"/>
                </a:lnTo>
                <a:lnTo>
                  <a:pt x="1702280" y="107433"/>
                </a:lnTo>
                <a:lnTo>
                  <a:pt x="1702446" y="107108"/>
                </a:lnTo>
                <a:close/>
              </a:path>
              <a:path w="1752600" h="239394">
                <a:moveTo>
                  <a:pt x="1752234" y="96652"/>
                </a:moveTo>
                <a:lnTo>
                  <a:pt x="1702446" y="107108"/>
                </a:lnTo>
                <a:lnTo>
                  <a:pt x="1702280" y="107433"/>
                </a:lnTo>
                <a:lnTo>
                  <a:pt x="1688955" y="111979"/>
                </a:lnTo>
                <a:lnTo>
                  <a:pt x="1748215" y="111979"/>
                </a:lnTo>
                <a:lnTo>
                  <a:pt x="1752234" y="96652"/>
                </a:lnTo>
                <a:close/>
              </a:path>
              <a:path w="1752600" h="239394">
                <a:moveTo>
                  <a:pt x="1688791" y="75826"/>
                </a:moveTo>
                <a:lnTo>
                  <a:pt x="1675463" y="80296"/>
                </a:lnTo>
                <a:lnTo>
                  <a:pt x="1670061" y="90765"/>
                </a:lnTo>
                <a:lnTo>
                  <a:pt x="1671949" y="102626"/>
                </a:lnTo>
                <a:lnTo>
                  <a:pt x="1678360" y="109626"/>
                </a:lnTo>
                <a:lnTo>
                  <a:pt x="1684240" y="110932"/>
                </a:lnTo>
                <a:lnTo>
                  <a:pt x="1702446" y="107108"/>
                </a:lnTo>
                <a:lnTo>
                  <a:pt x="1707644" y="96969"/>
                </a:lnTo>
                <a:lnTo>
                  <a:pt x="1705752" y="85100"/>
                </a:lnTo>
                <a:lnTo>
                  <a:pt x="1699391" y="78233"/>
                </a:lnTo>
                <a:lnTo>
                  <a:pt x="1688791" y="7582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4050" name="object 18">
            <a:extLst>
              <a:ext uri="{FF2B5EF4-FFF2-40B4-BE49-F238E27FC236}">
                <a16:creationId xmlns:a16="http://schemas.microsoft.com/office/drawing/2014/main" id="{75C0B27C-BFB9-4D38-B7DF-058AEEA606C4}"/>
              </a:ext>
            </a:extLst>
          </p:cNvPr>
          <p:cNvSpPr>
            <a:spLocks/>
          </p:cNvSpPr>
          <p:nvPr/>
        </p:nvSpPr>
        <p:spPr bwMode="auto">
          <a:xfrm>
            <a:off x="9377363" y="3338513"/>
            <a:ext cx="1751012" cy="220662"/>
          </a:xfrm>
          <a:custGeom>
            <a:avLst/>
            <a:gdLst>
              <a:gd name="T0" fmla="*/ 40066 w 1750059"/>
              <a:gd name="T1" fmla="*/ 108045 h 220345"/>
              <a:gd name="T2" fmla="*/ 91264 w 1750059"/>
              <a:gd name="T3" fmla="*/ 74138 h 220345"/>
              <a:gd name="T4" fmla="*/ 33375 w 1750059"/>
              <a:gd name="T5" fmla="*/ 97292 h 220345"/>
              <a:gd name="T6" fmla="*/ 70591 w 1750059"/>
              <a:gd name="T7" fmla="*/ 89153 h 220345"/>
              <a:gd name="T8" fmla="*/ 63883 w 1750059"/>
              <a:gd name="T9" fmla="*/ 78357 h 220345"/>
              <a:gd name="T10" fmla="*/ 53604 w 1750059"/>
              <a:gd name="T11" fmla="*/ 112304 h 220345"/>
              <a:gd name="T12" fmla="*/ 69905 w 1750059"/>
              <a:gd name="T13" fmla="*/ 153781 h 220345"/>
              <a:gd name="T14" fmla="*/ 104351 w 1750059"/>
              <a:gd name="T15" fmla="*/ 165209 h 220345"/>
              <a:gd name="T16" fmla="*/ 142521 w 1750059"/>
              <a:gd name="T17" fmla="*/ 181574 h 220345"/>
              <a:gd name="T18" fmla="*/ 159456 w 1750059"/>
              <a:gd name="T19" fmla="*/ 215802 h 220345"/>
              <a:gd name="T20" fmla="*/ 227075 w 1750059"/>
              <a:gd name="T21" fmla="*/ 182117 h 220345"/>
              <a:gd name="T22" fmla="*/ 227075 w 1750059"/>
              <a:gd name="T23" fmla="*/ 220217 h 220345"/>
              <a:gd name="T24" fmla="*/ 227075 w 1750059"/>
              <a:gd name="T25" fmla="*/ 182117 h 220345"/>
              <a:gd name="T26" fmla="*/ 300115 w 1750059"/>
              <a:gd name="T27" fmla="*/ 219956 h 220345"/>
              <a:gd name="T28" fmla="*/ 306428 w 1750059"/>
              <a:gd name="T29" fmla="*/ 182379 h 220345"/>
              <a:gd name="T30" fmla="*/ 364996 w 1750059"/>
              <a:gd name="T31" fmla="*/ 213252 h 220345"/>
              <a:gd name="T32" fmla="*/ 394026 w 1750059"/>
              <a:gd name="T33" fmla="*/ 189083 h 220345"/>
              <a:gd name="T34" fmla="*/ 436830 w 1750059"/>
              <a:gd name="T35" fmla="*/ 199379 h 220345"/>
              <a:gd name="T36" fmla="*/ 474765 w 1750059"/>
              <a:gd name="T37" fmla="*/ 202956 h 220345"/>
              <a:gd name="T38" fmla="*/ 519121 w 1750059"/>
              <a:gd name="T39" fmla="*/ 187110 h 220345"/>
              <a:gd name="T40" fmla="*/ 544873 w 1750059"/>
              <a:gd name="T41" fmla="*/ 215225 h 220345"/>
              <a:gd name="T42" fmla="*/ 608197 w 1750059"/>
              <a:gd name="T43" fmla="*/ 182117 h 220345"/>
              <a:gd name="T44" fmla="*/ 608197 w 1750059"/>
              <a:gd name="T45" fmla="*/ 220217 h 220345"/>
              <a:gd name="T46" fmla="*/ 608197 w 1750059"/>
              <a:gd name="T47" fmla="*/ 182117 h 220345"/>
              <a:gd name="T48" fmla="*/ 681267 w 1750059"/>
              <a:gd name="T49" fmla="*/ 219956 h 220345"/>
              <a:gd name="T50" fmla="*/ 687680 w 1750059"/>
              <a:gd name="T51" fmla="*/ 182379 h 220345"/>
              <a:gd name="T52" fmla="*/ 746240 w 1750059"/>
              <a:gd name="T53" fmla="*/ 213252 h 220345"/>
              <a:gd name="T54" fmla="*/ 775198 w 1750059"/>
              <a:gd name="T55" fmla="*/ 189083 h 220345"/>
              <a:gd name="T56" fmla="*/ 817952 w 1750059"/>
              <a:gd name="T57" fmla="*/ 199379 h 220345"/>
              <a:gd name="T58" fmla="*/ 855887 w 1750059"/>
              <a:gd name="T59" fmla="*/ 202956 h 220345"/>
              <a:gd name="T60" fmla="*/ 900291 w 1750059"/>
              <a:gd name="T61" fmla="*/ 187110 h 220345"/>
              <a:gd name="T62" fmla="*/ 926117 w 1750059"/>
              <a:gd name="T63" fmla="*/ 215225 h 220345"/>
              <a:gd name="T64" fmla="*/ 989441 w 1750059"/>
              <a:gd name="T65" fmla="*/ 182117 h 220345"/>
              <a:gd name="T66" fmla="*/ 989441 w 1750059"/>
              <a:gd name="T67" fmla="*/ 220217 h 220345"/>
              <a:gd name="T68" fmla="*/ 989441 w 1750059"/>
              <a:gd name="T69" fmla="*/ 182117 h 220345"/>
              <a:gd name="T70" fmla="*/ 1062481 w 1750059"/>
              <a:gd name="T71" fmla="*/ 219956 h 220345"/>
              <a:gd name="T72" fmla="*/ 1068801 w 1750059"/>
              <a:gd name="T73" fmla="*/ 182379 h 220345"/>
              <a:gd name="T74" fmla="*/ 1127362 w 1750059"/>
              <a:gd name="T75" fmla="*/ 213252 h 220345"/>
              <a:gd name="T76" fmla="*/ 1156402 w 1750059"/>
              <a:gd name="T77" fmla="*/ 189083 h 220345"/>
              <a:gd name="T78" fmla="*/ 1199195 w 1750059"/>
              <a:gd name="T79" fmla="*/ 199379 h 220345"/>
              <a:gd name="T80" fmla="*/ 1237131 w 1750059"/>
              <a:gd name="T81" fmla="*/ 202956 h 220345"/>
              <a:gd name="T82" fmla="*/ 1281487 w 1750059"/>
              <a:gd name="T83" fmla="*/ 187110 h 220345"/>
              <a:gd name="T84" fmla="*/ 1307239 w 1750059"/>
              <a:gd name="T85" fmla="*/ 215225 h 220345"/>
              <a:gd name="T86" fmla="*/ 1370563 w 1750059"/>
              <a:gd name="T87" fmla="*/ 182117 h 220345"/>
              <a:gd name="T88" fmla="*/ 1370563 w 1750059"/>
              <a:gd name="T89" fmla="*/ 220217 h 220345"/>
              <a:gd name="T90" fmla="*/ 1370563 w 1750059"/>
              <a:gd name="T91" fmla="*/ 182117 h 220345"/>
              <a:gd name="T92" fmla="*/ 1443640 w 1750059"/>
              <a:gd name="T93" fmla="*/ 219956 h 220345"/>
              <a:gd name="T94" fmla="*/ 1450045 w 1750059"/>
              <a:gd name="T95" fmla="*/ 182379 h 220345"/>
              <a:gd name="T96" fmla="*/ 1508616 w 1750059"/>
              <a:gd name="T97" fmla="*/ 213252 h 220345"/>
              <a:gd name="T98" fmla="*/ 1537564 w 1750059"/>
              <a:gd name="T99" fmla="*/ 189083 h 220345"/>
              <a:gd name="T100" fmla="*/ 1580246 w 1750059"/>
              <a:gd name="T101" fmla="*/ 199224 h 220345"/>
              <a:gd name="T102" fmla="*/ 1618335 w 1750059"/>
              <a:gd name="T103" fmla="*/ 202180 h 220345"/>
              <a:gd name="T104" fmla="*/ 1654911 w 1750059"/>
              <a:gd name="T105" fmla="*/ 156088 h 220345"/>
              <a:gd name="T106" fmla="*/ 1680057 w 1750059"/>
              <a:gd name="T107" fmla="*/ 184769 h 220345"/>
              <a:gd name="T108" fmla="*/ 1709356 w 1750059"/>
              <a:gd name="T109" fmla="*/ 90463 h 220345"/>
              <a:gd name="T110" fmla="*/ 1712683 w 1750059"/>
              <a:gd name="T111" fmla="*/ 126596 h 220345"/>
              <a:gd name="T112" fmla="*/ 1709356 w 1750059"/>
              <a:gd name="T113" fmla="*/ 90463 h 220345"/>
              <a:gd name="T114" fmla="*/ 1715148 w 1750059"/>
              <a:gd name="T115" fmla="*/ 45999 h 220345"/>
              <a:gd name="T116" fmla="*/ 1746593 w 1750059"/>
              <a:gd name="T117" fmla="*/ 24493 h 220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750059" h="220345">
                <a:moveTo>
                  <a:pt x="32369" y="0"/>
                </a:moveTo>
                <a:lnTo>
                  <a:pt x="0" y="123565"/>
                </a:lnTo>
                <a:lnTo>
                  <a:pt x="53604" y="112304"/>
                </a:lnTo>
                <a:lnTo>
                  <a:pt x="51781" y="112304"/>
                </a:lnTo>
                <a:lnTo>
                  <a:pt x="40066" y="108045"/>
                </a:lnTo>
                <a:lnTo>
                  <a:pt x="33375" y="97292"/>
                </a:lnTo>
                <a:lnTo>
                  <a:pt x="33188" y="90350"/>
                </a:lnTo>
                <a:lnTo>
                  <a:pt x="38994" y="80174"/>
                </a:lnTo>
                <a:lnTo>
                  <a:pt x="52189" y="74138"/>
                </a:lnTo>
                <a:lnTo>
                  <a:pt x="91264" y="74138"/>
                </a:lnTo>
                <a:lnTo>
                  <a:pt x="32369" y="0"/>
                </a:lnTo>
                <a:close/>
              </a:path>
              <a:path w="1750059" h="220345">
                <a:moveTo>
                  <a:pt x="52189" y="74138"/>
                </a:moveTo>
                <a:lnTo>
                  <a:pt x="38994" y="80174"/>
                </a:lnTo>
                <a:lnTo>
                  <a:pt x="33188" y="90350"/>
                </a:lnTo>
                <a:lnTo>
                  <a:pt x="33375" y="97292"/>
                </a:lnTo>
                <a:lnTo>
                  <a:pt x="40066" y="108045"/>
                </a:lnTo>
                <a:lnTo>
                  <a:pt x="51781" y="112304"/>
                </a:lnTo>
                <a:lnTo>
                  <a:pt x="64988" y="106261"/>
                </a:lnTo>
                <a:lnTo>
                  <a:pt x="70782" y="96079"/>
                </a:lnTo>
                <a:lnTo>
                  <a:pt x="70591" y="89153"/>
                </a:lnTo>
                <a:lnTo>
                  <a:pt x="63883" y="78357"/>
                </a:lnTo>
                <a:lnTo>
                  <a:pt x="52189" y="74138"/>
                </a:lnTo>
                <a:close/>
              </a:path>
              <a:path w="1750059" h="220345">
                <a:moveTo>
                  <a:pt x="91264" y="74138"/>
                </a:moveTo>
                <a:lnTo>
                  <a:pt x="52189" y="74138"/>
                </a:lnTo>
                <a:lnTo>
                  <a:pt x="63883" y="78357"/>
                </a:lnTo>
                <a:lnTo>
                  <a:pt x="70591" y="89153"/>
                </a:lnTo>
                <a:lnTo>
                  <a:pt x="70782" y="96079"/>
                </a:lnTo>
                <a:lnTo>
                  <a:pt x="64988" y="106261"/>
                </a:lnTo>
                <a:lnTo>
                  <a:pt x="51781" y="112304"/>
                </a:lnTo>
                <a:lnTo>
                  <a:pt x="53604" y="112304"/>
                </a:lnTo>
                <a:lnTo>
                  <a:pt x="111861" y="100065"/>
                </a:lnTo>
                <a:lnTo>
                  <a:pt x="91264" y="74138"/>
                </a:lnTo>
                <a:close/>
              </a:path>
              <a:path w="1750059" h="220345">
                <a:moveTo>
                  <a:pt x="90326" y="140730"/>
                </a:moveTo>
                <a:lnTo>
                  <a:pt x="78539" y="142520"/>
                </a:lnTo>
                <a:lnTo>
                  <a:pt x="69905" y="153781"/>
                </a:lnTo>
                <a:lnTo>
                  <a:pt x="68963" y="164783"/>
                </a:lnTo>
                <a:lnTo>
                  <a:pt x="73273" y="172577"/>
                </a:lnTo>
                <a:lnTo>
                  <a:pt x="83966" y="178295"/>
                </a:lnTo>
                <a:lnTo>
                  <a:pt x="95726" y="176562"/>
                </a:lnTo>
                <a:lnTo>
                  <a:pt x="104351" y="165209"/>
                </a:lnTo>
                <a:lnTo>
                  <a:pt x="105287" y="154193"/>
                </a:lnTo>
                <a:lnTo>
                  <a:pt x="100949" y="146425"/>
                </a:lnTo>
                <a:lnTo>
                  <a:pt x="90326" y="140730"/>
                </a:lnTo>
                <a:close/>
              </a:path>
              <a:path w="1750059" h="220345">
                <a:moveTo>
                  <a:pt x="155051" y="180075"/>
                </a:moveTo>
                <a:lnTo>
                  <a:pt x="142521" y="181574"/>
                </a:lnTo>
                <a:lnTo>
                  <a:pt x="133765" y="190373"/>
                </a:lnTo>
                <a:lnTo>
                  <a:pt x="133638" y="204689"/>
                </a:lnTo>
                <a:lnTo>
                  <a:pt x="140072" y="214199"/>
                </a:lnTo>
                <a:lnTo>
                  <a:pt x="146913" y="217291"/>
                </a:lnTo>
                <a:lnTo>
                  <a:pt x="159456" y="215802"/>
                </a:lnTo>
                <a:lnTo>
                  <a:pt x="168201" y="207003"/>
                </a:lnTo>
                <a:lnTo>
                  <a:pt x="168404" y="192749"/>
                </a:lnTo>
                <a:lnTo>
                  <a:pt x="162004" y="183234"/>
                </a:lnTo>
                <a:lnTo>
                  <a:pt x="155051" y="180075"/>
                </a:lnTo>
                <a:close/>
              </a:path>
              <a:path w="1750059" h="220345">
                <a:moveTo>
                  <a:pt x="227075" y="182117"/>
                </a:moveTo>
                <a:lnTo>
                  <a:pt x="214199" y="187110"/>
                </a:lnTo>
                <a:lnTo>
                  <a:pt x="208108" y="199379"/>
                </a:lnTo>
                <a:lnTo>
                  <a:pt x="212596" y="213252"/>
                </a:lnTo>
                <a:lnTo>
                  <a:pt x="223915" y="219956"/>
                </a:lnTo>
                <a:lnTo>
                  <a:pt x="227075" y="220217"/>
                </a:lnTo>
                <a:lnTo>
                  <a:pt x="239940" y="215225"/>
                </a:lnTo>
                <a:lnTo>
                  <a:pt x="246043" y="202956"/>
                </a:lnTo>
                <a:lnTo>
                  <a:pt x="241545" y="189083"/>
                </a:lnTo>
                <a:lnTo>
                  <a:pt x="230228" y="182379"/>
                </a:lnTo>
                <a:lnTo>
                  <a:pt x="227075" y="182117"/>
                </a:lnTo>
                <a:close/>
              </a:path>
              <a:path w="1750059" h="220345">
                <a:moveTo>
                  <a:pt x="303275" y="182117"/>
                </a:moveTo>
                <a:lnTo>
                  <a:pt x="290399" y="187110"/>
                </a:lnTo>
                <a:lnTo>
                  <a:pt x="284308" y="199379"/>
                </a:lnTo>
                <a:lnTo>
                  <a:pt x="288796" y="213252"/>
                </a:lnTo>
                <a:lnTo>
                  <a:pt x="300115" y="219956"/>
                </a:lnTo>
                <a:lnTo>
                  <a:pt x="303275" y="220217"/>
                </a:lnTo>
                <a:lnTo>
                  <a:pt x="316140" y="215225"/>
                </a:lnTo>
                <a:lnTo>
                  <a:pt x="322243" y="202956"/>
                </a:lnTo>
                <a:lnTo>
                  <a:pt x="317745" y="189083"/>
                </a:lnTo>
                <a:lnTo>
                  <a:pt x="306428" y="182379"/>
                </a:lnTo>
                <a:lnTo>
                  <a:pt x="303275" y="182117"/>
                </a:lnTo>
                <a:close/>
              </a:path>
              <a:path w="1750059" h="220345">
                <a:moveTo>
                  <a:pt x="379475" y="182117"/>
                </a:moveTo>
                <a:lnTo>
                  <a:pt x="366599" y="187110"/>
                </a:lnTo>
                <a:lnTo>
                  <a:pt x="360508" y="199379"/>
                </a:lnTo>
                <a:lnTo>
                  <a:pt x="364996" y="213252"/>
                </a:lnTo>
                <a:lnTo>
                  <a:pt x="376315" y="219956"/>
                </a:lnTo>
                <a:lnTo>
                  <a:pt x="379475" y="220217"/>
                </a:lnTo>
                <a:lnTo>
                  <a:pt x="392413" y="215225"/>
                </a:lnTo>
                <a:lnTo>
                  <a:pt x="398564" y="202956"/>
                </a:lnTo>
                <a:lnTo>
                  <a:pt x="394026" y="189083"/>
                </a:lnTo>
                <a:lnTo>
                  <a:pt x="382721" y="182379"/>
                </a:lnTo>
                <a:lnTo>
                  <a:pt x="379475" y="182117"/>
                </a:lnTo>
                <a:close/>
              </a:path>
              <a:path w="1750059" h="220345">
                <a:moveTo>
                  <a:pt x="455797" y="182117"/>
                </a:moveTo>
                <a:lnTo>
                  <a:pt x="442921" y="187110"/>
                </a:lnTo>
                <a:lnTo>
                  <a:pt x="436830" y="199379"/>
                </a:lnTo>
                <a:lnTo>
                  <a:pt x="441318" y="213252"/>
                </a:lnTo>
                <a:lnTo>
                  <a:pt x="452637" y="219956"/>
                </a:lnTo>
                <a:lnTo>
                  <a:pt x="455797" y="220217"/>
                </a:lnTo>
                <a:lnTo>
                  <a:pt x="468673" y="215225"/>
                </a:lnTo>
                <a:lnTo>
                  <a:pt x="474765" y="202956"/>
                </a:lnTo>
                <a:lnTo>
                  <a:pt x="470277" y="189083"/>
                </a:lnTo>
                <a:lnTo>
                  <a:pt x="458958" y="182379"/>
                </a:lnTo>
                <a:lnTo>
                  <a:pt x="455797" y="182117"/>
                </a:lnTo>
                <a:close/>
              </a:path>
              <a:path w="1750059" h="220345">
                <a:moveTo>
                  <a:pt x="531997" y="182117"/>
                </a:moveTo>
                <a:lnTo>
                  <a:pt x="519121" y="187110"/>
                </a:lnTo>
                <a:lnTo>
                  <a:pt x="513030" y="199379"/>
                </a:lnTo>
                <a:lnTo>
                  <a:pt x="517518" y="213252"/>
                </a:lnTo>
                <a:lnTo>
                  <a:pt x="528837" y="219956"/>
                </a:lnTo>
                <a:lnTo>
                  <a:pt x="531997" y="220217"/>
                </a:lnTo>
                <a:lnTo>
                  <a:pt x="544873" y="215225"/>
                </a:lnTo>
                <a:lnTo>
                  <a:pt x="550965" y="202956"/>
                </a:lnTo>
                <a:lnTo>
                  <a:pt x="546477" y="189083"/>
                </a:lnTo>
                <a:lnTo>
                  <a:pt x="535158" y="182379"/>
                </a:lnTo>
                <a:lnTo>
                  <a:pt x="531997" y="182117"/>
                </a:lnTo>
                <a:close/>
              </a:path>
              <a:path w="1750059" h="220345">
                <a:moveTo>
                  <a:pt x="608197" y="182117"/>
                </a:moveTo>
                <a:lnTo>
                  <a:pt x="595321" y="187110"/>
                </a:lnTo>
                <a:lnTo>
                  <a:pt x="589230" y="199379"/>
                </a:lnTo>
                <a:lnTo>
                  <a:pt x="593718" y="213252"/>
                </a:lnTo>
                <a:lnTo>
                  <a:pt x="605037" y="219956"/>
                </a:lnTo>
                <a:lnTo>
                  <a:pt x="608197" y="220217"/>
                </a:lnTo>
                <a:lnTo>
                  <a:pt x="621073" y="215225"/>
                </a:lnTo>
                <a:lnTo>
                  <a:pt x="627165" y="202956"/>
                </a:lnTo>
                <a:lnTo>
                  <a:pt x="622677" y="189083"/>
                </a:lnTo>
                <a:lnTo>
                  <a:pt x="611358" y="182379"/>
                </a:lnTo>
                <a:lnTo>
                  <a:pt x="608197" y="182117"/>
                </a:lnTo>
                <a:close/>
              </a:path>
              <a:path w="1750059" h="220345">
                <a:moveTo>
                  <a:pt x="684397" y="182117"/>
                </a:moveTo>
                <a:lnTo>
                  <a:pt x="671570" y="187110"/>
                </a:lnTo>
                <a:lnTo>
                  <a:pt x="665431" y="199379"/>
                </a:lnTo>
                <a:lnTo>
                  <a:pt x="669959" y="213252"/>
                </a:lnTo>
                <a:lnTo>
                  <a:pt x="681267" y="219956"/>
                </a:lnTo>
                <a:lnTo>
                  <a:pt x="684397" y="220217"/>
                </a:lnTo>
                <a:lnTo>
                  <a:pt x="697395" y="215225"/>
                </a:lnTo>
                <a:lnTo>
                  <a:pt x="703487" y="202956"/>
                </a:lnTo>
                <a:lnTo>
                  <a:pt x="698998" y="189083"/>
                </a:lnTo>
                <a:lnTo>
                  <a:pt x="687680" y="182379"/>
                </a:lnTo>
                <a:lnTo>
                  <a:pt x="684397" y="182117"/>
                </a:lnTo>
                <a:close/>
              </a:path>
              <a:path w="1750059" h="220345">
                <a:moveTo>
                  <a:pt x="760719" y="182117"/>
                </a:moveTo>
                <a:lnTo>
                  <a:pt x="747843" y="187110"/>
                </a:lnTo>
                <a:lnTo>
                  <a:pt x="741752" y="199379"/>
                </a:lnTo>
                <a:lnTo>
                  <a:pt x="746240" y="213252"/>
                </a:lnTo>
                <a:lnTo>
                  <a:pt x="757559" y="219956"/>
                </a:lnTo>
                <a:lnTo>
                  <a:pt x="760719" y="220217"/>
                </a:lnTo>
                <a:lnTo>
                  <a:pt x="773595" y="215225"/>
                </a:lnTo>
                <a:lnTo>
                  <a:pt x="779687" y="202956"/>
                </a:lnTo>
                <a:lnTo>
                  <a:pt x="775198" y="189083"/>
                </a:lnTo>
                <a:lnTo>
                  <a:pt x="763880" y="182379"/>
                </a:lnTo>
                <a:lnTo>
                  <a:pt x="760719" y="182117"/>
                </a:lnTo>
                <a:close/>
              </a:path>
              <a:path w="1750059" h="220345">
                <a:moveTo>
                  <a:pt x="836919" y="182117"/>
                </a:moveTo>
                <a:lnTo>
                  <a:pt x="824043" y="187110"/>
                </a:lnTo>
                <a:lnTo>
                  <a:pt x="817952" y="199379"/>
                </a:lnTo>
                <a:lnTo>
                  <a:pt x="822440" y="213252"/>
                </a:lnTo>
                <a:lnTo>
                  <a:pt x="833759" y="219956"/>
                </a:lnTo>
                <a:lnTo>
                  <a:pt x="836919" y="220217"/>
                </a:lnTo>
                <a:lnTo>
                  <a:pt x="849795" y="215225"/>
                </a:lnTo>
                <a:lnTo>
                  <a:pt x="855887" y="202956"/>
                </a:lnTo>
                <a:lnTo>
                  <a:pt x="851398" y="189083"/>
                </a:lnTo>
                <a:lnTo>
                  <a:pt x="840080" y="182379"/>
                </a:lnTo>
                <a:lnTo>
                  <a:pt x="836919" y="182117"/>
                </a:lnTo>
                <a:close/>
              </a:path>
              <a:path w="1750059" h="220345">
                <a:moveTo>
                  <a:pt x="913119" y="182117"/>
                </a:moveTo>
                <a:lnTo>
                  <a:pt x="900291" y="187110"/>
                </a:lnTo>
                <a:lnTo>
                  <a:pt x="894153" y="199379"/>
                </a:lnTo>
                <a:lnTo>
                  <a:pt x="898681" y="213252"/>
                </a:lnTo>
                <a:lnTo>
                  <a:pt x="909988" y="219956"/>
                </a:lnTo>
                <a:lnTo>
                  <a:pt x="913119" y="220217"/>
                </a:lnTo>
                <a:lnTo>
                  <a:pt x="926117" y="215225"/>
                </a:lnTo>
                <a:lnTo>
                  <a:pt x="932209" y="202956"/>
                </a:lnTo>
                <a:lnTo>
                  <a:pt x="927720" y="189083"/>
                </a:lnTo>
                <a:lnTo>
                  <a:pt x="916401" y="182379"/>
                </a:lnTo>
                <a:lnTo>
                  <a:pt x="913119" y="182117"/>
                </a:lnTo>
                <a:close/>
              </a:path>
              <a:path w="1750059" h="220345">
                <a:moveTo>
                  <a:pt x="989441" y="182117"/>
                </a:moveTo>
                <a:lnTo>
                  <a:pt x="976565" y="187110"/>
                </a:lnTo>
                <a:lnTo>
                  <a:pt x="970473" y="199379"/>
                </a:lnTo>
                <a:lnTo>
                  <a:pt x="974962" y="213252"/>
                </a:lnTo>
                <a:lnTo>
                  <a:pt x="986281" y="219956"/>
                </a:lnTo>
                <a:lnTo>
                  <a:pt x="989441" y="220217"/>
                </a:lnTo>
                <a:lnTo>
                  <a:pt x="1002317" y="215225"/>
                </a:lnTo>
                <a:lnTo>
                  <a:pt x="1008409" y="202956"/>
                </a:lnTo>
                <a:lnTo>
                  <a:pt x="1003920" y="189083"/>
                </a:lnTo>
                <a:lnTo>
                  <a:pt x="992601" y="182379"/>
                </a:lnTo>
                <a:lnTo>
                  <a:pt x="989441" y="182117"/>
                </a:lnTo>
                <a:close/>
              </a:path>
              <a:path w="1750059" h="220345">
                <a:moveTo>
                  <a:pt x="1065641" y="182117"/>
                </a:moveTo>
                <a:lnTo>
                  <a:pt x="1052765" y="187110"/>
                </a:lnTo>
                <a:lnTo>
                  <a:pt x="1046673" y="199379"/>
                </a:lnTo>
                <a:lnTo>
                  <a:pt x="1051162" y="213252"/>
                </a:lnTo>
                <a:lnTo>
                  <a:pt x="1062481" y="219956"/>
                </a:lnTo>
                <a:lnTo>
                  <a:pt x="1065641" y="220217"/>
                </a:lnTo>
                <a:lnTo>
                  <a:pt x="1078517" y="215225"/>
                </a:lnTo>
                <a:lnTo>
                  <a:pt x="1084609" y="202956"/>
                </a:lnTo>
                <a:lnTo>
                  <a:pt x="1080120" y="189083"/>
                </a:lnTo>
                <a:lnTo>
                  <a:pt x="1068801" y="182379"/>
                </a:lnTo>
                <a:lnTo>
                  <a:pt x="1065641" y="182117"/>
                </a:lnTo>
                <a:close/>
              </a:path>
              <a:path w="1750059" h="220345">
                <a:moveTo>
                  <a:pt x="1141841" y="182117"/>
                </a:moveTo>
                <a:lnTo>
                  <a:pt x="1128965" y="187110"/>
                </a:lnTo>
                <a:lnTo>
                  <a:pt x="1122873" y="199379"/>
                </a:lnTo>
                <a:lnTo>
                  <a:pt x="1127362" y="213252"/>
                </a:lnTo>
                <a:lnTo>
                  <a:pt x="1138681" y="219956"/>
                </a:lnTo>
                <a:lnTo>
                  <a:pt x="1141841" y="220217"/>
                </a:lnTo>
                <a:lnTo>
                  <a:pt x="1154791" y="215225"/>
                </a:lnTo>
                <a:lnTo>
                  <a:pt x="1160930" y="202956"/>
                </a:lnTo>
                <a:lnTo>
                  <a:pt x="1156402" y="189083"/>
                </a:lnTo>
                <a:lnTo>
                  <a:pt x="1145094" y="182379"/>
                </a:lnTo>
                <a:lnTo>
                  <a:pt x="1141841" y="182117"/>
                </a:lnTo>
                <a:close/>
              </a:path>
              <a:path w="1750059" h="220345">
                <a:moveTo>
                  <a:pt x="1218163" y="182117"/>
                </a:moveTo>
                <a:lnTo>
                  <a:pt x="1205287" y="187110"/>
                </a:lnTo>
                <a:lnTo>
                  <a:pt x="1199195" y="199379"/>
                </a:lnTo>
                <a:lnTo>
                  <a:pt x="1203684" y="213252"/>
                </a:lnTo>
                <a:lnTo>
                  <a:pt x="1215003" y="219956"/>
                </a:lnTo>
                <a:lnTo>
                  <a:pt x="1218163" y="220217"/>
                </a:lnTo>
                <a:lnTo>
                  <a:pt x="1231039" y="215225"/>
                </a:lnTo>
                <a:lnTo>
                  <a:pt x="1237131" y="202956"/>
                </a:lnTo>
                <a:lnTo>
                  <a:pt x="1232642" y="189083"/>
                </a:lnTo>
                <a:lnTo>
                  <a:pt x="1221323" y="182379"/>
                </a:lnTo>
                <a:lnTo>
                  <a:pt x="1218163" y="182117"/>
                </a:lnTo>
                <a:close/>
              </a:path>
              <a:path w="1750059" h="220345">
                <a:moveTo>
                  <a:pt x="1294363" y="182117"/>
                </a:moveTo>
                <a:lnTo>
                  <a:pt x="1281487" y="187110"/>
                </a:lnTo>
                <a:lnTo>
                  <a:pt x="1275395" y="199379"/>
                </a:lnTo>
                <a:lnTo>
                  <a:pt x="1279884" y="213252"/>
                </a:lnTo>
                <a:lnTo>
                  <a:pt x="1291203" y="219956"/>
                </a:lnTo>
                <a:lnTo>
                  <a:pt x="1294363" y="220217"/>
                </a:lnTo>
                <a:lnTo>
                  <a:pt x="1307239" y="215225"/>
                </a:lnTo>
                <a:lnTo>
                  <a:pt x="1313331" y="202956"/>
                </a:lnTo>
                <a:lnTo>
                  <a:pt x="1308842" y="189083"/>
                </a:lnTo>
                <a:lnTo>
                  <a:pt x="1297523" y="182379"/>
                </a:lnTo>
                <a:lnTo>
                  <a:pt x="1294363" y="182117"/>
                </a:lnTo>
                <a:close/>
              </a:path>
              <a:path w="1750059" h="220345">
                <a:moveTo>
                  <a:pt x="1370563" y="182117"/>
                </a:moveTo>
                <a:lnTo>
                  <a:pt x="1357687" y="187110"/>
                </a:lnTo>
                <a:lnTo>
                  <a:pt x="1351595" y="199379"/>
                </a:lnTo>
                <a:lnTo>
                  <a:pt x="1356084" y="213252"/>
                </a:lnTo>
                <a:lnTo>
                  <a:pt x="1367403" y="219956"/>
                </a:lnTo>
                <a:lnTo>
                  <a:pt x="1370563" y="220217"/>
                </a:lnTo>
                <a:lnTo>
                  <a:pt x="1383439" y="215225"/>
                </a:lnTo>
                <a:lnTo>
                  <a:pt x="1389531" y="202956"/>
                </a:lnTo>
                <a:lnTo>
                  <a:pt x="1385042" y="189083"/>
                </a:lnTo>
                <a:lnTo>
                  <a:pt x="1373723" y="182379"/>
                </a:lnTo>
                <a:lnTo>
                  <a:pt x="1370563" y="182117"/>
                </a:lnTo>
                <a:close/>
              </a:path>
              <a:path w="1750059" h="220345">
                <a:moveTo>
                  <a:pt x="1446763" y="182117"/>
                </a:moveTo>
                <a:lnTo>
                  <a:pt x="1433947" y="187110"/>
                </a:lnTo>
                <a:lnTo>
                  <a:pt x="1427797" y="199379"/>
                </a:lnTo>
                <a:lnTo>
                  <a:pt x="1432335" y="213252"/>
                </a:lnTo>
                <a:lnTo>
                  <a:pt x="1443640" y="219956"/>
                </a:lnTo>
                <a:lnTo>
                  <a:pt x="1446763" y="220217"/>
                </a:lnTo>
                <a:lnTo>
                  <a:pt x="1459761" y="215225"/>
                </a:lnTo>
                <a:lnTo>
                  <a:pt x="1465853" y="202956"/>
                </a:lnTo>
                <a:lnTo>
                  <a:pt x="1461364" y="189083"/>
                </a:lnTo>
                <a:lnTo>
                  <a:pt x="1450045" y="182379"/>
                </a:lnTo>
                <a:lnTo>
                  <a:pt x="1446763" y="182117"/>
                </a:lnTo>
                <a:close/>
              </a:path>
              <a:path w="1750059" h="220345">
                <a:moveTo>
                  <a:pt x="1523085" y="182117"/>
                </a:moveTo>
                <a:lnTo>
                  <a:pt x="1510221" y="187110"/>
                </a:lnTo>
                <a:lnTo>
                  <a:pt x="1504118" y="199379"/>
                </a:lnTo>
                <a:lnTo>
                  <a:pt x="1508616" y="213252"/>
                </a:lnTo>
                <a:lnTo>
                  <a:pt x="1519932" y="219956"/>
                </a:lnTo>
                <a:lnTo>
                  <a:pt x="1523085" y="220217"/>
                </a:lnTo>
                <a:lnTo>
                  <a:pt x="1535961" y="215225"/>
                </a:lnTo>
                <a:lnTo>
                  <a:pt x="1542053" y="202956"/>
                </a:lnTo>
                <a:lnTo>
                  <a:pt x="1537564" y="189083"/>
                </a:lnTo>
                <a:lnTo>
                  <a:pt x="1526245" y="182379"/>
                </a:lnTo>
                <a:lnTo>
                  <a:pt x="1523085" y="182117"/>
                </a:lnTo>
                <a:close/>
              </a:path>
              <a:path w="1750059" h="220345">
                <a:moveTo>
                  <a:pt x="1597913" y="181721"/>
                </a:moveTo>
                <a:lnTo>
                  <a:pt x="1585778" y="187262"/>
                </a:lnTo>
                <a:lnTo>
                  <a:pt x="1580246" y="199224"/>
                </a:lnTo>
                <a:lnTo>
                  <a:pt x="1585173" y="212999"/>
                </a:lnTo>
                <a:lnTo>
                  <a:pt x="1595935" y="219448"/>
                </a:lnTo>
                <a:lnTo>
                  <a:pt x="1600687" y="219699"/>
                </a:lnTo>
                <a:lnTo>
                  <a:pt x="1612853" y="214129"/>
                </a:lnTo>
                <a:lnTo>
                  <a:pt x="1618335" y="202180"/>
                </a:lnTo>
                <a:lnTo>
                  <a:pt x="1613394" y="188422"/>
                </a:lnTo>
                <a:lnTo>
                  <a:pt x="1602633" y="181970"/>
                </a:lnTo>
                <a:lnTo>
                  <a:pt x="1597913" y="181721"/>
                </a:lnTo>
                <a:close/>
              </a:path>
              <a:path w="1750059" h="220345">
                <a:moveTo>
                  <a:pt x="1662993" y="152109"/>
                </a:moveTo>
                <a:lnTo>
                  <a:pt x="1654911" y="156088"/>
                </a:lnTo>
                <a:lnTo>
                  <a:pt x="1648861" y="166571"/>
                </a:lnTo>
                <a:lnTo>
                  <a:pt x="1650153" y="178347"/>
                </a:lnTo>
                <a:lnTo>
                  <a:pt x="1661142" y="187393"/>
                </a:lnTo>
                <a:lnTo>
                  <a:pt x="1672049" y="188833"/>
                </a:lnTo>
                <a:lnTo>
                  <a:pt x="1680057" y="184769"/>
                </a:lnTo>
                <a:lnTo>
                  <a:pt x="1686208" y="174338"/>
                </a:lnTo>
                <a:lnTo>
                  <a:pt x="1684945" y="162609"/>
                </a:lnTo>
                <a:lnTo>
                  <a:pt x="1673930" y="153508"/>
                </a:lnTo>
                <a:lnTo>
                  <a:pt x="1662993" y="152109"/>
                </a:lnTo>
                <a:close/>
              </a:path>
              <a:path w="1750059" h="220345">
                <a:moveTo>
                  <a:pt x="1709356" y="90463"/>
                </a:moveTo>
                <a:lnTo>
                  <a:pt x="1698959" y="93891"/>
                </a:lnTo>
                <a:lnTo>
                  <a:pt x="1693407" y="101102"/>
                </a:lnTo>
                <a:lnTo>
                  <a:pt x="1692537" y="113302"/>
                </a:lnTo>
                <a:lnTo>
                  <a:pt x="1698944" y="123325"/>
                </a:lnTo>
                <a:lnTo>
                  <a:pt x="1712683" y="126596"/>
                </a:lnTo>
                <a:lnTo>
                  <a:pt x="1723072" y="123127"/>
                </a:lnTo>
                <a:lnTo>
                  <a:pt x="1728581" y="115945"/>
                </a:lnTo>
                <a:lnTo>
                  <a:pt x="1729463" y="103802"/>
                </a:lnTo>
                <a:lnTo>
                  <a:pt x="1723120" y="93765"/>
                </a:lnTo>
                <a:lnTo>
                  <a:pt x="1709356" y="90463"/>
                </a:lnTo>
                <a:close/>
              </a:path>
              <a:path w="1750059" h="220345">
                <a:moveTo>
                  <a:pt x="1736097" y="16877"/>
                </a:moveTo>
                <a:lnTo>
                  <a:pt x="1721741" y="19015"/>
                </a:lnTo>
                <a:lnTo>
                  <a:pt x="1713345" y="27786"/>
                </a:lnTo>
                <a:lnTo>
                  <a:pt x="1711939" y="33284"/>
                </a:lnTo>
                <a:lnTo>
                  <a:pt x="1715148" y="45999"/>
                </a:lnTo>
                <a:lnTo>
                  <a:pt x="1725659" y="53605"/>
                </a:lnTo>
                <a:lnTo>
                  <a:pt x="1739978" y="51459"/>
                </a:lnTo>
                <a:lnTo>
                  <a:pt x="1748359" y="42679"/>
                </a:lnTo>
                <a:lnTo>
                  <a:pt x="1749795" y="37216"/>
                </a:lnTo>
                <a:lnTo>
                  <a:pt x="1746593" y="24493"/>
                </a:lnTo>
                <a:lnTo>
                  <a:pt x="1736097" y="16877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4051" name="object 19">
            <a:extLst>
              <a:ext uri="{FF2B5EF4-FFF2-40B4-BE49-F238E27FC236}">
                <a16:creationId xmlns:a16="http://schemas.microsoft.com/office/drawing/2014/main" id="{A8BF8DEC-DCF9-4E75-A918-DB0C2917A190}"/>
              </a:ext>
            </a:extLst>
          </p:cNvPr>
          <p:cNvSpPr>
            <a:spLocks/>
          </p:cNvSpPr>
          <p:nvPr/>
        </p:nvSpPr>
        <p:spPr bwMode="auto">
          <a:xfrm>
            <a:off x="11009313" y="265113"/>
            <a:ext cx="904875" cy="904875"/>
          </a:xfrm>
          <a:custGeom>
            <a:avLst/>
            <a:gdLst>
              <a:gd name="T0" fmla="*/ 816551 w 904240"/>
              <a:gd name="T1" fmla="*/ 719925 h 905510"/>
              <a:gd name="T2" fmla="*/ 87189 w 904240"/>
              <a:gd name="T3" fmla="*/ 719925 h 905510"/>
              <a:gd name="T4" fmla="*/ 108778 w 904240"/>
              <a:gd name="T5" fmla="*/ 747175 h 905510"/>
              <a:gd name="T6" fmla="*/ 157804 w 904240"/>
              <a:gd name="T7" fmla="*/ 796285 h 905510"/>
              <a:gd name="T8" fmla="*/ 213850 w 904240"/>
              <a:gd name="T9" fmla="*/ 837431 h 905510"/>
              <a:gd name="T10" fmla="*/ 275987 w 904240"/>
              <a:gd name="T11" fmla="*/ 869680 h 905510"/>
              <a:gd name="T12" fmla="*/ 343283 w 904240"/>
              <a:gd name="T13" fmla="*/ 892098 h 905510"/>
              <a:gd name="T14" fmla="*/ 414808 w 904240"/>
              <a:gd name="T15" fmla="*/ 903755 h 905510"/>
              <a:gd name="T16" fmla="*/ 451865 w 904240"/>
              <a:gd name="T17" fmla="*/ 905255 h 905510"/>
              <a:gd name="T18" fmla="*/ 488927 w 904240"/>
              <a:gd name="T19" fmla="*/ 903755 h 905510"/>
              <a:gd name="T20" fmla="*/ 560458 w 904240"/>
              <a:gd name="T21" fmla="*/ 892098 h 905510"/>
              <a:gd name="T22" fmla="*/ 627757 w 904240"/>
              <a:gd name="T23" fmla="*/ 869680 h 905510"/>
              <a:gd name="T24" fmla="*/ 689894 w 904240"/>
              <a:gd name="T25" fmla="*/ 837431 h 905510"/>
              <a:gd name="T26" fmla="*/ 745940 w 904240"/>
              <a:gd name="T27" fmla="*/ 796285 h 905510"/>
              <a:gd name="T28" fmla="*/ 794963 w 904240"/>
              <a:gd name="T29" fmla="*/ 747175 h 905510"/>
              <a:gd name="T30" fmla="*/ 816551 w 904240"/>
              <a:gd name="T31" fmla="*/ 719925 h 905510"/>
              <a:gd name="T32" fmla="*/ 890600 w 904240"/>
              <a:gd name="T33" fmla="*/ 343870 h 905510"/>
              <a:gd name="T34" fmla="*/ 13133 w 904240"/>
              <a:gd name="T35" fmla="*/ 343870 h 905510"/>
              <a:gd name="T36" fmla="*/ 5914 w 904240"/>
              <a:gd name="T37" fmla="*/ 379219 h 905510"/>
              <a:gd name="T38" fmla="*/ 1498 w 904240"/>
              <a:gd name="T39" fmla="*/ 415511 h 905510"/>
              <a:gd name="T40" fmla="*/ 0 w 904240"/>
              <a:gd name="T41" fmla="*/ 452627 h 905510"/>
              <a:gd name="T42" fmla="*/ 1498 w 904240"/>
              <a:gd name="T43" fmla="*/ 489744 h 905510"/>
              <a:gd name="T44" fmla="*/ 13133 w 904240"/>
              <a:gd name="T45" fmla="*/ 561385 h 905510"/>
              <a:gd name="T46" fmla="*/ 35512 w 904240"/>
              <a:gd name="T47" fmla="*/ 628792 h 905510"/>
              <a:gd name="T48" fmla="*/ 67704 w 904240"/>
              <a:gd name="T49" fmla="*/ 691033 h 905510"/>
              <a:gd name="T50" fmla="*/ 836034 w 904240"/>
              <a:gd name="T51" fmla="*/ 691033 h 905510"/>
              <a:gd name="T52" fmla="*/ 853297 w 904240"/>
              <a:gd name="T53" fmla="*/ 660617 h 905510"/>
              <a:gd name="T54" fmla="*/ 880696 w 904240"/>
              <a:gd name="T55" fmla="*/ 595676 h 905510"/>
              <a:gd name="T56" fmla="*/ 897818 w 904240"/>
              <a:gd name="T57" fmla="*/ 526036 h 905510"/>
              <a:gd name="T58" fmla="*/ 903731 w 904240"/>
              <a:gd name="T59" fmla="*/ 452627 h 905510"/>
              <a:gd name="T60" fmla="*/ 902234 w 904240"/>
              <a:gd name="T61" fmla="*/ 415511 h 905510"/>
              <a:gd name="T62" fmla="*/ 897818 w 904240"/>
              <a:gd name="T63" fmla="*/ 379219 h 905510"/>
              <a:gd name="T64" fmla="*/ 890600 w 904240"/>
              <a:gd name="T65" fmla="*/ 343870 h 905510"/>
              <a:gd name="T66" fmla="*/ 451865 w 904240"/>
              <a:gd name="T67" fmla="*/ 0 h 905510"/>
              <a:gd name="T68" fmla="*/ 378575 w 904240"/>
              <a:gd name="T69" fmla="*/ 5925 h 905510"/>
              <a:gd name="T70" fmla="*/ 309048 w 904240"/>
              <a:gd name="T71" fmla="*/ 23079 h 905510"/>
              <a:gd name="T72" fmla="*/ 244215 w 904240"/>
              <a:gd name="T73" fmla="*/ 50529 h 905510"/>
              <a:gd name="T74" fmla="*/ 185007 w 904240"/>
              <a:gd name="T75" fmla="*/ 87343 h 905510"/>
              <a:gd name="T76" fmla="*/ 132355 w 904240"/>
              <a:gd name="T77" fmla="*/ 132587 h 905510"/>
              <a:gd name="T78" fmla="*/ 87189 w 904240"/>
              <a:gd name="T79" fmla="*/ 185330 h 905510"/>
              <a:gd name="T80" fmla="*/ 50440 w 904240"/>
              <a:gd name="T81" fmla="*/ 244638 h 905510"/>
              <a:gd name="T82" fmla="*/ 23038 w 904240"/>
              <a:gd name="T83" fmla="*/ 309579 h 905510"/>
              <a:gd name="T84" fmla="*/ 880696 w 904240"/>
              <a:gd name="T85" fmla="*/ 309579 h 905510"/>
              <a:gd name="T86" fmla="*/ 853297 w 904240"/>
              <a:gd name="T87" fmla="*/ 244638 h 905510"/>
              <a:gd name="T88" fmla="*/ 816551 w 904240"/>
              <a:gd name="T89" fmla="*/ 185330 h 905510"/>
              <a:gd name="T90" fmla="*/ 771387 w 904240"/>
              <a:gd name="T91" fmla="*/ 132587 h 905510"/>
              <a:gd name="T92" fmla="*/ 718737 w 904240"/>
              <a:gd name="T93" fmla="*/ 87343 h 905510"/>
              <a:gd name="T94" fmla="*/ 659529 w 904240"/>
              <a:gd name="T95" fmla="*/ 50529 h 905510"/>
              <a:gd name="T96" fmla="*/ 594695 w 904240"/>
              <a:gd name="T97" fmla="*/ 23079 h 905510"/>
              <a:gd name="T98" fmla="*/ 525163 w 904240"/>
              <a:gd name="T99" fmla="*/ 5925 h 905510"/>
              <a:gd name="T100" fmla="*/ 451865 w 904240"/>
              <a:gd name="T101" fmla="*/ 0 h 905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04240" h="905510">
                <a:moveTo>
                  <a:pt x="816551" y="719925"/>
                </a:moveTo>
                <a:lnTo>
                  <a:pt x="87189" y="719925"/>
                </a:lnTo>
                <a:lnTo>
                  <a:pt x="108778" y="747175"/>
                </a:lnTo>
                <a:lnTo>
                  <a:pt x="157804" y="796285"/>
                </a:lnTo>
                <a:lnTo>
                  <a:pt x="213850" y="837431"/>
                </a:lnTo>
                <a:lnTo>
                  <a:pt x="275987" y="869680"/>
                </a:lnTo>
                <a:lnTo>
                  <a:pt x="343283" y="892098"/>
                </a:lnTo>
                <a:lnTo>
                  <a:pt x="414808" y="903755"/>
                </a:lnTo>
                <a:lnTo>
                  <a:pt x="451865" y="905255"/>
                </a:lnTo>
                <a:lnTo>
                  <a:pt x="488927" y="903755"/>
                </a:lnTo>
                <a:lnTo>
                  <a:pt x="560458" y="892098"/>
                </a:lnTo>
                <a:lnTo>
                  <a:pt x="627757" y="869680"/>
                </a:lnTo>
                <a:lnTo>
                  <a:pt x="689894" y="837431"/>
                </a:lnTo>
                <a:lnTo>
                  <a:pt x="745940" y="796285"/>
                </a:lnTo>
                <a:lnTo>
                  <a:pt x="794963" y="747175"/>
                </a:lnTo>
                <a:lnTo>
                  <a:pt x="816551" y="719925"/>
                </a:lnTo>
                <a:close/>
              </a:path>
              <a:path w="904240" h="905510">
                <a:moveTo>
                  <a:pt x="890600" y="343870"/>
                </a:moveTo>
                <a:lnTo>
                  <a:pt x="13133" y="343870"/>
                </a:lnTo>
                <a:lnTo>
                  <a:pt x="5914" y="379219"/>
                </a:lnTo>
                <a:lnTo>
                  <a:pt x="1498" y="415511"/>
                </a:lnTo>
                <a:lnTo>
                  <a:pt x="0" y="452627"/>
                </a:lnTo>
                <a:lnTo>
                  <a:pt x="1498" y="489744"/>
                </a:lnTo>
                <a:lnTo>
                  <a:pt x="13133" y="561385"/>
                </a:lnTo>
                <a:lnTo>
                  <a:pt x="35512" y="628792"/>
                </a:lnTo>
                <a:lnTo>
                  <a:pt x="67704" y="691033"/>
                </a:lnTo>
                <a:lnTo>
                  <a:pt x="836034" y="691033"/>
                </a:lnTo>
                <a:lnTo>
                  <a:pt x="853297" y="660617"/>
                </a:lnTo>
                <a:lnTo>
                  <a:pt x="880696" y="595676"/>
                </a:lnTo>
                <a:lnTo>
                  <a:pt x="897818" y="526036"/>
                </a:lnTo>
                <a:lnTo>
                  <a:pt x="903731" y="452627"/>
                </a:lnTo>
                <a:lnTo>
                  <a:pt x="902234" y="415511"/>
                </a:lnTo>
                <a:lnTo>
                  <a:pt x="897818" y="379219"/>
                </a:lnTo>
                <a:lnTo>
                  <a:pt x="890600" y="343870"/>
                </a:lnTo>
                <a:close/>
              </a:path>
              <a:path w="904240" h="905510">
                <a:moveTo>
                  <a:pt x="451865" y="0"/>
                </a:moveTo>
                <a:lnTo>
                  <a:pt x="378575" y="5925"/>
                </a:lnTo>
                <a:lnTo>
                  <a:pt x="309048" y="23079"/>
                </a:lnTo>
                <a:lnTo>
                  <a:pt x="244215" y="50529"/>
                </a:lnTo>
                <a:lnTo>
                  <a:pt x="185007" y="87343"/>
                </a:lnTo>
                <a:lnTo>
                  <a:pt x="132355" y="132587"/>
                </a:lnTo>
                <a:lnTo>
                  <a:pt x="87189" y="185330"/>
                </a:lnTo>
                <a:lnTo>
                  <a:pt x="50440" y="244638"/>
                </a:lnTo>
                <a:lnTo>
                  <a:pt x="23038" y="309579"/>
                </a:lnTo>
                <a:lnTo>
                  <a:pt x="880696" y="309579"/>
                </a:lnTo>
                <a:lnTo>
                  <a:pt x="853297" y="244638"/>
                </a:lnTo>
                <a:lnTo>
                  <a:pt x="816551" y="185330"/>
                </a:lnTo>
                <a:lnTo>
                  <a:pt x="771387" y="132587"/>
                </a:lnTo>
                <a:lnTo>
                  <a:pt x="718737" y="87343"/>
                </a:lnTo>
                <a:lnTo>
                  <a:pt x="659529" y="50529"/>
                </a:lnTo>
                <a:lnTo>
                  <a:pt x="594695" y="23079"/>
                </a:lnTo>
                <a:lnTo>
                  <a:pt x="525163" y="5925"/>
                </a:lnTo>
                <a:lnTo>
                  <a:pt x="451865" y="0"/>
                </a:lnTo>
                <a:close/>
              </a:path>
            </a:pathLst>
          </a:custGeom>
          <a:solidFill>
            <a:srgbClr val="001F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4052" name="object 20">
            <a:extLst>
              <a:ext uri="{FF2B5EF4-FFF2-40B4-BE49-F238E27FC236}">
                <a16:creationId xmlns:a16="http://schemas.microsoft.com/office/drawing/2014/main" id="{AAD4233D-2D99-4CB2-B7DA-CA81316E3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838" y="2709863"/>
            <a:ext cx="2849562" cy="300037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4053" name="object 21">
            <a:extLst>
              <a:ext uri="{FF2B5EF4-FFF2-40B4-BE49-F238E27FC236}">
                <a16:creationId xmlns:a16="http://schemas.microsoft.com/office/drawing/2014/main" id="{511AE1C9-1A8E-4E8F-9B50-72B0E23DF1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25" y="3038475"/>
            <a:ext cx="3213100" cy="300038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4054" name="object 22">
            <a:extLst>
              <a:ext uri="{FF2B5EF4-FFF2-40B4-BE49-F238E27FC236}">
                <a16:creationId xmlns:a16="http://schemas.microsoft.com/office/drawing/2014/main" id="{9D5146C4-F85E-4B58-92AA-90ECFB5D1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3675063"/>
            <a:ext cx="3511550" cy="298450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4055" name="object 23">
            <a:extLst>
              <a:ext uri="{FF2B5EF4-FFF2-40B4-BE49-F238E27FC236}">
                <a16:creationId xmlns:a16="http://schemas.microsoft.com/office/drawing/2014/main" id="{FBD77297-01F2-41D2-9A75-A2CC79EAD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4002088"/>
            <a:ext cx="4179887" cy="298450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4056" name="object 24">
            <a:extLst>
              <a:ext uri="{FF2B5EF4-FFF2-40B4-BE49-F238E27FC236}">
                <a16:creationId xmlns:a16="http://schemas.microsoft.com/office/drawing/2014/main" id="{2B164CC8-DED0-419D-9C85-A0AFC0F3B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838" y="4638675"/>
            <a:ext cx="3717925" cy="296863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4057" name="object 25">
            <a:extLst>
              <a:ext uri="{FF2B5EF4-FFF2-40B4-BE49-F238E27FC236}">
                <a16:creationId xmlns:a16="http://schemas.microsoft.com/office/drawing/2014/main" id="{2903B9AC-49C3-4A6D-BA5D-38460092C1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25" y="4967288"/>
            <a:ext cx="3282950" cy="298450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4058" name="object 26">
            <a:extLst>
              <a:ext uri="{FF2B5EF4-FFF2-40B4-BE49-F238E27FC236}">
                <a16:creationId xmlns:a16="http://schemas.microsoft.com/office/drawing/2014/main" id="{BC9677D7-B6DA-4F08-AD8D-8730D6BAEE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838" y="5599113"/>
            <a:ext cx="3005137" cy="300037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4059" name="object 27">
            <a:extLst>
              <a:ext uri="{FF2B5EF4-FFF2-40B4-BE49-F238E27FC236}">
                <a16:creationId xmlns:a16="http://schemas.microsoft.com/office/drawing/2014/main" id="{E69EC930-2683-44E6-8AF4-FA8640F984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550" y="5930900"/>
            <a:ext cx="3800475" cy="296863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4060" name="object 28">
            <a:extLst>
              <a:ext uri="{FF2B5EF4-FFF2-40B4-BE49-F238E27FC236}">
                <a16:creationId xmlns:a16="http://schemas.microsoft.com/office/drawing/2014/main" id="{A116652B-3C30-463C-8E91-09E294A67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53763" y="311150"/>
            <a:ext cx="814387" cy="812800"/>
          </a:xfrm>
          <a:prstGeom prst="rect">
            <a:avLst/>
          </a:prstGeom>
          <a:blipFill dpi="0" rotWithShape="1">
            <a:blip r:embed="rId2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object 2">
            <a:extLst>
              <a:ext uri="{FF2B5EF4-FFF2-40B4-BE49-F238E27FC236}">
                <a16:creationId xmlns:a16="http://schemas.microsoft.com/office/drawing/2014/main" id="{DD5BA26B-3DEA-4DCC-8DE7-C860E2D8B199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5638800" cy="6858000"/>
          </a:xfrm>
          <a:custGeom>
            <a:avLst/>
            <a:gdLst>
              <a:gd name="T0" fmla="*/ 0 w 5638800"/>
              <a:gd name="T1" fmla="*/ 6857999 h 6858000"/>
              <a:gd name="T2" fmla="*/ 5638799 w 5638800"/>
              <a:gd name="T3" fmla="*/ 6857999 h 6858000"/>
              <a:gd name="T4" fmla="*/ 5638799 w 5638800"/>
              <a:gd name="T5" fmla="*/ 0 h 6858000"/>
              <a:gd name="T6" fmla="*/ 0 w 5638800"/>
              <a:gd name="T7" fmla="*/ 0 h 6858000"/>
              <a:gd name="T8" fmla="*/ 0 w 563880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38800" h="6858000">
                <a:moveTo>
                  <a:pt x="0" y="6857999"/>
                </a:moveTo>
                <a:lnTo>
                  <a:pt x="5638799" y="6857999"/>
                </a:lnTo>
                <a:lnTo>
                  <a:pt x="56387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001F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5059" name="object 3">
            <a:extLst>
              <a:ext uri="{FF2B5EF4-FFF2-40B4-BE49-F238E27FC236}">
                <a16:creationId xmlns:a16="http://schemas.microsoft.com/office/drawing/2014/main" id="{C92D0F57-E698-4297-BAF0-E9BC6A6BAE0A}"/>
              </a:ext>
            </a:extLst>
          </p:cNvPr>
          <p:cNvSpPr>
            <a:spLocks/>
          </p:cNvSpPr>
          <p:nvPr/>
        </p:nvSpPr>
        <p:spPr bwMode="auto">
          <a:xfrm>
            <a:off x="5638800" y="0"/>
            <a:ext cx="6548438" cy="6858000"/>
          </a:xfrm>
          <a:custGeom>
            <a:avLst/>
            <a:gdLst>
              <a:gd name="T0" fmla="*/ 0 w 6548755"/>
              <a:gd name="T1" fmla="*/ 6857999 h 6858000"/>
              <a:gd name="T2" fmla="*/ 6548627 w 6548755"/>
              <a:gd name="T3" fmla="*/ 6857999 h 6858000"/>
              <a:gd name="T4" fmla="*/ 6548627 w 6548755"/>
              <a:gd name="T5" fmla="*/ 0 h 6858000"/>
              <a:gd name="T6" fmla="*/ 0 w 6548755"/>
              <a:gd name="T7" fmla="*/ 0 h 6858000"/>
              <a:gd name="T8" fmla="*/ 0 w 6548755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48755" h="6858000">
                <a:moveTo>
                  <a:pt x="0" y="6857999"/>
                </a:moveTo>
                <a:lnTo>
                  <a:pt x="6548627" y="6857999"/>
                </a:lnTo>
                <a:lnTo>
                  <a:pt x="6548627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5060" name="object 4">
            <a:extLst>
              <a:ext uri="{FF2B5EF4-FFF2-40B4-BE49-F238E27FC236}">
                <a16:creationId xmlns:a16="http://schemas.microsoft.com/office/drawing/2014/main" id="{8F45FF9B-76F2-4A01-8C0E-202DBE031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7138" y="931863"/>
            <a:ext cx="63500" cy="1619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61" name="object 5">
            <a:extLst>
              <a:ext uri="{FF2B5EF4-FFF2-40B4-BE49-F238E27FC236}">
                <a16:creationId xmlns:a16="http://schemas.microsoft.com/office/drawing/2014/main" id="{24990AD2-3586-47F1-BEB4-B0F87C219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1763" y="1144588"/>
            <a:ext cx="1244600" cy="1619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62" name="object 6">
            <a:extLst>
              <a:ext uri="{FF2B5EF4-FFF2-40B4-BE49-F238E27FC236}">
                <a16:creationId xmlns:a16="http://schemas.microsoft.com/office/drawing/2014/main" id="{47F47165-0ED4-46A1-8353-5966EF02F2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4325" y="1358900"/>
            <a:ext cx="65088" cy="16192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63" name="object 7">
            <a:extLst>
              <a:ext uri="{FF2B5EF4-FFF2-40B4-BE49-F238E27FC236}">
                <a16:creationId xmlns:a16="http://schemas.microsoft.com/office/drawing/2014/main" id="{5ED9FD10-7FA1-4B89-A70C-F00B1BE8E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8950" y="1573213"/>
            <a:ext cx="1066800" cy="160337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64" name="object 8">
            <a:extLst>
              <a:ext uri="{FF2B5EF4-FFF2-40B4-BE49-F238E27FC236}">
                <a16:creationId xmlns:a16="http://schemas.microsoft.com/office/drawing/2014/main" id="{3B40130A-12CC-40E9-9DDE-E6160CC2B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0038" y="1573213"/>
            <a:ext cx="1257300" cy="16192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65" name="object 9">
            <a:extLst>
              <a:ext uri="{FF2B5EF4-FFF2-40B4-BE49-F238E27FC236}">
                <a16:creationId xmlns:a16="http://schemas.microsoft.com/office/drawing/2014/main" id="{9E3673EA-EECD-4923-A9D8-3A6E8CBD5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7975" y="1573213"/>
            <a:ext cx="155575" cy="153987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66" name="object 10">
            <a:extLst>
              <a:ext uri="{FF2B5EF4-FFF2-40B4-BE49-F238E27FC236}">
                <a16:creationId xmlns:a16="http://schemas.microsoft.com/office/drawing/2014/main" id="{2B98A60F-5C59-4456-981D-ADE5CD396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8950" y="1787525"/>
            <a:ext cx="1458913" cy="160338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67" name="object 11">
            <a:extLst>
              <a:ext uri="{FF2B5EF4-FFF2-40B4-BE49-F238E27FC236}">
                <a16:creationId xmlns:a16="http://schemas.microsoft.com/office/drawing/2014/main" id="{A16CDF6C-78A1-4EEE-9911-5954033C5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1998663"/>
            <a:ext cx="63500" cy="161925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68" name="object 12">
            <a:extLst>
              <a:ext uri="{FF2B5EF4-FFF2-40B4-BE49-F238E27FC236}">
                <a16:creationId xmlns:a16="http://schemas.microsoft.com/office/drawing/2014/main" id="{F9C167D4-D6E3-4C15-A4C3-7F79398E39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7638" y="2211388"/>
            <a:ext cx="134937" cy="161925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69" name="object 13">
            <a:extLst>
              <a:ext uri="{FF2B5EF4-FFF2-40B4-BE49-F238E27FC236}">
                <a16:creationId xmlns:a16="http://schemas.microsoft.com/office/drawing/2014/main" id="{44B61BD8-5382-471E-8356-67D4E69C21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1763" y="2425700"/>
            <a:ext cx="1146175" cy="161925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70" name="object 14">
            <a:extLst>
              <a:ext uri="{FF2B5EF4-FFF2-40B4-BE49-F238E27FC236}">
                <a16:creationId xmlns:a16="http://schemas.microsoft.com/office/drawing/2014/main" id="{FD4D6F10-223D-4C39-AFF3-7A9637A04C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4325" y="2638425"/>
            <a:ext cx="65088" cy="161925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71" name="object 15">
            <a:extLst>
              <a:ext uri="{FF2B5EF4-FFF2-40B4-BE49-F238E27FC236}">
                <a16:creationId xmlns:a16="http://schemas.microsoft.com/office/drawing/2014/main" id="{2FB87645-16ED-4F90-8D74-9C234CA09C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8950" y="2854325"/>
            <a:ext cx="1066800" cy="125413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72" name="object 16">
            <a:extLst>
              <a:ext uri="{FF2B5EF4-FFF2-40B4-BE49-F238E27FC236}">
                <a16:creationId xmlns:a16="http://schemas.microsoft.com/office/drawing/2014/main" id="{4238952D-B328-4EAB-A057-F930F9547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1150" y="2854325"/>
            <a:ext cx="754063" cy="125413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73" name="object 17">
            <a:extLst>
              <a:ext uri="{FF2B5EF4-FFF2-40B4-BE49-F238E27FC236}">
                <a16:creationId xmlns:a16="http://schemas.microsoft.com/office/drawing/2014/main" id="{C38DD788-07F8-4795-AA61-962E11BE29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5850" y="2854325"/>
            <a:ext cx="155575" cy="153988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74" name="object 18">
            <a:extLst>
              <a:ext uri="{FF2B5EF4-FFF2-40B4-BE49-F238E27FC236}">
                <a16:creationId xmlns:a16="http://schemas.microsoft.com/office/drawing/2014/main" id="{402FA40A-64AB-4920-9FBC-64DCC6FA1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8950" y="3067050"/>
            <a:ext cx="1855788" cy="125413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75" name="object 19">
            <a:extLst>
              <a:ext uri="{FF2B5EF4-FFF2-40B4-BE49-F238E27FC236}">
                <a16:creationId xmlns:a16="http://schemas.microsoft.com/office/drawing/2014/main" id="{7A7E9B36-BF7C-49A0-B52F-52B4009E4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3278188"/>
            <a:ext cx="139700" cy="161925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76" name="object 20">
            <a:extLst>
              <a:ext uri="{FF2B5EF4-FFF2-40B4-BE49-F238E27FC236}">
                <a16:creationId xmlns:a16="http://schemas.microsoft.com/office/drawing/2014/main" id="{E81E8191-0A13-4859-BCB2-269778679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4325" y="3492500"/>
            <a:ext cx="65088" cy="161925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77" name="object 21">
            <a:extLst>
              <a:ext uri="{FF2B5EF4-FFF2-40B4-BE49-F238E27FC236}">
                <a16:creationId xmlns:a16="http://schemas.microsoft.com/office/drawing/2014/main" id="{A5D17CC7-98FC-4B09-AB6E-4F7E1C97E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8950" y="3706813"/>
            <a:ext cx="1628775" cy="153987"/>
          </a:xfrm>
          <a:prstGeom prst="rect">
            <a:avLst/>
          </a:prstGeom>
          <a:blipFill dpi="0" rotWithShape="1">
            <a:blip r:embed="rId2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78" name="object 22">
            <a:extLst>
              <a:ext uri="{FF2B5EF4-FFF2-40B4-BE49-F238E27FC236}">
                <a16:creationId xmlns:a16="http://schemas.microsoft.com/office/drawing/2014/main" id="{231A3040-F8B0-4051-90BD-3876ACF934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8950" y="3921125"/>
            <a:ext cx="1849438" cy="125413"/>
          </a:xfrm>
          <a:prstGeom prst="rect">
            <a:avLst/>
          </a:prstGeom>
          <a:blipFill dpi="0" rotWithShape="1">
            <a:blip r:embed="rId2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79" name="object 23">
            <a:extLst>
              <a:ext uri="{FF2B5EF4-FFF2-40B4-BE49-F238E27FC236}">
                <a16:creationId xmlns:a16="http://schemas.microsoft.com/office/drawing/2014/main" id="{94E07904-7648-491D-98D9-E05294711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4132263"/>
            <a:ext cx="139700" cy="161925"/>
          </a:xfrm>
          <a:prstGeom prst="rect">
            <a:avLst/>
          </a:prstGeom>
          <a:blipFill dpi="0" rotWithShape="1">
            <a:blip r:embed="rId2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80" name="object 24">
            <a:extLst>
              <a:ext uri="{FF2B5EF4-FFF2-40B4-BE49-F238E27FC236}">
                <a16:creationId xmlns:a16="http://schemas.microsoft.com/office/drawing/2014/main" id="{8FDCE565-1866-43DC-B312-C9BF414323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4325" y="4344988"/>
            <a:ext cx="65088" cy="161925"/>
          </a:xfrm>
          <a:prstGeom prst="rect">
            <a:avLst/>
          </a:prstGeom>
          <a:blipFill dpi="0" rotWithShape="1">
            <a:blip r:embed="rId2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81" name="object 25">
            <a:extLst>
              <a:ext uri="{FF2B5EF4-FFF2-40B4-BE49-F238E27FC236}">
                <a16:creationId xmlns:a16="http://schemas.microsoft.com/office/drawing/2014/main" id="{B2DFF2EF-E50F-4614-B693-71077DA608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8950" y="4560888"/>
            <a:ext cx="1066800" cy="125412"/>
          </a:xfrm>
          <a:prstGeom prst="rect">
            <a:avLst/>
          </a:prstGeom>
          <a:blipFill dpi="0" rotWithShape="1">
            <a:blip r:embed="rId2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82" name="object 26">
            <a:extLst>
              <a:ext uri="{FF2B5EF4-FFF2-40B4-BE49-F238E27FC236}">
                <a16:creationId xmlns:a16="http://schemas.microsoft.com/office/drawing/2014/main" id="{1D16250C-41BC-472E-A21C-5396859B7B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7975" y="4562475"/>
            <a:ext cx="757238" cy="123825"/>
          </a:xfrm>
          <a:prstGeom prst="rect">
            <a:avLst/>
          </a:prstGeom>
          <a:blipFill dpi="0" rotWithShape="1">
            <a:blip r:embed="rId2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83" name="object 27">
            <a:extLst>
              <a:ext uri="{FF2B5EF4-FFF2-40B4-BE49-F238E27FC236}">
                <a16:creationId xmlns:a16="http://schemas.microsoft.com/office/drawing/2014/main" id="{9FD2EED4-3E2D-4942-AC62-67FADC6F94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5850" y="4560888"/>
            <a:ext cx="155575" cy="153987"/>
          </a:xfrm>
          <a:prstGeom prst="rect">
            <a:avLst/>
          </a:prstGeom>
          <a:blipFill dpi="0" rotWithShape="1">
            <a:blip r:embed="rId2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84" name="object 28">
            <a:extLst>
              <a:ext uri="{FF2B5EF4-FFF2-40B4-BE49-F238E27FC236}">
                <a16:creationId xmlns:a16="http://schemas.microsoft.com/office/drawing/2014/main" id="{6A7B2A48-16C8-468A-A9E1-C050385B4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8950" y="4773613"/>
            <a:ext cx="2046288" cy="125412"/>
          </a:xfrm>
          <a:prstGeom prst="rect">
            <a:avLst/>
          </a:prstGeom>
          <a:blipFill dpi="0" rotWithShape="1">
            <a:blip r:embed="rId2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85" name="object 29">
            <a:extLst>
              <a:ext uri="{FF2B5EF4-FFF2-40B4-BE49-F238E27FC236}">
                <a16:creationId xmlns:a16="http://schemas.microsoft.com/office/drawing/2014/main" id="{57662899-0E45-40DC-8B32-87E82C451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4984750"/>
            <a:ext cx="139700" cy="161925"/>
          </a:xfrm>
          <a:prstGeom prst="rect">
            <a:avLst/>
          </a:prstGeom>
          <a:blipFill dpi="0" rotWithShape="1">
            <a:blip r:embed="rId2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86" name="object 30">
            <a:extLst>
              <a:ext uri="{FF2B5EF4-FFF2-40B4-BE49-F238E27FC236}">
                <a16:creationId xmlns:a16="http://schemas.microsoft.com/office/drawing/2014/main" id="{531DDEEC-C0A7-4C02-9E97-B1D5C7ABC7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4325" y="5199063"/>
            <a:ext cx="65088" cy="161925"/>
          </a:xfrm>
          <a:prstGeom prst="rect">
            <a:avLst/>
          </a:prstGeom>
          <a:blipFill dpi="0" rotWithShape="1">
            <a:blip r:embed="rId2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87" name="object 31">
            <a:extLst>
              <a:ext uri="{FF2B5EF4-FFF2-40B4-BE49-F238E27FC236}">
                <a16:creationId xmlns:a16="http://schemas.microsoft.com/office/drawing/2014/main" id="{A01EA1D7-4D8C-40C4-8825-866D170C03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8950" y="5414963"/>
            <a:ext cx="1066800" cy="125412"/>
          </a:xfrm>
          <a:prstGeom prst="rect">
            <a:avLst/>
          </a:prstGeom>
          <a:blipFill dpi="0" rotWithShape="1">
            <a:blip r:embed="rId2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88" name="object 32">
            <a:extLst>
              <a:ext uri="{FF2B5EF4-FFF2-40B4-BE49-F238E27FC236}">
                <a16:creationId xmlns:a16="http://schemas.microsoft.com/office/drawing/2014/main" id="{E6836833-A4D9-4DFD-933D-DDD9250D2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1625" y="5414963"/>
            <a:ext cx="862013" cy="125412"/>
          </a:xfrm>
          <a:prstGeom prst="rect">
            <a:avLst/>
          </a:prstGeom>
          <a:blipFill dpi="0" rotWithShape="1">
            <a:blip r:embed="rId3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89" name="object 33">
            <a:extLst>
              <a:ext uri="{FF2B5EF4-FFF2-40B4-BE49-F238E27FC236}">
                <a16:creationId xmlns:a16="http://schemas.microsoft.com/office/drawing/2014/main" id="{E0CAA0C6-02D4-4982-93A5-8FC4562405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2688" y="5414963"/>
            <a:ext cx="157162" cy="153987"/>
          </a:xfrm>
          <a:prstGeom prst="rect">
            <a:avLst/>
          </a:prstGeom>
          <a:blipFill dpi="0" rotWithShape="1">
            <a:blip r:embed="rId3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90" name="object 34">
            <a:extLst>
              <a:ext uri="{FF2B5EF4-FFF2-40B4-BE49-F238E27FC236}">
                <a16:creationId xmlns:a16="http://schemas.microsoft.com/office/drawing/2014/main" id="{DA1BB241-8E74-4FBC-A317-B73D50018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8950" y="5627688"/>
            <a:ext cx="1844675" cy="125412"/>
          </a:xfrm>
          <a:prstGeom prst="rect">
            <a:avLst/>
          </a:prstGeom>
          <a:blipFill dpi="0" rotWithShape="1">
            <a:blip r:embed="rId3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91" name="object 35">
            <a:extLst>
              <a:ext uri="{FF2B5EF4-FFF2-40B4-BE49-F238E27FC236}">
                <a16:creationId xmlns:a16="http://schemas.microsoft.com/office/drawing/2014/main" id="{5EF7CC16-1A8C-426C-85C7-75584046E6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3313" y="5697538"/>
            <a:ext cx="52387" cy="14287"/>
          </a:xfrm>
          <a:prstGeom prst="rect">
            <a:avLst/>
          </a:prstGeom>
          <a:blipFill dpi="0" rotWithShape="1">
            <a:blip r:embed="rId3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92" name="object 36">
            <a:extLst>
              <a:ext uri="{FF2B5EF4-FFF2-40B4-BE49-F238E27FC236}">
                <a16:creationId xmlns:a16="http://schemas.microsoft.com/office/drawing/2014/main" id="{50F1C48A-CD6A-4E32-ADD7-6D015F91C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5863" y="5635625"/>
            <a:ext cx="180975" cy="117475"/>
          </a:xfrm>
          <a:prstGeom prst="rect">
            <a:avLst/>
          </a:prstGeom>
          <a:blipFill dpi="0" rotWithShape="1">
            <a:blip r:embed="rId3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93" name="object 37">
            <a:extLst>
              <a:ext uri="{FF2B5EF4-FFF2-40B4-BE49-F238E27FC236}">
                <a16:creationId xmlns:a16="http://schemas.microsoft.com/office/drawing/2014/main" id="{16AD74A8-9B83-46DB-AE50-F00A27D3B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675" y="5838825"/>
            <a:ext cx="63500" cy="161925"/>
          </a:xfrm>
          <a:prstGeom prst="rect">
            <a:avLst/>
          </a:prstGeom>
          <a:blipFill dpi="0" rotWithShape="1">
            <a:blip r:embed="rId3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94" name="object 38">
            <a:extLst>
              <a:ext uri="{FF2B5EF4-FFF2-40B4-BE49-F238E27FC236}">
                <a16:creationId xmlns:a16="http://schemas.microsoft.com/office/drawing/2014/main" id="{1D1A06A6-9D7B-4FB5-BEEA-9C50E31522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7638" y="6200775"/>
            <a:ext cx="42862" cy="12700"/>
          </a:xfrm>
          <a:prstGeom prst="rect">
            <a:avLst/>
          </a:prstGeom>
          <a:blipFill dpi="0" rotWithShape="1">
            <a:blip r:embed="rId3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95" name="object 39">
            <a:extLst>
              <a:ext uri="{FF2B5EF4-FFF2-40B4-BE49-F238E27FC236}">
                <a16:creationId xmlns:a16="http://schemas.microsoft.com/office/drawing/2014/main" id="{3AE05B7F-CA96-4A2E-A5BA-C176B7D110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6213" y="6064250"/>
            <a:ext cx="14287" cy="136525"/>
          </a:xfrm>
          <a:prstGeom prst="rect">
            <a:avLst/>
          </a:prstGeom>
          <a:blipFill dpi="0" rotWithShape="1">
            <a:blip r:embed="rId3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96" name="object 40">
            <a:extLst>
              <a:ext uri="{FF2B5EF4-FFF2-40B4-BE49-F238E27FC236}">
                <a16:creationId xmlns:a16="http://schemas.microsoft.com/office/drawing/2014/main" id="{4E9365FB-9045-409A-874B-E7A5FBC640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7638" y="6053138"/>
            <a:ext cx="42862" cy="11112"/>
          </a:xfrm>
          <a:prstGeom prst="rect">
            <a:avLst/>
          </a:prstGeom>
          <a:blipFill dpi="0" rotWithShape="1">
            <a:blip r:embed="rId3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97" name="object 41">
            <a:extLst>
              <a:ext uri="{FF2B5EF4-FFF2-40B4-BE49-F238E27FC236}">
                <a16:creationId xmlns:a16="http://schemas.microsoft.com/office/drawing/2014/main" id="{E2E0417A-5C9D-4F9D-A9C6-D6803036F4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1900" y="6265863"/>
            <a:ext cx="65088" cy="161925"/>
          </a:xfrm>
          <a:prstGeom prst="rect">
            <a:avLst/>
          </a:prstGeom>
          <a:blipFill dpi="0" rotWithShape="1">
            <a:blip r:embed="rId3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098" name="object 42">
            <a:extLst>
              <a:ext uri="{FF2B5EF4-FFF2-40B4-BE49-F238E27FC236}">
                <a16:creationId xmlns:a16="http://schemas.microsoft.com/office/drawing/2014/main" id="{FB61C4F6-DBB9-4151-8F40-DCF9A8C73AEC}"/>
              </a:ext>
            </a:extLst>
          </p:cNvPr>
          <p:cNvSpPr>
            <a:spLocks/>
          </p:cNvSpPr>
          <p:nvPr/>
        </p:nvSpPr>
        <p:spPr bwMode="auto">
          <a:xfrm>
            <a:off x="176213" y="2651125"/>
            <a:ext cx="4987925" cy="4206875"/>
          </a:xfrm>
          <a:custGeom>
            <a:avLst/>
            <a:gdLst>
              <a:gd name="T0" fmla="*/ 4042806 w 4986655"/>
              <a:gd name="T1" fmla="*/ 0 h 4206240"/>
              <a:gd name="T2" fmla="*/ 0 w 4986655"/>
              <a:gd name="T3" fmla="*/ 0 h 4206240"/>
              <a:gd name="T4" fmla="*/ 0 w 4986655"/>
              <a:gd name="T5" fmla="*/ 4206239 h 4206240"/>
              <a:gd name="T6" fmla="*/ 4046900 w 4986655"/>
              <a:gd name="T7" fmla="*/ 4206239 h 4206240"/>
              <a:gd name="T8" fmla="*/ 4986527 w 4986655"/>
              <a:gd name="T9" fmla="*/ 2107691 h 4206240"/>
              <a:gd name="T10" fmla="*/ 4042806 w 4986655"/>
              <a:gd name="T11" fmla="*/ 0 h 4206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986655" h="4206240">
                <a:moveTo>
                  <a:pt x="4042806" y="0"/>
                </a:moveTo>
                <a:lnTo>
                  <a:pt x="0" y="0"/>
                </a:lnTo>
                <a:lnTo>
                  <a:pt x="0" y="4206239"/>
                </a:lnTo>
                <a:lnTo>
                  <a:pt x="4046900" y="4206239"/>
                </a:lnTo>
                <a:lnTo>
                  <a:pt x="4986527" y="2107691"/>
                </a:lnTo>
                <a:lnTo>
                  <a:pt x="4042806" y="0"/>
                </a:lnTo>
                <a:close/>
              </a:path>
            </a:pathLst>
          </a:custGeom>
          <a:solidFill>
            <a:srgbClr val="001F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5099" name="object 43">
            <a:extLst>
              <a:ext uri="{FF2B5EF4-FFF2-40B4-BE49-F238E27FC236}">
                <a16:creationId xmlns:a16="http://schemas.microsoft.com/office/drawing/2014/main" id="{7DF46BDA-DE91-491C-997A-FF970A8FE34B}"/>
              </a:ext>
            </a:extLst>
          </p:cNvPr>
          <p:cNvSpPr>
            <a:spLocks/>
          </p:cNvSpPr>
          <p:nvPr/>
        </p:nvSpPr>
        <p:spPr bwMode="auto">
          <a:xfrm>
            <a:off x="1182688" y="2859088"/>
            <a:ext cx="2727325" cy="1390650"/>
          </a:xfrm>
          <a:custGeom>
            <a:avLst/>
            <a:gdLst>
              <a:gd name="T0" fmla="*/ 1136010 w 2726690"/>
              <a:gd name="T1" fmla="*/ 1188719 h 1391285"/>
              <a:gd name="T2" fmla="*/ 454401 w 2726690"/>
              <a:gd name="T3" fmla="*/ 1188719 h 1391285"/>
              <a:gd name="T4" fmla="*/ 470784 w 2726690"/>
              <a:gd name="T5" fmla="*/ 1391280 h 1391285"/>
              <a:gd name="T6" fmla="*/ 1136010 w 2726690"/>
              <a:gd name="T7" fmla="*/ 1188719 h 1391285"/>
              <a:gd name="T8" fmla="*/ 2726435 w 2726690"/>
              <a:gd name="T9" fmla="*/ 0 h 1391285"/>
              <a:gd name="T10" fmla="*/ 0 w 2726690"/>
              <a:gd name="T11" fmla="*/ 0 h 1391285"/>
              <a:gd name="T12" fmla="*/ 0 w 2726690"/>
              <a:gd name="T13" fmla="*/ 1188719 h 1391285"/>
              <a:gd name="T14" fmla="*/ 2726435 w 2726690"/>
              <a:gd name="T15" fmla="*/ 1188719 h 1391285"/>
              <a:gd name="T16" fmla="*/ 2726435 w 2726690"/>
              <a:gd name="T17" fmla="*/ 0 h 1391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26690" h="1391285">
                <a:moveTo>
                  <a:pt x="1136010" y="1188719"/>
                </a:moveTo>
                <a:lnTo>
                  <a:pt x="454401" y="1188719"/>
                </a:lnTo>
                <a:lnTo>
                  <a:pt x="470784" y="1391280"/>
                </a:lnTo>
                <a:lnTo>
                  <a:pt x="1136010" y="1188719"/>
                </a:lnTo>
                <a:close/>
              </a:path>
              <a:path w="2726690" h="1391285">
                <a:moveTo>
                  <a:pt x="2726435" y="0"/>
                </a:moveTo>
                <a:lnTo>
                  <a:pt x="0" y="0"/>
                </a:lnTo>
                <a:lnTo>
                  <a:pt x="0" y="1188719"/>
                </a:lnTo>
                <a:lnTo>
                  <a:pt x="2726435" y="1188719"/>
                </a:lnTo>
                <a:lnTo>
                  <a:pt x="27264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5100" name="object 44">
            <a:extLst>
              <a:ext uri="{FF2B5EF4-FFF2-40B4-BE49-F238E27FC236}">
                <a16:creationId xmlns:a16="http://schemas.microsoft.com/office/drawing/2014/main" id="{7D5EDF90-01F8-4E66-B46C-1A6DF86B7A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8625" y="3159125"/>
            <a:ext cx="1700213" cy="228600"/>
          </a:xfrm>
          <a:prstGeom prst="rect">
            <a:avLst/>
          </a:prstGeom>
          <a:blipFill dpi="0" rotWithShape="1">
            <a:blip r:embed="rId3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101" name="object 45">
            <a:extLst>
              <a:ext uri="{FF2B5EF4-FFF2-40B4-BE49-F238E27FC236}">
                <a16:creationId xmlns:a16="http://schemas.microsoft.com/office/drawing/2014/main" id="{ED3A953F-0F34-436F-88A4-9CEEEC342B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5" y="3460750"/>
            <a:ext cx="1722438" cy="300038"/>
          </a:xfrm>
          <a:prstGeom prst="rect">
            <a:avLst/>
          </a:prstGeom>
          <a:blipFill dpi="0" rotWithShape="1">
            <a:blip r:embed="rId4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102" name="object 46">
            <a:extLst>
              <a:ext uri="{FF2B5EF4-FFF2-40B4-BE49-F238E27FC236}">
                <a16:creationId xmlns:a16="http://schemas.microsoft.com/office/drawing/2014/main" id="{2299A17A-CF59-4CC1-B858-E7FABE83ACCF}"/>
              </a:ext>
            </a:extLst>
          </p:cNvPr>
          <p:cNvSpPr>
            <a:spLocks/>
          </p:cNvSpPr>
          <p:nvPr/>
        </p:nvSpPr>
        <p:spPr bwMode="auto">
          <a:xfrm>
            <a:off x="425450" y="4498975"/>
            <a:ext cx="2181225" cy="2359025"/>
          </a:xfrm>
          <a:custGeom>
            <a:avLst/>
            <a:gdLst>
              <a:gd name="T0" fmla="*/ 360701 w 2180590"/>
              <a:gd name="T1" fmla="*/ 1591055 h 2359659"/>
              <a:gd name="T2" fmla="*/ 276091 w 2180590"/>
              <a:gd name="T3" fmla="*/ 1624583 h 2359659"/>
              <a:gd name="T4" fmla="*/ 69532 w 2180590"/>
              <a:gd name="T5" fmla="*/ 1749551 h 2359659"/>
              <a:gd name="T6" fmla="*/ 1478 w 2180590"/>
              <a:gd name="T7" fmla="*/ 2026919 h 2359659"/>
              <a:gd name="T8" fmla="*/ 30304 w 2180590"/>
              <a:gd name="T9" fmla="*/ 2359151 h 2359659"/>
              <a:gd name="T10" fmla="*/ 2177810 w 2180590"/>
              <a:gd name="T11" fmla="*/ 2154935 h 2359659"/>
              <a:gd name="T12" fmla="*/ 2140621 w 2180590"/>
              <a:gd name="T13" fmla="*/ 1908047 h 2359659"/>
              <a:gd name="T14" fmla="*/ 2028792 w 2180590"/>
              <a:gd name="T15" fmla="*/ 1694687 h 2359659"/>
              <a:gd name="T16" fmla="*/ 1873745 w 2180590"/>
              <a:gd name="T17" fmla="*/ 1600199 h 2359659"/>
              <a:gd name="T18" fmla="*/ 1792078 w 2180590"/>
              <a:gd name="T19" fmla="*/ 1575815 h 2359659"/>
              <a:gd name="T20" fmla="*/ 799737 w 2180590"/>
              <a:gd name="T21" fmla="*/ 1414271 h 2359659"/>
              <a:gd name="T22" fmla="*/ 702599 w 2180590"/>
              <a:gd name="T23" fmla="*/ 1463039 h 2359659"/>
              <a:gd name="T24" fmla="*/ 558275 w 2180590"/>
              <a:gd name="T25" fmla="*/ 1533143 h 2359659"/>
              <a:gd name="T26" fmla="*/ 452647 w 2180590"/>
              <a:gd name="T27" fmla="*/ 1566671 h 2359659"/>
              <a:gd name="T28" fmla="*/ 1753880 w 2180590"/>
              <a:gd name="T29" fmla="*/ 1566671 h 2359659"/>
              <a:gd name="T30" fmla="*/ 1647864 w 2180590"/>
              <a:gd name="T31" fmla="*/ 1533143 h 2359659"/>
              <a:gd name="T32" fmla="*/ 1538013 w 2180590"/>
              <a:gd name="T33" fmla="*/ 1481327 h 2359659"/>
              <a:gd name="T34" fmla="*/ 1416035 w 2180590"/>
              <a:gd name="T35" fmla="*/ 1417319 h 2359659"/>
              <a:gd name="T36" fmla="*/ 1372089 w 2180590"/>
              <a:gd name="T37" fmla="*/ 1402079 h 2359659"/>
              <a:gd name="T38" fmla="*/ 1496758 w 2180590"/>
              <a:gd name="T39" fmla="*/ 920495 h 2359659"/>
              <a:gd name="T40" fmla="*/ 772059 w 2180590"/>
              <a:gd name="T41" fmla="*/ 1036319 h 2359659"/>
              <a:gd name="T42" fmla="*/ 809318 w 2180590"/>
              <a:gd name="T43" fmla="*/ 1130807 h 2359659"/>
              <a:gd name="T44" fmla="*/ 855590 w 2180590"/>
              <a:gd name="T45" fmla="*/ 1194815 h 2359659"/>
              <a:gd name="T46" fmla="*/ 860298 w 2180590"/>
              <a:gd name="T47" fmla="*/ 1255775 h 2359659"/>
              <a:gd name="T48" fmla="*/ 846264 w 2180590"/>
              <a:gd name="T49" fmla="*/ 1341119 h 2359659"/>
              <a:gd name="T50" fmla="*/ 838771 w 2180590"/>
              <a:gd name="T51" fmla="*/ 1402079 h 2359659"/>
              <a:gd name="T52" fmla="*/ 1366715 w 2180590"/>
              <a:gd name="T53" fmla="*/ 1380743 h 2359659"/>
              <a:gd name="T54" fmla="*/ 1360824 w 2180590"/>
              <a:gd name="T55" fmla="*/ 1338071 h 2359659"/>
              <a:gd name="T56" fmla="*/ 1343321 w 2180590"/>
              <a:gd name="T57" fmla="*/ 1240535 h 2359659"/>
              <a:gd name="T58" fmla="*/ 1352028 w 2180590"/>
              <a:gd name="T59" fmla="*/ 1200911 h 2359659"/>
              <a:gd name="T60" fmla="*/ 1431037 w 2180590"/>
              <a:gd name="T61" fmla="*/ 1097279 h 2359659"/>
              <a:gd name="T62" fmla="*/ 1496758 w 2180590"/>
              <a:gd name="T63" fmla="*/ 920495 h 2359659"/>
              <a:gd name="T64" fmla="*/ 1015654 w 2180590"/>
              <a:gd name="T65" fmla="*/ 54863 h 2359659"/>
              <a:gd name="T66" fmla="*/ 999280 w 2180590"/>
              <a:gd name="T67" fmla="*/ 67055 h 2359659"/>
              <a:gd name="T68" fmla="*/ 951116 w 2180590"/>
              <a:gd name="T69" fmla="*/ 100583 h 2359659"/>
              <a:gd name="T70" fmla="*/ 852498 w 2180590"/>
              <a:gd name="T71" fmla="*/ 167639 h 2359659"/>
              <a:gd name="T72" fmla="*/ 714996 w 2180590"/>
              <a:gd name="T73" fmla="*/ 304799 h 2359659"/>
              <a:gd name="T74" fmla="*/ 690084 w 2180590"/>
              <a:gd name="T75" fmla="*/ 481583 h 2359659"/>
              <a:gd name="T76" fmla="*/ 691557 w 2180590"/>
              <a:gd name="T77" fmla="*/ 560831 h 2359659"/>
              <a:gd name="T78" fmla="*/ 664093 w 2180590"/>
              <a:gd name="T79" fmla="*/ 679703 h 2359659"/>
              <a:gd name="T80" fmla="*/ 672956 w 2180590"/>
              <a:gd name="T81" fmla="*/ 752855 h 2359659"/>
              <a:gd name="T82" fmla="*/ 694065 w 2180590"/>
              <a:gd name="T83" fmla="*/ 923543 h 2359659"/>
              <a:gd name="T84" fmla="*/ 1537083 w 2180590"/>
              <a:gd name="T85" fmla="*/ 890015 h 2359659"/>
              <a:gd name="T86" fmla="*/ 1558516 w 2180590"/>
              <a:gd name="T87" fmla="*/ 761999 h 2359659"/>
              <a:gd name="T88" fmla="*/ 1551964 w 2180590"/>
              <a:gd name="T89" fmla="*/ 661415 h 2359659"/>
              <a:gd name="T90" fmla="*/ 1514772 w 2180590"/>
              <a:gd name="T91" fmla="*/ 493775 h 2359659"/>
              <a:gd name="T92" fmla="*/ 1516783 w 2180590"/>
              <a:gd name="T93" fmla="*/ 423671 h 2359659"/>
              <a:gd name="T94" fmla="*/ 1456188 w 2180590"/>
              <a:gd name="T95" fmla="*/ 246887 h 2359659"/>
              <a:gd name="T96" fmla="*/ 1372357 w 2180590"/>
              <a:gd name="T97" fmla="*/ 179831 h 2359659"/>
              <a:gd name="T98" fmla="*/ 1331435 w 2180590"/>
              <a:gd name="T99" fmla="*/ 155447 h 2359659"/>
              <a:gd name="T100" fmla="*/ 1250500 w 2180590"/>
              <a:gd name="T101" fmla="*/ 100583 h 2359659"/>
              <a:gd name="T102" fmla="*/ 1503159 w 2180590"/>
              <a:gd name="T103" fmla="*/ 893063 h 2359659"/>
              <a:gd name="T104" fmla="*/ 1127768 w 2180590"/>
              <a:gd name="T105" fmla="*/ 0 h 2359659"/>
              <a:gd name="T106" fmla="*/ 1073279 w 2180590"/>
              <a:gd name="T107" fmla="*/ 42671 h 2359659"/>
              <a:gd name="T108" fmla="*/ 1035598 w 2180590"/>
              <a:gd name="T109" fmla="*/ 73151 h 2359659"/>
              <a:gd name="T110" fmla="*/ 1142675 w 2180590"/>
              <a:gd name="T111" fmla="*/ 91439 h 2359659"/>
              <a:gd name="T112" fmla="*/ 1127768 w 2180590"/>
              <a:gd name="T113" fmla="*/ 0 h 2359659"/>
              <a:gd name="T114" fmla="*/ 1246619 w 2180590"/>
              <a:gd name="T115" fmla="*/ 97535 h 2359659"/>
              <a:gd name="T116" fmla="*/ 1193435 w 2180590"/>
              <a:gd name="T117" fmla="*/ 85343 h 2359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180590" h="2359659">
                <a:moveTo>
                  <a:pt x="1792078" y="1575815"/>
                </a:moveTo>
                <a:lnTo>
                  <a:pt x="414777" y="1575815"/>
                </a:lnTo>
                <a:lnTo>
                  <a:pt x="383292" y="1584959"/>
                </a:lnTo>
                <a:lnTo>
                  <a:pt x="372414" y="1588007"/>
                </a:lnTo>
                <a:lnTo>
                  <a:pt x="360701" y="1591055"/>
                </a:lnTo>
                <a:lnTo>
                  <a:pt x="347767" y="1594103"/>
                </a:lnTo>
                <a:lnTo>
                  <a:pt x="333225" y="1600199"/>
                </a:lnTo>
                <a:lnTo>
                  <a:pt x="316689" y="1606295"/>
                </a:lnTo>
                <a:lnTo>
                  <a:pt x="297773" y="1615439"/>
                </a:lnTo>
                <a:lnTo>
                  <a:pt x="276091" y="1624583"/>
                </a:lnTo>
                <a:lnTo>
                  <a:pt x="251257" y="1636775"/>
                </a:lnTo>
                <a:lnTo>
                  <a:pt x="211469" y="1658111"/>
                </a:lnTo>
                <a:lnTo>
                  <a:pt x="175701" y="1676399"/>
                </a:lnTo>
                <a:lnTo>
                  <a:pt x="115566" y="1712975"/>
                </a:lnTo>
                <a:lnTo>
                  <a:pt x="69532" y="1749551"/>
                </a:lnTo>
                <a:lnTo>
                  <a:pt x="36278" y="1789175"/>
                </a:lnTo>
                <a:lnTo>
                  <a:pt x="14485" y="1837943"/>
                </a:lnTo>
                <a:lnTo>
                  <a:pt x="2832" y="1901951"/>
                </a:lnTo>
                <a:lnTo>
                  <a:pt x="0" y="1981199"/>
                </a:lnTo>
                <a:lnTo>
                  <a:pt x="1478" y="2026919"/>
                </a:lnTo>
                <a:lnTo>
                  <a:pt x="4667" y="2081783"/>
                </a:lnTo>
                <a:lnTo>
                  <a:pt x="9400" y="2142743"/>
                </a:lnTo>
                <a:lnTo>
                  <a:pt x="15513" y="2209799"/>
                </a:lnTo>
                <a:lnTo>
                  <a:pt x="22841" y="2285999"/>
                </a:lnTo>
                <a:lnTo>
                  <a:pt x="30304" y="2359151"/>
                </a:lnTo>
                <a:lnTo>
                  <a:pt x="2175706" y="2359151"/>
                </a:lnTo>
                <a:lnTo>
                  <a:pt x="2178822" y="2307335"/>
                </a:lnTo>
                <a:lnTo>
                  <a:pt x="2180120" y="2240279"/>
                </a:lnTo>
                <a:lnTo>
                  <a:pt x="2179565" y="2197607"/>
                </a:lnTo>
                <a:lnTo>
                  <a:pt x="2177810" y="2154935"/>
                </a:lnTo>
                <a:lnTo>
                  <a:pt x="2174558" y="2106167"/>
                </a:lnTo>
                <a:lnTo>
                  <a:pt x="2169510" y="2057399"/>
                </a:lnTo>
                <a:lnTo>
                  <a:pt x="2162370" y="2008631"/>
                </a:lnTo>
                <a:lnTo>
                  <a:pt x="2152840" y="1956815"/>
                </a:lnTo>
                <a:lnTo>
                  <a:pt x="2140621" y="1908047"/>
                </a:lnTo>
                <a:lnTo>
                  <a:pt x="2125418" y="1859279"/>
                </a:lnTo>
                <a:lnTo>
                  <a:pt x="2106930" y="1813559"/>
                </a:lnTo>
                <a:lnTo>
                  <a:pt x="2084862" y="1770887"/>
                </a:lnTo>
                <a:lnTo>
                  <a:pt x="2058915" y="1728215"/>
                </a:lnTo>
                <a:lnTo>
                  <a:pt x="2028792" y="1694687"/>
                </a:lnTo>
                <a:lnTo>
                  <a:pt x="1994195" y="1664207"/>
                </a:lnTo>
                <a:lnTo>
                  <a:pt x="1954827" y="1636775"/>
                </a:lnTo>
                <a:lnTo>
                  <a:pt x="1908872" y="1615439"/>
                </a:lnTo>
                <a:lnTo>
                  <a:pt x="1890145" y="1606295"/>
                </a:lnTo>
                <a:lnTo>
                  <a:pt x="1873745" y="1600199"/>
                </a:lnTo>
                <a:lnTo>
                  <a:pt x="1859289" y="1594103"/>
                </a:lnTo>
                <a:lnTo>
                  <a:pt x="1846398" y="1591055"/>
                </a:lnTo>
                <a:lnTo>
                  <a:pt x="1834691" y="1588007"/>
                </a:lnTo>
                <a:lnTo>
                  <a:pt x="1823786" y="1584959"/>
                </a:lnTo>
                <a:lnTo>
                  <a:pt x="1792078" y="1575815"/>
                </a:lnTo>
                <a:close/>
              </a:path>
              <a:path w="2180590" h="2359659">
                <a:moveTo>
                  <a:pt x="1383738" y="1405127"/>
                </a:moveTo>
                <a:lnTo>
                  <a:pt x="822484" y="1405127"/>
                </a:lnTo>
                <a:lnTo>
                  <a:pt x="815651" y="1408175"/>
                </a:lnTo>
                <a:lnTo>
                  <a:pt x="808077" y="1411223"/>
                </a:lnTo>
                <a:lnTo>
                  <a:pt x="799737" y="1414271"/>
                </a:lnTo>
                <a:lnTo>
                  <a:pt x="790607" y="1417319"/>
                </a:lnTo>
                <a:lnTo>
                  <a:pt x="780665" y="1423415"/>
                </a:lnTo>
                <a:lnTo>
                  <a:pt x="745720" y="1441703"/>
                </a:lnTo>
                <a:lnTo>
                  <a:pt x="717921" y="1453895"/>
                </a:lnTo>
                <a:lnTo>
                  <a:pt x="702599" y="1463039"/>
                </a:lnTo>
                <a:lnTo>
                  <a:pt x="668991" y="1481327"/>
                </a:lnTo>
                <a:lnTo>
                  <a:pt x="631273" y="1499615"/>
                </a:lnTo>
                <a:lnTo>
                  <a:pt x="610812" y="1508759"/>
                </a:lnTo>
                <a:lnTo>
                  <a:pt x="589253" y="1520951"/>
                </a:lnTo>
                <a:lnTo>
                  <a:pt x="558275" y="1533143"/>
                </a:lnTo>
                <a:lnTo>
                  <a:pt x="531096" y="1542287"/>
                </a:lnTo>
                <a:lnTo>
                  <a:pt x="507330" y="1551431"/>
                </a:lnTo>
                <a:lnTo>
                  <a:pt x="486591" y="1557527"/>
                </a:lnTo>
                <a:lnTo>
                  <a:pt x="468492" y="1563623"/>
                </a:lnTo>
                <a:lnTo>
                  <a:pt x="452647" y="1566671"/>
                </a:lnTo>
                <a:lnTo>
                  <a:pt x="438670" y="1572767"/>
                </a:lnTo>
                <a:lnTo>
                  <a:pt x="426176" y="1575815"/>
                </a:lnTo>
                <a:lnTo>
                  <a:pt x="1780574" y="1575815"/>
                </a:lnTo>
                <a:lnTo>
                  <a:pt x="1767968" y="1572767"/>
                </a:lnTo>
                <a:lnTo>
                  <a:pt x="1753880" y="1566671"/>
                </a:lnTo>
                <a:lnTo>
                  <a:pt x="1737928" y="1563623"/>
                </a:lnTo>
                <a:lnTo>
                  <a:pt x="1719731" y="1557527"/>
                </a:lnTo>
                <a:lnTo>
                  <a:pt x="1698909" y="1551431"/>
                </a:lnTo>
                <a:lnTo>
                  <a:pt x="1675080" y="1542287"/>
                </a:lnTo>
                <a:lnTo>
                  <a:pt x="1647864" y="1533143"/>
                </a:lnTo>
                <a:lnTo>
                  <a:pt x="1616880" y="1520951"/>
                </a:lnTo>
                <a:lnTo>
                  <a:pt x="1595629" y="1508759"/>
                </a:lnTo>
                <a:lnTo>
                  <a:pt x="1575414" y="1499615"/>
                </a:lnTo>
                <a:lnTo>
                  <a:pt x="1556215" y="1490471"/>
                </a:lnTo>
                <a:lnTo>
                  <a:pt x="1538013" y="1481327"/>
                </a:lnTo>
                <a:lnTo>
                  <a:pt x="1520791" y="1472183"/>
                </a:lnTo>
                <a:lnTo>
                  <a:pt x="1489210" y="1453895"/>
                </a:lnTo>
                <a:lnTo>
                  <a:pt x="1474814" y="1447799"/>
                </a:lnTo>
                <a:lnTo>
                  <a:pt x="1436980" y="1429511"/>
                </a:lnTo>
                <a:lnTo>
                  <a:pt x="1416035" y="1417319"/>
                </a:lnTo>
                <a:lnTo>
                  <a:pt x="1406789" y="1414271"/>
                </a:lnTo>
                <a:lnTo>
                  <a:pt x="1398337" y="1411223"/>
                </a:lnTo>
                <a:lnTo>
                  <a:pt x="1390659" y="1408175"/>
                </a:lnTo>
                <a:lnTo>
                  <a:pt x="1383738" y="1405127"/>
                </a:lnTo>
                <a:close/>
              </a:path>
              <a:path w="2180590" h="2359659">
                <a:moveTo>
                  <a:pt x="1372089" y="1402079"/>
                </a:moveTo>
                <a:lnTo>
                  <a:pt x="834020" y="1402079"/>
                </a:lnTo>
                <a:lnTo>
                  <a:pt x="828599" y="1405127"/>
                </a:lnTo>
                <a:lnTo>
                  <a:pt x="1377554" y="1405127"/>
                </a:lnTo>
                <a:lnTo>
                  <a:pt x="1372089" y="1402079"/>
                </a:lnTo>
                <a:close/>
              </a:path>
              <a:path w="2180590" h="2359659">
                <a:moveTo>
                  <a:pt x="1496758" y="920495"/>
                </a:moveTo>
                <a:lnTo>
                  <a:pt x="750297" y="920495"/>
                </a:lnTo>
                <a:lnTo>
                  <a:pt x="754514" y="944879"/>
                </a:lnTo>
                <a:lnTo>
                  <a:pt x="758377" y="966215"/>
                </a:lnTo>
                <a:lnTo>
                  <a:pt x="761975" y="987551"/>
                </a:lnTo>
                <a:lnTo>
                  <a:pt x="772059" y="1036319"/>
                </a:lnTo>
                <a:lnTo>
                  <a:pt x="782937" y="1075943"/>
                </a:lnTo>
                <a:lnTo>
                  <a:pt x="791810" y="1097279"/>
                </a:lnTo>
                <a:lnTo>
                  <a:pt x="796997" y="1109471"/>
                </a:lnTo>
                <a:lnTo>
                  <a:pt x="802804" y="1118615"/>
                </a:lnTo>
                <a:lnTo>
                  <a:pt x="809318" y="1130807"/>
                </a:lnTo>
                <a:lnTo>
                  <a:pt x="816627" y="1139951"/>
                </a:lnTo>
                <a:lnTo>
                  <a:pt x="824821" y="1152143"/>
                </a:lnTo>
                <a:lnTo>
                  <a:pt x="833987" y="1167383"/>
                </a:lnTo>
                <a:lnTo>
                  <a:pt x="844214" y="1179575"/>
                </a:lnTo>
                <a:lnTo>
                  <a:pt x="855590" y="1194815"/>
                </a:lnTo>
                <a:lnTo>
                  <a:pt x="868205" y="1213103"/>
                </a:lnTo>
                <a:lnTo>
                  <a:pt x="866588" y="1222247"/>
                </a:lnTo>
                <a:lnTo>
                  <a:pt x="864905" y="1231391"/>
                </a:lnTo>
                <a:lnTo>
                  <a:pt x="862775" y="1243583"/>
                </a:lnTo>
                <a:lnTo>
                  <a:pt x="860298" y="1255775"/>
                </a:lnTo>
                <a:lnTo>
                  <a:pt x="857576" y="1271015"/>
                </a:lnTo>
                <a:lnTo>
                  <a:pt x="854710" y="1289303"/>
                </a:lnTo>
                <a:lnTo>
                  <a:pt x="851802" y="1307591"/>
                </a:lnTo>
                <a:lnTo>
                  <a:pt x="848953" y="1322831"/>
                </a:lnTo>
                <a:lnTo>
                  <a:pt x="846264" y="1341119"/>
                </a:lnTo>
                <a:lnTo>
                  <a:pt x="843837" y="1356359"/>
                </a:lnTo>
                <a:lnTo>
                  <a:pt x="841773" y="1371599"/>
                </a:lnTo>
                <a:lnTo>
                  <a:pt x="840173" y="1383791"/>
                </a:lnTo>
                <a:lnTo>
                  <a:pt x="839139" y="1395983"/>
                </a:lnTo>
                <a:lnTo>
                  <a:pt x="838771" y="1402079"/>
                </a:lnTo>
                <a:lnTo>
                  <a:pt x="1367325" y="1402079"/>
                </a:lnTo>
                <a:lnTo>
                  <a:pt x="1367312" y="1395983"/>
                </a:lnTo>
                <a:lnTo>
                  <a:pt x="1367239" y="1389887"/>
                </a:lnTo>
                <a:lnTo>
                  <a:pt x="1367057" y="1386839"/>
                </a:lnTo>
                <a:lnTo>
                  <a:pt x="1366715" y="1380743"/>
                </a:lnTo>
                <a:lnTo>
                  <a:pt x="1366162" y="1374647"/>
                </a:lnTo>
                <a:lnTo>
                  <a:pt x="1365347" y="1368551"/>
                </a:lnTo>
                <a:lnTo>
                  <a:pt x="1364219" y="1359407"/>
                </a:lnTo>
                <a:lnTo>
                  <a:pt x="1362729" y="1350263"/>
                </a:lnTo>
                <a:lnTo>
                  <a:pt x="1360824" y="1338071"/>
                </a:lnTo>
                <a:lnTo>
                  <a:pt x="1358455" y="1325879"/>
                </a:lnTo>
                <a:lnTo>
                  <a:pt x="1355571" y="1310639"/>
                </a:lnTo>
                <a:lnTo>
                  <a:pt x="1352121" y="1289303"/>
                </a:lnTo>
                <a:lnTo>
                  <a:pt x="1348055" y="1267967"/>
                </a:lnTo>
                <a:lnTo>
                  <a:pt x="1343321" y="1240535"/>
                </a:lnTo>
                <a:lnTo>
                  <a:pt x="1337869" y="1213103"/>
                </a:lnTo>
                <a:lnTo>
                  <a:pt x="1338843" y="1210055"/>
                </a:lnTo>
                <a:lnTo>
                  <a:pt x="1341647" y="1210055"/>
                </a:lnTo>
                <a:lnTo>
                  <a:pt x="1346101" y="1203959"/>
                </a:lnTo>
                <a:lnTo>
                  <a:pt x="1352028" y="1200911"/>
                </a:lnTo>
                <a:lnTo>
                  <a:pt x="1359248" y="1191767"/>
                </a:lnTo>
                <a:lnTo>
                  <a:pt x="1367585" y="1182623"/>
                </a:lnTo>
                <a:lnTo>
                  <a:pt x="1376858" y="1173479"/>
                </a:lnTo>
                <a:lnTo>
                  <a:pt x="1386890" y="1161287"/>
                </a:lnTo>
                <a:lnTo>
                  <a:pt x="1431037" y="1097279"/>
                </a:lnTo>
                <a:lnTo>
                  <a:pt x="1453023" y="1057655"/>
                </a:lnTo>
                <a:lnTo>
                  <a:pt x="1473047" y="1008887"/>
                </a:lnTo>
                <a:lnTo>
                  <a:pt x="1489683" y="954023"/>
                </a:lnTo>
                <a:lnTo>
                  <a:pt x="1496284" y="923543"/>
                </a:lnTo>
                <a:lnTo>
                  <a:pt x="1496758" y="920495"/>
                </a:lnTo>
                <a:close/>
              </a:path>
              <a:path w="2180590" h="2359659">
                <a:moveTo>
                  <a:pt x="721256" y="923543"/>
                </a:moveTo>
                <a:lnTo>
                  <a:pt x="701225" y="923543"/>
                </a:lnTo>
                <a:lnTo>
                  <a:pt x="710219" y="926591"/>
                </a:lnTo>
                <a:lnTo>
                  <a:pt x="721256" y="923543"/>
                </a:lnTo>
                <a:close/>
              </a:path>
              <a:path w="2180590" h="2359659">
                <a:moveTo>
                  <a:pt x="1015654" y="54863"/>
                </a:moveTo>
                <a:lnTo>
                  <a:pt x="1013380" y="54863"/>
                </a:lnTo>
                <a:lnTo>
                  <a:pt x="1011324" y="57911"/>
                </a:lnTo>
                <a:lnTo>
                  <a:pt x="1008383" y="60959"/>
                </a:lnTo>
                <a:lnTo>
                  <a:pt x="1004416" y="64007"/>
                </a:lnTo>
                <a:lnTo>
                  <a:pt x="999280" y="67055"/>
                </a:lnTo>
                <a:lnTo>
                  <a:pt x="992833" y="73151"/>
                </a:lnTo>
                <a:lnTo>
                  <a:pt x="984936" y="76199"/>
                </a:lnTo>
                <a:lnTo>
                  <a:pt x="975445" y="85343"/>
                </a:lnTo>
                <a:lnTo>
                  <a:pt x="964219" y="91439"/>
                </a:lnTo>
                <a:lnTo>
                  <a:pt x="951116" y="100583"/>
                </a:lnTo>
                <a:lnTo>
                  <a:pt x="935996" y="112775"/>
                </a:lnTo>
                <a:lnTo>
                  <a:pt x="918715" y="121919"/>
                </a:lnTo>
                <a:lnTo>
                  <a:pt x="899133" y="137159"/>
                </a:lnTo>
                <a:lnTo>
                  <a:pt x="877108" y="152399"/>
                </a:lnTo>
                <a:lnTo>
                  <a:pt x="852498" y="167639"/>
                </a:lnTo>
                <a:lnTo>
                  <a:pt x="802081" y="201167"/>
                </a:lnTo>
                <a:lnTo>
                  <a:pt x="781725" y="219455"/>
                </a:lnTo>
                <a:lnTo>
                  <a:pt x="763929" y="234695"/>
                </a:lnTo>
                <a:lnTo>
                  <a:pt x="748524" y="252983"/>
                </a:lnTo>
                <a:lnTo>
                  <a:pt x="714996" y="304799"/>
                </a:lnTo>
                <a:lnTo>
                  <a:pt x="701548" y="341375"/>
                </a:lnTo>
                <a:lnTo>
                  <a:pt x="691396" y="396239"/>
                </a:lnTo>
                <a:lnTo>
                  <a:pt x="689268" y="451103"/>
                </a:lnTo>
                <a:lnTo>
                  <a:pt x="689564" y="466343"/>
                </a:lnTo>
                <a:lnTo>
                  <a:pt x="690084" y="481583"/>
                </a:lnTo>
                <a:lnTo>
                  <a:pt x="690662" y="496823"/>
                </a:lnTo>
                <a:lnTo>
                  <a:pt x="691131" y="512063"/>
                </a:lnTo>
                <a:lnTo>
                  <a:pt x="691324" y="527303"/>
                </a:lnTo>
                <a:lnTo>
                  <a:pt x="691362" y="545591"/>
                </a:lnTo>
                <a:lnTo>
                  <a:pt x="691557" y="560831"/>
                </a:lnTo>
                <a:lnTo>
                  <a:pt x="696547" y="600455"/>
                </a:lnTo>
                <a:lnTo>
                  <a:pt x="703410" y="627887"/>
                </a:lnTo>
                <a:lnTo>
                  <a:pt x="692848" y="630935"/>
                </a:lnTo>
                <a:lnTo>
                  <a:pt x="665857" y="664463"/>
                </a:lnTo>
                <a:lnTo>
                  <a:pt x="664093" y="679703"/>
                </a:lnTo>
                <a:lnTo>
                  <a:pt x="664500" y="691895"/>
                </a:lnTo>
                <a:lnTo>
                  <a:pt x="665550" y="701039"/>
                </a:lnTo>
                <a:lnTo>
                  <a:pt x="667083" y="713231"/>
                </a:lnTo>
                <a:lnTo>
                  <a:pt x="670947" y="737615"/>
                </a:lnTo>
                <a:lnTo>
                  <a:pt x="672956" y="752855"/>
                </a:lnTo>
                <a:lnTo>
                  <a:pt x="677350" y="804671"/>
                </a:lnTo>
                <a:lnTo>
                  <a:pt x="677908" y="850391"/>
                </a:lnTo>
                <a:lnTo>
                  <a:pt x="678456" y="868679"/>
                </a:lnTo>
                <a:lnTo>
                  <a:pt x="684410" y="911351"/>
                </a:lnTo>
                <a:lnTo>
                  <a:pt x="694065" y="923543"/>
                </a:lnTo>
                <a:lnTo>
                  <a:pt x="734546" y="923543"/>
                </a:lnTo>
                <a:lnTo>
                  <a:pt x="750297" y="920495"/>
                </a:lnTo>
                <a:lnTo>
                  <a:pt x="1496758" y="920495"/>
                </a:lnTo>
                <a:lnTo>
                  <a:pt x="1501502" y="890015"/>
                </a:lnTo>
                <a:lnTo>
                  <a:pt x="1537083" y="890015"/>
                </a:lnTo>
                <a:lnTo>
                  <a:pt x="1542519" y="883919"/>
                </a:lnTo>
                <a:lnTo>
                  <a:pt x="1554945" y="844295"/>
                </a:lnTo>
                <a:lnTo>
                  <a:pt x="1557828" y="798575"/>
                </a:lnTo>
                <a:lnTo>
                  <a:pt x="1558052" y="780287"/>
                </a:lnTo>
                <a:lnTo>
                  <a:pt x="1558516" y="761999"/>
                </a:lnTo>
                <a:lnTo>
                  <a:pt x="1559061" y="746759"/>
                </a:lnTo>
                <a:lnTo>
                  <a:pt x="1559530" y="731519"/>
                </a:lnTo>
                <a:lnTo>
                  <a:pt x="1559767" y="716279"/>
                </a:lnTo>
                <a:lnTo>
                  <a:pt x="1559615" y="704087"/>
                </a:lnTo>
                <a:lnTo>
                  <a:pt x="1551964" y="661415"/>
                </a:lnTo>
                <a:lnTo>
                  <a:pt x="1541714" y="646175"/>
                </a:lnTo>
                <a:lnTo>
                  <a:pt x="1534433" y="637031"/>
                </a:lnTo>
                <a:lnTo>
                  <a:pt x="1525505" y="630935"/>
                </a:lnTo>
                <a:lnTo>
                  <a:pt x="1514772" y="624839"/>
                </a:lnTo>
                <a:lnTo>
                  <a:pt x="1514772" y="493775"/>
                </a:lnTo>
                <a:lnTo>
                  <a:pt x="1514965" y="481583"/>
                </a:lnTo>
                <a:lnTo>
                  <a:pt x="1515431" y="466343"/>
                </a:lnTo>
                <a:lnTo>
                  <a:pt x="1516002" y="451103"/>
                </a:lnTo>
                <a:lnTo>
                  <a:pt x="1516509" y="438911"/>
                </a:lnTo>
                <a:lnTo>
                  <a:pt x="1516783" y="423671"/>
                </a:lnTo>
                <a:lnTo>
                  <a:pt x="1514521" y="377951"/>
                </a:lnTo>
                <a:lnTo>
                  <a:pt x="1504092" y="329183"/>
                </a:lnTo>
                <a:lnTo>
                  <a:pt x="1480940" y="280415"/>
                </a:lnTo>
                <a:lnTo>
                  <a:pt x="1469609" y="265175"/>
                </a:lnTo>
                <a:lnTo>
                  <a:pt x="1456188" y="246887"/>
                </a:lnTo>
                <a:lnTo>
                  <a:pt x="1440511" y="231647"/>
                </a:lnTo>
                <a:lnTo>
                  <a:pt x="1422408" y="216407"/>
                </a:lnTo>
                <a:lnTo>
                  <a:pt x="1401711" y="198119"/>
                </a:lnTo>
                <a:lnTo>
                  <a:pt x="1378250" y="182879"/>
                </a:lnTo>
                <a:lnTo>
                  <a:pt x="1372357" y="179831"/>
                </a:lnTo>
                <a:lnTo>
                  <a:pt x="1361355" y="173735"/>
                </a:lnTo>
                <a:lnTo>
                  <a:pt x="1355456" y="170687"/>
                </a:lnTo>
                <a:lnTo>
                  <a:pt x="1348767" y="167639"/>
                </a:lnTo>
                <a:lnTo>
                  <a:pt x="1340891" y="161543"/>
                </a:lnTo>
                <a:lnTo>
                  <a:pt x="1331435" y="155447"/>
                </a:lnTo>
                <a:lnTo>
                  <a:pt x="1320002" y="149351"/>
                </a:lnTo>
                <a:lnTo>
                  <a:pt x="1306200" y="140207"/>
                </a:lnTo>
                <a:lnTo>
                  <a:pt x="1289631" y="128015"/>
                </a:lnTo>
                <a:lnTo>
                  <a:pt x="1269903" y="115823"/>
                </a:lnTo>
                <a:lnTo>
                  <a:pt x="1250500" y="100583"/>
                </a:lnTo>
                <a:lnTo>
                  <a:pt x="1005733" y="100583"/>
                </a:lnTo>
                <a:lnTo>
                  <a:pt x="1015654" y="54863"/>
                </a:lnTo>
                <a:close/>
              </a:path>
              <a:path w="2180590" h="2359659">
                <a:moveTo>
                  <a:pt x="1537083" y="890015"/>
                </a:moveTo>
                <a:lnTo>
                  <a:pt x="1501502" y="890015"/>
                </a:lnTo>
                <a:lnTo>
                  <a:pt x="1503159" y="893063"/>
                </a:lnTo>
                <a:lnTo>
                  <a:pt x="1506047" y="893063"/>
                </a:lnTo>
                <a:lnTo>
                  <a:pt x="1509949" y="896111"/>
                </a:lnTo>
                <a:lnTo>
                  <a:pt x="1525570" y="896111"/>
                </a:lnTo>
                <a:lnTo>
                  <a:pt x="1537083" y="890015"/>
                </a:lnTo>
                <a:close/>
              </a:path>
              <a:path w="2180590" h="2359659">
                <a:moveTo>
                  <a:pt x="1127768" y="0"/>
                </a:moveTo>
                <a:lnTo>
                  <a:pt x="1117716" y="9143"/>
                </a:lnTo>
                <a:lnTo>
                  <a:pt x="1104017" y="18287"/>
                </a:lnTo>
                <a:lnTo>
                  <a:pt x="1092278" y="27431"/>
                </a:lnTo>
                <a:lnTo>
                  <a:pt x="1082148" y="36575"/>
                </a:lnTo>
                <a:lnTo>
                  <a:pt x="1073279" y="42671"/>
                </a:lnTo>
                <a:lnTo>
                  <a:pt x="1065320" y="48767"/>
                </a:lnTo>
                <a:lnTo>
                  <a:pt x="1057922" y="54863"/>
                </a:lnTo>
                <a:lnTo>
                  <a:pt x="1050736" y="60959"/>
                </a:lnTo>
                <a:lnTo>
                  <a:pt x="1043411" y="67055"/>
                </a:lnTo>
                <a:lnTo>
                  <a:pt x="1035598" y="73151"/>
                </a:lnTo>
                <a:lnTo>
                  <a:pt x="1026947" y="82295"/>
                </a:lnTo>
                <a:lnTo>
                  <a:pt x="1017109" y="91439"/>
                </a:lnTo>
                <a:lnTo>
                  <a:pt x="1005733" y="100583"/>
                </a:lnTo>
                <a:lnTo>
                  <a:pt x="1147238" y="100583"/>
                </a:lnTo>
                <a:lnTo>
                  <a:pt x="1142675" y="91439"/>
                </a:lnTo>
                <a:lnTo>
                  <a:pt x="1138873" y="82295"/>
                </a:lnTo>
                <a:lnTo>
                  <a:pt x="1133967" y="39623"/>
                </a:lnTo>
                <a:lnTo>
                  <a:pt x="1133597" y="12191"/>
                </a:lnTo>
                <a:lnTo>
                  <a:pt x="1132343" y="3047"/>
                </a:lnTo>
                <a:lnTo>
                  <a:pt x="1127768" y="0"/>
                </a:lnTo>
                <a:close/>
              </a:path>
              <a:path w="2180590" h="2359659">
                <a:moveTo>
                  <a:pt x="1181468" y="82295"/>
                </a:moveTo>
                <a:lnTo>
                  <a:pt x="1147238" y="82295"/>
                </a:lnTo>
                <a:lnTo>
                  <a:pt x="1147238" y="100583"/>
                </a:lnTo>
                <a:lnTo>
                  <a:pt x="1250500" y="100583"/>
                </a:lnTo>
                <a:lnTo>
                  <a:pt x="1246619" y="97535"/>
                </a:lnTo>
                <a:lnTo>
                  <a:pt x="1233133" y="94487"/>
                </a:lnTo>
                <a:lnTo>
                  <a:pt x="1222192" y="91439"/>
                </a:lnTo>
                <a:lnTo>
                  <a:pt x="1212676" y="88391"/>
                </a:lnTo>
                <a:lnTo>
                  <a:pt x="1203464" y="85343"/>
                </a:lnTo>
                <a:lnTo>
                  <a:pt x="1193435" y="85343"/>
                </a:lnTo>
                <a:lnTo>
                  <a:pt x="1181468" y="8229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7" name="object 47">
            <a:extLst>
              <a:ext uri="{FF2B5EF4-FFF2-40B4-BE49-F238E27FC236}">
                <a16:creationId xmlns:a16="http://schemas.microsoft.com/office/drawing/2014/main" id="{D717D7E2-CA99-487D-A646-0514A0D4C820}"/>
              </a:ext>
            </a:extLst>
          </p:cNvPr>
          <p:cNvSpPr txBox="1"/>
          <p:nvPr/>
        </p:nvSpPr>
        <p:spPr>
          <a:xfrm>
            <a:off x="400050" y="393700"/>
            <a:ext cx="3478213" cy="191293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5075"/>
              </a:lnSpc>
            </a:pPr>
            <a:r>
              <a:rPr lang="en-US" altLang="en-US" sz="47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Language</a:t>
            </a:r>
            <a:r>
              <a:rPr lang="en-US" altLang="en-US" sz="47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7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understanding</a:t>
            </a:r>
            <a:r>
              <a:rPr lang="en-US" altLang="en-US" sz="47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7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models</a:t>
            </a:r>
            <a:endParaRPr lang="en-US" altLang="en-US" sz="47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5104" name="object 48">
            <a:extLst>
              <a:ext uri="{FF2B5EF4-FFF2-40B4-BE49-F238E27FC236}">
                <a16:creationId xmlns:a16="http://schemas.microsoft.com/office/drawing/2014/main" id="{0D3BB469-0011-4467-8AEF-9BBAC5550C0B}"/>
              </a:ext>
            </a:extLst>
          </p:cNvPr>
          <p:cNvSpPr>
            <a:spLocks/>
          </p:cNvSpPr>
          <p:nvPr/>
        </p:nvSpPr>
        <p:spPr bwMode="auto">
          <a:xfrm>
            <a:off x="11009313" y="265113"/>
            <a:ext cx="904875" cy="904875"/>
          </a:xfrm>
          <a:custGeom>
            <a:avLst/>
            <a:gdLst>
              <a:gd name="T0" fmla="*/ 816551 w 904240"/>
              <a:gd name="T1" fmla="*/ 719925 h 905510"/>
              <a:gd name="T2" fmla="*/ 87189 w 904240"/>
              <a:gd name="T3" fmla="*/ 719925 h 905510"/>
              <a:gd name="T4" fmla="*/ 108778 w 904240"/>
              <a:gd name="T5" fmla="*/ 747175 h 905510"/>
              <a:gd name="T6" fmla="*/ 157804 w 904240"/>
              <a:gd name="T7" fmla="*/ 796285 h 905510"/>
              <a:gd name="T8" fmla="*/ 213850 w 904240"/>
              <a:gd name="T9" fmla="*/ 837431 h 905510"/>
              <a:gd name="T10" fmla="*/ 275987 w 904240"/>
              <a:gd name="T11" fmla="*/ 869680 h 905510"/>
              <a:gd name="T12" fmla="*/ 343283 w 904240"/>
              <a:gd name="T13" fmla="*/ 892098 h 905510"/>
              <a:gd name="T14" fmla="*/ 414808 w 904240"/>
              <a:gd name="T15" fmla="*/ 903755 h 905510"/>
              <a:gd name="T16" fmla="*/ 451865 w 904240"/>
              <a:gd name="T17" fmla="*/ 905255 h 905510"/>
              <a:gd name="T18" fmla="*/ 488927 w 904240"/>
              <a:gd name="T19" fmla="*/ 903755 h 905510"/>
              <a:gd name="T20" fmla="*/ 560458 w 904240"/>
              <a:gd name="T21" fmla="*/ 892098 h 905510"/>
              <a:gd name="T22" fmla="*/ 627757 w 904240"/>
              <a:gd name="T23" fmla="*/ 869680 h 905510"/>
              <a:gd name="T24" fmla="*/ 689894 w 904240"/>
              <a:gd name="T25" fmla="*/ 837431 h 905510"/>
              <a:gd name="T26" fmla="*/ 745940 w 904240"/>
              <a:gd name="T27" fmla="*/ 796285 h 905510"/>
              <a:gd name="T28" fmla="*/ 794963 w 904240"/>
              <a:gd name="T29" fmla="*/ 747175 h 905510"/>
              <a:gd name="T30" fmla="*/ 816551 w 904240"/>
              <a:gd name="T31" fmla="*/ 719925 h 905510"/>
              <a:gd name="T32" fmla="*/ 890600 w 904240"/>
              <a:gd name="T33" fmla="*/ 343870 h 905510"/>
              <a:gd name="T34" fmla="*/ 13133 w 904240"/>
              <a:gd name="T35" fmla="*/ 343870 h 905510"/>
              <a:gd name="T36" fmla="*/ 5914 w 904240"/>
              <a:gd name="T37" fmla="*/ 379219 h 905510"/>
              <a:gd name="T38" fmla="*/ 1498 w 904240"/>
              <a:gd name="T39" fmla="*/ 415511 h 905510"/>
              <a:gd name="T40" fmla="*/ 0 w 904240"/>
              <a:gd name="T41" fmla="*/ 452627 h 905510"/>
              <a:gd name="T42" fmla="*/ 1498 w 904240"/>
              <a:gd name="T43" fmla="*/ 489744 h 905510"/>
              <a:gd name="T44" fmla="*/ 13133 w 904240"/>
              <a:gd name="T45" fmla="*/ 561385 h 905510"/>
              <a:gd name="T46" fmla="*/ 35512 w 904240"/>
              <a:gd name="T47" fmla="*/ 628792 h 905510"/>
              <a:gd name="T48" fmla="*/ 67704 w 904240"/>
              <a:gd name="T49" fmla="*/ 691033 h 905510"/>
              <a:gd name="T50" fmla="*/ 836034 w 904240"/>
              <a:gd name="T51" fmla="*/ 691033 h 905510"/>
              <a:gd name="T52" fmla="*/ 853297 w 904240"/>
              <a:gd name="T53" fmla="*/ 660617 h 905510"/>
              <a:gd name="T54" fmla="*/ 880696 w 904240"/>
              <a:gd name="T55" fmla="*/ 595676 h 905510"/>
              <a:gd name="T56" fmla="*/ 897818 w 904240"/>
              <a:gd name="T57" fmla="*/ 526036 h 905510"/>
              <a:gd name="T58" fmla="*/ 903731 w 904240"/>
              <a:gd name="T59" fmla="*/ 452627 h 905510"/>
              <a:gd name="T60" fmla="*/ 902234 w 904240"/>
              <a:gd name="T61" fmla="*/ 415511 h 905510"/>
              <a:gd name="T62" fmla="*/ 897818 w 904240"/>
              <a:gd name="T63" fmla="*/ 379219 h 905510"/>
              <a:gd name="T64" fmla="*/ 890600 w 904240"/>
              <a:gd name="T65" fmla="*/ 343870 h 905510"/>
              <a:gd name="T66" fmla="*/ 451865 w 904240"/>
              <a:gd name="T67" fmla="*/ 0 h 905510"/>
              <a:gd name="T68" fmla="*/ 378575 w 904240"/>
              <a:gd name="T69" fmla="*/ 5925 h 905510"/>
              <a:gd name="T70" fmla="*/ 309048 w 904240"/>
              <a:gd name="T71" fmla="*/ 23079 h 905510"/>
              <a:gd name="T72" fmla="*/ 244215 w 904240"/>
              <a:gd name="T73" fmla="*/ 50529 h 905510"/>
              <a:gd name="T74" fmla="*/ 185007 w 904240"/>
              <a:gd name="T75" fmla="*/ 87343 h 905510"/>
              <a:gd name="T76" fmla="*/ 132355 w 904240"/>
              <a:gd name="T77" fmla="*/ 132587 h 905510"/>
              <a:gd name="T78" fmla="*/ 87189 w 904240"/>
              <a:gd name="T79" fmla="*/ 185330 h 905510"/>
              <a:gd name="T80" fmla="*/ 50440 w 904240"/>
              <a:gd name="T81" fmla="*/ 244638 h 905510"/>
              <a:gd name="T82" fmla="*/ 23038 w 904240"/>
              <a:gd name="T83" fmla="*/ 309579 h 905510"/>
              <a:gd name="T84" fmla="*/ 880696 w 904240"/>
              <a:gd name="T85" fmla="*/ 309579 h 905510"/>
              <a:gd name="T86" fmla="*/ 853297 w 904240"/>
              <a:gd name="T87" fmla="*/ 244638 h 905510"/>
              <a:gd name="T88" fmla="*/ 816551 w 904240"/>
              <a:gd name="T89" fmla="*/ 185330 h 905510"/>
              <a:gd name="T90" fmla="*/ 771387 w 904240"/>
              <a:gd name="T91" fmla="*/ 132587 h 905510"/>
              <a:gd name="T92" fmla="*/ 718737 w 904240"/>
              <a:gd name="T93" fmla="*/ 87343 h 905510"/>
              <a:gd name="T94" fmla="*/ 659529 w 904240"/>
              <a:gd name="T95" fmla="*/ 50529 h 905510"/>
              <a:gd name="T96" fmla="*/ 594695 w 904240"/>
              <a:gd name="T97" fmla="*/ 23079 h 905510"/>
              <a:gd name="T98" fmla="*/ 525163 w 904240"/>
              <a:gd name="T99" fmla="*/ 5925 h 905510"/>
              <a:gd name="T100" fmla="*/ 451865 w 904240"/>
              <a:gd name="T101" fmla="*/ 0 h 905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04240" h="905510">
                <a:moveTo>
                  <a:pt x="816551" y="719925"/>
                </a:moveTo>
                <a:lnTo>
                  <a:pt x="87189" y="719925"/>
                </a:lnTo>
                <a:lnTo>
                  <a:pt x="108778" y="747175"/>
                </a:lnTo>
                <a:lnTo>
                  <a:pt x="157804" y="796285"/>
                </a:lnTo>
                <a:lnTo>
                  <a:pt x="213850" y="837431"/>
                </a:lnTo>
                <a:lnTo>
                  <a:pt x="275987" y="869680"/>
                </a:lnTo>
                <a:lnTo>
                  <a:pt x="343283" y="892098"/>
                </a:lnTo>
                <a:lnTo>
                  <a:pt x="414808" y="903755"/>
                </a:lnTo>
                <a:lnTo>
                  <a:pt x="451865" y="905255"/>
                </a:lnTo>
                <a:lnTo>
                  <a:pt x="488927" y="903755"/>
                </a:lnTo>
                <a:lnTo>
                  <a:pt x="560458" y="892098"/>
                </a:lnTo>
                <a:lnTo>
                  <a:pt x="627757" y="869680"/>
                </a:lnTo>
                <a:lnTo>
                  <a:pt x="689894" y="837431"/>
                </a:lnTo>
                <a:lnTo>
                  <a:pt x="745940" y="796285"/>
                </a:lnTo>
                <a:lnTo>
                  <a:pt x="794963" y="747175"/>
                </a:lnTo>
                <a:lnTo>
                  <a:pt x="816551" y="719925"/>
                </a:lnTo>
                <a:close/>
              </a:path>
              <a:path w="904240" h="905510">
                <a:moveTo>
                  <a:pt x="890600" y="343870"/>
                </a:moveTo>
                <a:lnTo>
                  <a:pt x="13133" y="343870"/>
                </a:lnTo>
                <a:lnTo>
                  <a:pt x="5914" y="379219"/>
                </a:lnTo>
                <a:lnTo>
                  <a:pt x="1498" y="415511"/>
                </a:lnTo>
                <a:lnTo>
                  <a:pt x="0" y="452627"/>
                </a:lnTo>
                <a:lnTo>
                  <a:pt x="1498" y="489744"/>
                </a:lnTo>
                <a:lnTo>
                  <a:pt x="13133" y="561385"/>
                </a:lnTo>
                <a:lnTo>
                  <a:pt x="35512" y="628792"/>
                </a:lnTo>
                <a:lnTo>
                  <a:pt x="67704" y="691033"/>
                </a:lnTo>
                <a:lnTo>
                  <a:pt x="836034" y="691033"/>
                </a:lnTo>
                <a:lnTo>
                  <a:pt x="853297" y="660617"/>
                </a:lnTo>
                <a:lnTo>
                  <a:pt x="880696" y="595676"/>
                </a:lnTo>
                <a:lnTo>
                  <a:pt x="897818" y="526036"/>
                </a:lnTo>
                <a:lnTo>
                  <a:pt x="903731" y="452627"/>
                </a:lnTo>
                <a:lnTo>
                  <a:pt x="902234" y="415511"/>
                </a:lnTo>
                <a:lnTo>
                  <a:pt x="897818" y="379219"/>
                </a:lnTo>
                <a:lnTo>
                  <a:pt x="890600" y="343870"/>
                </a:lnTo>
                <a:close/>
              </a:path>
              <a:path w="904240" h="905510">
                <a:moveTo>
                  <a:pt x="451865" y="0"/>
                </a:moveTo>
                <a:lnTo>
                  <a:pt x="378575" y="5925"/>
                </a:lnTo>
                <a:lnTo>
                  <a:pt x="309048" y="23079"/>
                </a:lnTo>
                <a:lnTo>
                  <a:pt x="244215" y="50529"/>
                </a:lnTo>
                <a:lnTo>
                  <a:pt x="185007" y="87343"/>
                </a:lnTo>
                <a:lnTo>
                  <a:pt x="132355" y="132587"/>
                </a:lnTo>
                <a:lnTo>
                  <a:pt x="87189" y="185330"/>
                </a:lnTo>
                <a:lnTo>
                  <a:pt x="50440" y="244638"/>
                </a:lnTo>
                <a:lnTo>
                  <a:pt x="23038" y="309579"/>
                </a:lnTo>
                <a:lnTo>
                  <a:pt x="880696" y="309579"/>
                </a:lnTo>
                <a:lnTo>
                  <a:pt x="853297" y="244638"/>
                </a:lnTo>
                <a:lnTo>
                  <a:pt x="816551" y="185330"/>
                </a:lnTo>
                <a:lnTo>
                  <a:pt x="771387" y="132587"/>
                </a:lnTo>
                <a:lnTo>
                  <a:pt x="718737" y="87343"/>
                </a:lnTo>
                <a:lnTo>
                  <a:pt x="659529" y="50529"/>
                </a:lnTo>
                <a:lnTo>
                  <a:pt x="594695" y="23079"/>
                </a:lnTo>
                <a:lnTo>
                  <a:pt x="525163" y="5925"/>
                </a:lnTo>
                <a:lnTo>
                  <a:pt x="451865" y="0"/>
                </a:lnTo>
                <a:close/>
              </a:path>
            </a:pathLst>
          </a:custGeom>
          <a:solidFill>
            <a:srgbClr val="001F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5105" name="object 49">
            <a:extLst>
              <a:ext uri="{FF2B5EF4-FFF2-40B4-BE49-F238E27FC236}">
                <a16:creationId xmlns:a16="http://schemas.microsoft.com/office/drawing/2014/main" id="{B588059C-0533-4DAA-B246-EC290D8583A6}"/>
              </a:ext>
            </a:extLst>
          </p:cNvPr>
          <p:cNvSpPr>
            <a:spLocks/>
          </p:cNvSpPr>
          <p:nvPr/>
        </p:nvSpPr>
        <p:spPr bwMode="auto">
          <a:xfrm>
            <a:off x="4841875" y="3452813"/>
            <a:ext cx="203200" cy="0"/>
          </a:xfrm>
          <a:custGeom>
            <a:avLst/>
            <a:gdLst>
              <a:gd name="T0" fmla="*/ 0 w 203200"/>
              <a:gd name="T1" fmla="*/ 202691 w 203200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203200">
                <a:moveTo>
                  <a:pt x="0" y="0"/>
                </a:moveTo>
                <a:lnTo>
                  <a:pt x="202691" y="0"/>
                </a:lnTo>
              </a:path>
            </a:pathLst>
          </a:custGeom>
          <a:noFill/>
          <a:ln w="25907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5106" name="object 50">
            <a:extLst>
              <a:ext uri="{FF2B5EF4-FFF2-40B4-BE49-F238E27FC236}">
                <a16:creationId xmlns:a16="http://schemas.microsoft.com/office/drawing/2014/main" id="{28CAD8A4-CE25-4E7F-8AD8-A2FCB3AAAEE4}"/>
              </a:ext>
            </a:extLst>
          </p:cNvPr>
          <p:cNvSpPr>
            <a:spLocks/>
          </p:cNvSpPr>
          <p:nvPr/>
        </p:nvSpPr>
        <p:spPr bwMode="auto">
          <a:xfrm>
            <a:off x="4951413" y="3351213"/>
            <a:ext cx="101600" cy="204787"/>
          </a:xfrm>
          <a:custGeom>
            <a:avLst/>
            <a:gdLst>
              <a:gd name="T0" fmla="*/ 0 w 102235"/>
              <a:gd name="T1" fmla="*/ 0 h 205739"/>
              <a:gd name="T2" fmla="*/ 102107 w 102235"/>
              <a:gd name="T3" fmla="*/ 102473 h 205739"/>
              <a:gd name="T4" fmla="*/ 0 w 102235"/>
              <a:gd name="T5" fmla="*/ 205739 h 2057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2235" h="205739">
                <a:moveTo>
                  <a:pt x="0" y="0"/>
                </a:moveTo>
                <a:lnTo>
                  <a:pt x="102107" y="102473"/>
                </a:lnTo>
                <a:lnTo>
                  <a:pt x="0" y="205739"/>
                </a:lnTo>
              </a:path>
            </a:pathLst>
          </a:custGeom>
          <a:noFill/>
          <a:ln w="25907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5107" name="object 51">
            <a:extLst>
              <a:ext uri="{FF2B5EF4-FFF2-40B4-BE49-F238E27FC236}">
                <a16:creationId xmlns:a16="http://schemas.microsoft.com/office/drawing/2014/main" id="{B4528259-0C43-4B7B-A459-F0682DB38733}"/>
              </a:ext>
            </a:extLst>
          </p:cNvPr>
          <p:cNvSpPr>
            <a:spLocks/>
          </p:cNvSpPr>
          <p:nvPr/>
        </p:nvSpPr>
        <p:spPr bwMode="auto">
          <a:xfrm>
            <a:off x="4741863" y="3241675"/>
            <a:ext cx="422275" cy="425450"/>
          </a:xfrm>
          <a:custGeom>
            <a:avLst/>
            <a:gdLst>
              <a:gd name="T0" fmla="*/ 0 w 422275"/>
              <a:gd name="T1" fmla="*/ 211835 h 424179"/>
              <a:gd name="T2" fmla="*/ 6133 w 422275"/>
              <a:gd name="T3" fmla="*/ 160933 h 424179"/>
              <a:gd name="T4" fmla="*/ 23557 w 422275"/>
              <a:gd name="T5" fmla="*/ 114490 h 424179"/>
              <a:gd name="T6" fmla="*/ 50804 w 422275"/>
              <a:gd name="T7" fmla="*/ 73980 h 424179"/>
              <a:gd name="T8" fmla="*/ 86410 w 422275"/>
              <a:gd name="T9" fmla="*/ 40875 h 424179"/>
              <a:gd name="T10" fmla="*/ 128908 w 422275"/>
              <a:gd name="T11" fmla="*/ 16648 h 424179"/>
              <a:gd name="T12" fmla="*/ 176833 w 422275"/>
              <a:gd name="T13" fmla="*/ 2772 h 424179"/>
              <a:gd name="T14" fmla="*/ 211073 w 422275"/>
              <a:gd name="T15" fmla="*/ 0 h 424179"/>
              <a:gd name="T16" fmla="*/ 228387 w 422275"/>
              <a:gd name="T17" fmla="*/ 702 h 424179"/>
              <a:gd name="T18" fmla="*/ 277794 w 422275"/>
              <a:gd name="T19" fmla="*/ 10800 h 424179"/>
              <a:gd name="T20" fmla="*/ 322264 w 422275"/>
              <a:gd name="T21" fmla="*/ 31740 h 424179"/>
              <a:gd name="T22" fmla="*/ 360330 w 422275"/>
              <a:gd name="T23" fmla="*/ 62049 h 424179"/>
              <a:gd name="T24" fmla="*/ 390527 w 422275"/>
              <a:gd name="T25" fmla="*/ 100254 h 424179"/>
              <a:gd name="T26" fmla="*/ 411388 w 422275"/>
              <a:gd name="T27" fmla="*/ 144883 h 424179"/>
              <a:gd name="T28" fmla="*/ 421448 w 422275"/>
              <a:gd name="T29" fmla="*/ 194463 h 424179"/>
              <a:gd name="T30" fmla="*/ 422147 w 422275"/>
              <a:gd name="T31" fmla="*/ 211835 h 424179"/>
              <a:gd name="T32" fmla="*/ 421448 w 422275"/>
              <a:gd name="T33" fmla="*/ 229204 h 424179"/>
              <a:gd name="T34" fmla="*/ 411388 w 422275"/>
              <a:gd name="T35" fmla="*/ 278776 h 424179"/>
              <a:gd name="T36" fmla="*/ 390527 w 422275"/>
              <a:gd name="T37" fmla="*/ 323403 h 424179"/>
              <a:gd name="T38" fmla="*/ 360330 w 422275"/>
              <a:gd name="T39" fmla="*/ 361610 h 424179"/>
              <a:gd name="T40" fmla="*/ 322264 w 422275"/>
              <a:gd name="T41" fmla="*/ 391924 h 424179"/>
              <a:gd name="T42" fmla="*/ 277794 w 422275"/>
              <a:gd name="T43" fmla="*/ 412868 h 424179"/>
              <a:gd name="T44" fmla="*/ 228387 w 422275"/>
              <a:gd name="T45" fmla="*/ 422969 h 424179"/>
              <a:gd name="T46" fmla="*/ 211073 w 422275"/>
              <a:gd name="T47" fmla="*/ 423671 h 424179"/>
              <a:gd name="T48" fmla="*/ 193760 w 422275"/>
              <a:gd name="T49" fmla="*/ 422969 h 424179"/>
              <a:gd name="T50" fmla="*/ 144353 w 422275"/>
              <a:gd name="T51" fmla="*/ 412868 h 424179"/>
              <a:gd name="T52" fmla="*/ 99883 w 422275"/>
              <a:gd name="T53" fmla="*/ 391924 h 424179"/>
              <a:gd name="T54" fmla="*/ 61817 w 422275"/>
              <a:gd name="T55" fmla="*/ 361610 h 424179"/>
              <a:gd name="T56" fmla="*/ 31620 w 422275"/>
              <a:gd name="T57" fmla="*/ 323403 h 424179"/>
              <a:gd name="T58" fmla="*/ 10759 w 422275"/>
              <a:gd name="T59" fmla="*/ 278776 h 424179"/>
              <a:gd name="T60" fmla="*/ 699 w 422275"/>
              <a:gd name="T61" fmla="*/ 229204 h 424179"/>
              <a:gd name="T62" fmla="*/ 0 w 422275"/>
              <a:gd name="T63" fmla="*/ 211835 h 424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22275" h="424179">
                <a:moveTo>
                  <a:pt x="0" y="211835"/>
                </a:moveTo>
                <a:lnTo>
                  <a:pt x="6133" y="160933"/>
                </a:lnTo>
                <a:lnTo>
                  <a:pt x="23557" y="114490"/>
                </a:lnTo>
                <a:lnTo>
                  <a:pt x="50804" y="73980"/>
                </a:lnTo>
                <a:lnTo>
                  <a:pt x="86410" y="40875"/>
                </a:lnTo>
                <a:lnTo>
                  <a:pt x="128908" y="16648"/>
                </a:lnTo>
                <a:lnTo>
                  <a:pt x="176833" y="2772"/>
                </a:lnTo>
                <a:lnTo>
                  <a:pt x="211073" y="0"/>
                </a:lnTo>
                <a:lnTo>
                  <a:pt x="228387" y="702"/>
                </a:lnTo>
                <a:lnTo>
                  <a:pt x="277794" y="10800"/>
                </a:lnTo>
                <a:lnTo>
                  <a:pt x="322264" y="31740"/>
                </a:lnTo>
                <a:lnTo>
                  <a:pt x="360330" y="62049"/>
                </a:lnTo>
                <a:lnTo>
                  <a:pt x="390527" y="100254"/>
                </a:lnTo>
                <a:lnTo>
                  <a:pt x="411388" y="144883"/>
                </a:lnTo>
                <a:lnTo>
                  <a:pt x="421448" y="194463"/>
                </a:lnTo>
                <a:lnTo>
                  <a:pt x="422147" y="211835"/>
                </a:lnTo>
                <a:lnTo>
                  <a:pt x="421448" y="229204"/>
                </a:lnTo>
                <a:lnTo>
                  <a:pt x="411388" y="278776"/>
                </a:lnTo>
                <a:lnTo>
                  <a:pt x="390527" y="323403"/>
                </a:lnTo>
                <a:lnTo>
                  <a:pt x="360330" y="361610"/>
                </a:lnTo>
                <a:lnTo>
                  <a:pt x="322264" y="391924"/>
                </a:lnTo>
                <a:lnTo>
                  <a:pt x="277794" y="412868"/>
                </a:lnTo>
                <a:lnTo>
                  <a:pt x="228387" y="422969"/>
                </a:lnTo>
                <a:lnTo>
                  <a:pt x="211073" y="423671"/>
                </a:lnTo>
                <a:lnTo>
                  <a:pt x="193760" y="422969"/>
                </a:lnTo>
                <a:lnTo>
                  <a:pt x="144353" y="412868"/>
                </a:lnTo>
                <a:lnTo>
                  <a:pt x="99883" y="391924"/>
                </a:lnTo>
                <a:lnTo>
                  <a:pt x="61817" y="361610"/>
                </a:lnTo>
                <a:lnTo>
                  <a:pt x="31620" y="323403"/>
                </a:lnTo>
                <a:lnTo>
                  <a:pt x="10759" y="278776"/>
                </a:lnTo>
                <a:lnTo>
                  <a:pt x="699" y="229204"/>
                </a:lnTo>
                <a:lnTo>
                  <a:pt x="0" y="211835"/>
                </a:lnTo>
                <a:close/>
              </a:path>
            </a:pathLst>
          </a:custGeom>
          <a:noFill/>
          <a:ln w="25907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5108" name="object 52">
            <a:extLst>
              <a:ext uri="{FF2B5EF4-FFF2-40B4-BE49-F238E27FC236}">
                <a16:creationId xmlns:a16="http://schemas.microsoft.com/office/drawing/2014/main" id="{DC3ED0A6-3FF5-4572-81D9-34F5189444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53763" y="311150"/>
            <a:ext cx="814387" cy="812800"/>
          </a:xfrm>
          <a:prstGeom prst="rect">
            <a:avLst/>
          </a:prstGeom>
          <a:blipFill dpi="0" rotWithShape="1">
            <a:blip r:embed="rId4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object 2">
            <a:extLst>
              <a:ext uri="{FF2B5EF4-FFF2-40B4-BE49-F238E27FC236}">
                <a16:creationId xmlns:a16="http://schemas.microsoft.com/office/drawing/2014/main" id="{BE3F80FE-B11D-4380-8CDC-528D82BAD90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T0" fmla="*/ 0 w 12192000"/>
              <a:gd name="T1" fmla="*/ 6857999 h 6858000"/>
              <a:gd name="T2" fmla="*/ 12191999 w 12192000"/>
              <a:gd name="T3" fmla="*/ 6857999 h 6858000"/>
              <a:gd name="T4" fmla="*/ 12191999 w 12192000"/>
              <a:gd name="T5" fmla="*/ 0 h 6858000"/>
              <a:gd name="T6" fmla="*/ 0 w 12192000"/>
              <a:gd name="T7" fmla="*/ 0 h 6858000"/>
              <a:gd name="T8" fmla="*/ 0 w 1219200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92000" h="6858000">
                <a:moveTo>
                  <a:pt x="0" y="6857999"/>
                </a:moveTo>
                <a:lnTo>
                  <a:pt x="12191999" y="6857999"/>
                </a:lnTo>
                <a:lnTo>
                  <a:pt x="121919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6083" name="object 3">
            <a:extLst>
              <a:ext uri="{FF2B5EF4-FFF2-40B4-BE49-F238E27FC236}">
                <a16:creationId xmlns:a16="http://schemas.microsoft.com/office/drawing/2014/main" id="{BD58D898-B3BD-4A58-8E49-8297FB59B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73075"/>
            <a:ext cx="12192000" cy="591185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object 2">
            <a:extLst>
              <a:ext uri="{FF2B5EF4-FFF2-40B4-BE49-F238E27FC236}">
                <a16:creationId xmlns:a16="http://schemas.microsoft.com/office/drawing/2014/main" id="{5B234550-E49A-4A5A-BD0C-84F8F203DE73}"/>
              </a:ext>
            </a:extLst>
          </p:cNvPr>
          <p:cNvSpPr>
            <a:spLocks/>
          </p:cNvSpPr>
          <p:nvPr/>
        </p:nvSpPr>
        <p:spPr bwMode="auto">
          <a:xfrm>
            <a:off x="5638800" y="0"/>
            <a:ext cx="6553200" cy="6858000"/>
          </a:xfrm>
          <a:custGeom>
            <a:avLst/>
            <a:gdLst>
              <a:gd name="T0" fmla="*/ 0 w 6553200"/>
              <a:gd name="T1" fmla="*/ 6857999 h 6858000"/>
              <a:gd name="T2" fmla="*/ 6553199 w 6553200"/>
              <a:gd name="T3" fmla="*/ 6857999 h 6858000"/>
              <a:gd name="T4" fmla="*/ 6553199 w 6553200"/>
              <a:gd name="T5" fmla="*/ 0 h 6858000"/>
              <a:gd name="T6" fmla="*/ 0 w 6553200"/>
              <a:gd name="T7" fmla="*/ 0 h 6858000"/>
              <a:gd name="T8" fmla="*/ 0 w 655320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53200" h="6858000">
                <a:moveTo>
                  <a:pt x="0" y="6857999"/>
                </a:moveTo>
                <a:lnTo>
                  <a:pt x="6553199" y="6857999"/>
                </a:lnTo>
                <a:lnTo>
                  <a:pt x="65531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7107" name="object 3">
            <a:extLst>
              <a:ext uri="{FF2B5EF4-FFF2-40B4-BE49-F238E27FC236}">
                <a16:creationId xmlns:a16="http://schemas.microsoft.com/office/drawing/2014/main" id="{CC74A16B-4309-428E-BC2A-BA7402C50C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0"/>
            <a:ext cx="654685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7108" name="object 4">
            <a:extLst>
              <a:ext uri="{FF2B5EF4-FFF2-40B4-BE49-F238E27FC236}">
                <a16:creationId xmlns:a16="http://schemas.microsoft.com/office/drawing/2014/main" id="{C80CD446-232B-415A-8E40-80E3E9FCDEB2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5638800" cy="6858000"/>
          </a:xfrm>
          <a:custGeom>
            <a:avLst/>
            <a:gdLst>
              <a:gd name="T0" fmla="*/ 0 w 5638800"/>
              <a:gd name="T1" fmla="*/ 6858000 h 6858000"/>
              <a:gd name="T2" fmla="*/ 5638799 w 5638800"/>
              <a:gd name="T3" fmla="*/ 6858000 h 6858000"/>
              <a:gd name="T4" fmla="*/ 5638799 w 5638800"/>
              <a:gd name="T5" fmla="*/ 0 h 6858000"/>
              <a:gd name="T6" fmla="*/ 0 w 5638800"/>
              <a:gd name="T7" fmla="*/ 0 h 6858000"/>
              <a:gd name="T8" fmla="*/ 0 w 5638800"/>
              <a:gd name="T9" fmla="*/ 6858000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38800" h="6858000">
                <a:moveTo>
                  <a:pt x="0" y="6858000"/>
                </a:moveTo>
                <a:lnTo>
                  <a:pt x="5638799" y="6858000"/>
                </a:lnTo>
                <a:lnTo>
                  <a:pt x="5638799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001F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7109" name="object 5">
            <a:extLst>
              <a:ext uri="{FF2B5EF4-FFF2-40B4-BE49-F238E27FC236}">
                <a16:creationId xmlns:a16="http://schemas.microsoft.com/office/drawing/2014/main" id="{EE8FE29F-B143-4600-A5B1-47C4F0435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00" y="449263"/>
            <a:ext cx="4125913" cy="5937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7110" name="object 6">
            <a:extLst>
              <a:ext uri="{FF2B5EF4-FFF2-40B4-BE49-F238E27FC236}">
                <a16:creationId xmlns:a16="http://schemas.microsoft.com/office/drawing/2014/main" id="{D92364D5-0D54-498F-A063-27C8E97030B1}"/>
              </a:ext>
            </a:extLst>
          </p:cNvPr>
          <p:cNvSpPr>
            <a:spLocks/>
          </p:cNvSpPr>
          <p:nvPr/>
        </p:nvSpPr>
        <p:spPr bwMode="auto">
          <a:xfrm>
            <a:off x="11009313" y="265113"/>
            <a:ext cx="904875" cy="904875"/>
          </a:xfrm>
          <a:custGeom>
            <a:avLst/>
            <a:gdLst>
              <a:gd name="T0" fmla="*/ 816551 w 904240"/>
              <a:gd name="T1" fmla="*/ 719925 h 905510"/>
              <a:gd name="T2" fmla="*/ 87189 w 904240"/>
              <a:gd name="T3" fmla="*/ 719925 h 905510"/>
              <a:gd name="T4" fmla="*/ 108778 w 904240"/>
              <a:gd name="T5" fmla="*/ 747175 h 905510"/>
              <a:gd name="T6" fmla="*/ 157804 w 904240"/>
              <a:gd name="T7" fmla="*/ 796285 h 905510"/>
              <a:gd name="T8" fmla="*/ 213850 w 904240"/>
              <a:gd name="T9" fmla="*/ 837431 h 905510"/>
              <a:gd name="T10" fmla="*/ 275987 w 904240"/>
              <a:gd name="T11" fmla="*/ 869680 h 905510"/>
              <a:gd name="T12" fmla="*/ 343283 w 904240"/>
              <a:gd name="T13" fmla="*/ 892098 h 905510"/>
              <a:gd name="T14" fmla="*/ 414808 w 904240"/>
              <a:gd name="T15" fmla="*/ 903755 h 905510"/>
              <a:gd name="T16" fmla="*/ 451865 w 904240"/>
              <a:gd name="T17" fmla="*/ 905255 h 905510"/>
              <a:gd name="T18" fmla="*/ 488927 w 904240"/>
              <a:gd name="T19" fmla="*/ 903755 h 905510"/>
              <a:gd name="T20" fmla="*/ 560458 w 904240"/>
              <a:gd name="T21" fmla="*/ 892098 h 905510"/>
              <a:gd name="T22" fmla="*/ 627757 w 904240"/>
              <a:gd name="T23" fmla="*/ 869680 h 905510"/>
              <a:gd name="T24" fmla="*/ 689894 w 904240"/>
              <a:gd name="T25" fmla="*/ 837431 h 905510"/>
              <a:gd name="T26" fmla="*/ 745940 w 904240"/>
              <a:gd name="T27" fmla="*/ 796285 h 905510"/>
              <a:gd name="T28" fmla="*/ 794963 w 904240"/>
              <a:gd name="T29" fmla="*/ 747175 h 905510"/>
              <a:gd name="T30" fmla="*/ 816551 w 904240"/>
              <a:gd name="T31" fmla="*/ 719925 h 905510"/>
              <a:gd name="T32" fmla="*/ 890600 w 904240"/>
              <a:gd name="T33" fmla="*/ 343870 h 905510"/>
              <a:gd name="T34" fmla="*/ 13133 w 904240"/>
              <a:gd name="T35" fmla="*/ 343870 h 905510"/>
              <a:gd name="T36" fmla="*/ 5914 w 904240"/>
              <a:gd name="T37" fmla="*/ 379219 h 905510"/>
              <a:gd name="T38" fmla="*/ 1498 w 904240"/>
              <a:gd name="T39" fmla="*/ 415511 h 905510"/>
              <a:gd name="T40" fmla="*/ 0 w 904240"/>
              <a:gd name="T41" fmla="*/ 452627 h 905510"/>
              <a:gd name="T42" fmla="*/ 1498 w 904240"/>
              <a:gd name="T43" fmla="*/ 489744 h 905510"/>
              <a:gd name="T44" fmla="*/ 13133 w 904240"/>
              <a:gd name="T45" fmla="*/ 561385 h 905510"/>
              <a:gd name="T46" fmla="*/ 35512 w 904240"/>
              <a:gd name="T47" fmla="*/ 628792 h 905510"/>
              <a:gd name="T48" fmla="*/ 67704 w 904240"/>
              <a:gd name="T49" fmla="*/ 691033 h 905510"/>
              <a:gd name="T50" fmla="*/ 836034 w 904240"/>
              <a:gd name="T51" fmla="*/ 691033 h 905510"/>
              <a:gd name="T52" fmla="*/ 853297 w 904240"/>
              <a:gd name="T53" fmla="*/ 660617 h 905510"/>
              <a:gd name="T54" fmla="*/ 880696 w 904240"/>
              <a:gd name="T55" fmla="*/ 595676 h 905510"/>
              <a:gd name="T56" fmla="*/ 897818 w 904240"/>
              <a:gd name="T57" fmla="*/ 526036 h 905510"/>
              <a:gd name="T58" fmla="*/ 903731 w 904240"/>
              <a:gd name="T59" fmla="*/ 452627 h 905510"/>
              <a:gd name="T60" fmla="*/ 902234 w 904240"/>
              <a:gd name="T61" fmla="*/ 415511 h 905510"/>
              <a:gd name="T62" fmla="*/ 897818 w 904240"/>
              <a:gd name="T63" fmla="*/ 379219 h 905510"/>
              <a:gd name="T64" fmla="*/ 890600 w 904240"/>
              <a:gd name="T65" fmla="*/ 343870 h 905510"/>
              <a:gd name="T66" fmla="*/ 451865 w 904240"/>
              <a:gd name="T67" fmla="*/ 0 h 905510"/>
              <a:gd name="T68" fmla="*/ 378575 w 904240"/>
              <a:gd name="T69" fmla="*/ 5925 h 905510"/>
              <a:gd name="T70" fmla="*/ 309048 w 904240"/>
              <a:gd name="T71" fmla="*/ 23079 h 905510"/>
              <a:gd name="T72" fmla="*/ 244215 w 904240"/>
              <a:gd name="T73" fmla="*/ 50529 h 905510"/>
              <a:gd name="T74" fmla="*/ 185007 w 904240"/>
              <a:gd name="T75" fmla="*/ 87343 h 905510"/>
              <a:gd name="T76" fmla="*/ 132355 w 904240"/>
              <a:gd name="T77" fmla="*/ 132587 h 905510"/>
              <a:gd name="T78" fmla="*/ 87189 w 904240"/>
              <a:gd name="T79" fmla="*/ 185330 h 905510"/>
              <a:gd name="T80" fmla="*/ 50440 w 904240"/>
              <a:gd name="T81" fmla="*/ 244638 h 905510"/>
              <a:gd name="T82" fmla="*/ 23038 w 904240"/>
              <a:gd name="T83" fmla="*/ 309579 h 905510"/>
              <a:gd name="T84" fmla="*/ 880696 w 904240"/>
              <a:gd name="T85" fmla="*/ 309579 h 905510"/>
              <a:gd name="T86" fmla="*/ 853297 w 904240"/>
              <a:gd name="T87" fmla="*/ 244638 h 905510"/>
              <a:gd name="T88" fmla="*/ 816551 w 904240"/>
              <a:gd name="T89" fmla="*/ 185330 h 905510"/>
              <a:gd name="T90" fmla="*/ 771387 w 904240"/>
              <a:gd name="T91" fmla="*/ 132587 h 905510"/>
              <a:gd name="T92" fmla="*/ 718737 w 904240"/>
              <a:gd name="T93" fmla="*/ 87343 h 905510"/>
              <a:gd name="T94" fmla="*/ 659529 w 904240"/>
              <a:gd name="T95" fmla="*/ 50529 h 905510"/>
              <a:gd name="T96" fmla="*/ 594695 w 904240"/>
              <a:gd name="T97" fmla="*/ 23079 h 905510"/>
              <a:gd name="T98" fmla="*/ 525163 w 904240"/>
              <a:gd name="T99" fmla="*/ 5925 h 905510"/>
              <a:gd name="T100" fmla="*/ 451865 w 904240"/>
              <a:gd name="T101" fmla="*/ 0 h 905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04240" h="905510">
                <a:moveTo>
                  <a:pt x="816551" y="719925"/>
                </a:moveTo>
                <a:lnTo>
                  <a:pt x="87189" y="719925"/>
                </a:lnTo>
                <a:lnTo>
                  <a:pt x="108778" y="747175"/>
                </a:lnTo>
                <a:lnTo>
                  <a:pt x="157804" y="796285"/>
                </a:lnTo>
                <a:lnTo>
                  <a:pt x="213850" y="837431"/>
                </a:lnTo>
                <a:lnTo>
                  <a:pt x="275987" y="869680"/>
                </a:lnTo>
                <a:lnTo>
                  <a:pt x="343283" y="892098"/>
                </a:lnTo>
                <a:lnTo>
                  <a:pt x="414808" y="903755"/>
                </a:lnTo>
                <a:lnTo>
                  <a:pt x="451865" y="905255"/>
                </a:lnTo>
                <a:lnTo>
                  <a:pt x="488927" y="903755"/>
                </a:lnTo>
                <a:lnTo>
                  <a:pt x="560458" y="892098"/>
                </a:lnTo>
                <a:lnTo>
                  <a:pt x="627757" y="869680"/>
                </a:lnTo>
                <a:lnTo>
                  <a:pt x="689894" y="837431"/>
                </a:lnTo>
                <a:lnTo>
                  <a:pt x="745940" y="796285"/>
                </a:lnTo>
                <a:lnTo>
                  <a:pt x="794963" y="747175"/>
                </a:lnTo>
                <a:lnTo>
                  <a:pt x="816551" y="719925"/>
                </a:lnTo>
                <a:close/>
              </a:path>
              <a:path w="904240" h="905510">
                <a:moveTo>
                  <a:pt x="890600" y="343870"/>
                </a:moveTo>
                <a:lnTo>
                  <a:pt x="13133" y="343870"/>
                </a:lnTo>
                <a:lnTo>
                  <a:pt x="5914" y="379219"/>
                </a:lnTo>
                <a:lnTo>
                  <a:pt x="1498" y="415511"/>
                </a:lnTo>
                <a:lnTo>
                  <a:pt x="0" y="452627"/>
                </a:lnTo>
                <a:lnTo>
                  <a:pt x="1498" y="489744"/>
                </a:lnTo>
                <a:lnTo>
                  <a:pt x="13133" y="561385"/>
                </a:lnTo>
                <a:lnTo>
                  <a:pt x="35512" y="628792"/>
                </a:lnTo>
                <a:lnTo>
                  <a:pt x="67704" y="691033"/>
                </a:lnTo>
                <a:lnTo>
                  <a:pt x="836034" y="691033"/>
                </a:lnTo>
                <a:lnTo>
                  <a:pt x="853297" y="660617"/>
                </a:lnTo>
                <a:lnTo>
                  <a:pt x="880696" y="595676"/>
                </a:lnTo>
                <a:lnTo>
                  <a:pt x="897818" y="526036"/>
                </a:lnTo>
                <a:lnTo>
                  <a:pt x="903731" y="452627"/>
                </a:lnTo>
                <a:lnTo>
                  <a:pt x="902234" y="415511"/>
                </a:lnTo>
                <a:lnTo>
                  <a:pt x="897818" y="379219"/>
                </a:lnTo>
                <a:lnTo>
                  <a:pt x="890600" y="343870"/>
                </a:lnTo>
                <a:close/>
              </a:path>
              <a:path w="904240" h="905510">
                <a:moveTo>
                  <a:pt x="451865" y="0"/>
                </a:moveTo>
                <a:lnTo>
                  <a:pt x="378575" y="5925"/>
                </a:lnTo>
                <a:lnTo>
                  <a:pt x="309048" y="23079"/>
                </a:lnTo>
                <a:lnTo>
                  <a:pt x="244215" y="50529"/>
                </a:lnTo>
                <a:lnTo>
                  <a:pt x="185007" y="87343"/>
                </a:lnTo>
                <a:lnTo>
                  <a:pt x="132355" y="132587"/>
                </a:lnTo>
                <a:lnTo>
                  <a:pt x="87189" y="185330"/>
                </a:lnTo>
                <a:lnTo>
                  <a:pt x="50440" y="244638"/>
                </a:lnTo>
                <a:lnTo>
                  <a:pt x="23038" y="309579"/>
                </a:lnTo>
                <a:lnTo>
                  <a:pt x="880696" y="309579"/>
                </a:lnTo>
                <a:lnTo>
                  <a:pt x="853297" y="244638"/>
                </a:lnTo>
                <a:lnTo>
                  <a:pt x="816551" y="185330"/>
                </a:lnTo>
                <a:lnTo>
                  <a:pt x="771387" y="132587"/>
                </a:lnTo>
                <a:lnTo>
                  <a:pt x="718737" y="87343"/>
                </a:lnTo>
                <a:lnTo>
                  <a:pt x="659529" y="50529"/>
                </a:lnTo>
                <a:lnTo>
                  <a:pt x="594695" y="23079"/>
                </a:lnTo>
                <a:lnTo>
                  <a:pt x="525163" y="5925"/>
                </a:lnTo>
                <a:lnTo>
                  <a:pt x="451865" y="0"/>
                </a:lnTo>
                <a:close/>
              </a:path>
            </a:pathLst>
          </a:custGeom>
          <a:solidFill>
            <a:srgbClr val="001F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7111" name="object 7">
            <a:extLst>
              <a:ext uri="{FF2B5EF4-FFF2-40B4-BE49-F238E27FC236}">
                <a16:creationId xmlns:a16="http://schemas.microsoft.com/office/drawing/2014/main" id="{032189AA-7167-4679-A8C7-00DBE7F16A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2136775"/>
            <a:ext cx="3459162" cy="300038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7112" name="object 8">
            <a:extLst>
              <a:ext uri="{FF2B5EF4-FFF2-40B4-BE49-F238E27FC236}">
                <a16:creationId xmlns:a16="http://schemas.microsoft.com/office/drawing/2014/main" id="{117DFD9A-A36C-499C-A30B-CF2E81E64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488" y="2468563"/>
            <a:ext cx="2921000" cy="2984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7113" name="object 9">
            <a:extLst>
              <a:ext uri="{FF2B5EF4-FFF2-40B4-BE49-F238E27FC236}">
                <a16:creationId xmlns:a16="http://schemas.microsoft.com/office/drawing/2014/main" id="{0DD4E95E-6A91-4548-A66D-AE71E6D56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2874963"/>
            <a:ext cx="1404937" cy="21272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7114" name="object 10">
            <a:extLst>
              <a:ext uri="{FF2B5EF4-FFF2-40B4-BE49-F238E27FC236}">
                <a16:creationId xmlns:a16="http://schemas.microsoft.com/office/drawing/2014/main" id="{1871090B-55E2-4510-90AC-675E4BEF1F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9600" y="2963863"/>
            <a:ext cx="61913" cy="14287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7115" name="object 11">
            <a:extLst>
              <a:ext uri="{FF2B5EF4-FFF2-40B4-BE49-F238E27FC236}">
                <a16:creationId xmlns:a16="http://schemas.microsoft.com/office/drawing/2014/main" id="{018E0471-A7C9-47B7-9D9B-E8AE7344BD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6913" y="2862263"/>
            <a:ext cx="196850" cy="174625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7116" name="object 12">
            <a:extLst>
              <a:ext uri="{FF2B5EF4-FFF2-40B4-BE49-F238E27FC236}">
                <a16:creationId xmlns:a16="http://schemas.microsoft.com/office/drawing/2014/main" id="{3F878A4A-A513-4F2B-92B6-47DE6799A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6463" y="2963863"/>
            <a:ext cx="61912" cy="14287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7117" name="object 13">
            <a:extLst>
              <a:ext uri="{FF2B5EF4-FFF2-40B4-BE49-F238E27FC236}">
                <a16:creationId xmlns:a16="http://schemas.microsoft.com/office/drawing/2014/main" id="{87AC0C21-0B47-4ADF-84FF-B7E26AD460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3775" y="2865438"/>
            <a:ext cx="1520825" cy="22225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7118" name="object 14">
            <a:extLst>
              <a:ext uri="{FF2B5EF4-FFF2-40B4-BE49-F238E27FC236}">
                <a16:creationId xmlns:a16="http://schemas.microsoft.com/office/drawing/2014/main" id="{AF4AF737-BD96-4EF2-8193-BFD72131A9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5" y="3109913"/>
            <a:ext cx="3360738" cy="225425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7119" name="object 15">
            <a:extLst>
              <a:ext uri="{FF2B5EF4-FFF2-40B4-BE49-F238E27FC236}">
                <a16:creationId xmlns:a16="http://schemas.microsoft.com/office/drawing/2014/main" id="{1F5B32C9-ADEF-4BAD-856F-AA89D8170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5" y="3359150"/>
            <a:ext cx="1135063" cy="171450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7120" name="object 16">
            <a:extLst>
              <a:ext uri="{FF2B5EF4-FFF2-40B4-BE49-F238E27FC236}">
                <a16:creationId xmlns:a16="http://schemas.microsoft.com/office/drawing/2014/main" id="{66BF672B-C7B6-47AF-97CD-4E45F84359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0750" y="327025"/>
            <a:ext cx="768350" cy="768350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object 2">
            <a:extLst>
              <a:ext uri="{FF2B5EF4-FFF2-40B4-BE49-F238E27FC236}">
                <a16:creationId xmlns:a16="http://schemas.microsoft.com/office/drawing/2014/main" id="{20669070-579C-4D0E-9FC2-53A3E2491FDD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5638800" cy="6858000"/>
          </a:xfrm>
          <a:custGeom>
            <a:avLst/>
            <a:gdLst>
              <a:gd name="T0" fmla="*/ 0 w 5638800"/>
              <a:gd name="T1" fmla="*/ 6857999 h 6858000"/>
              <a:gd name="T2" fmla="*/ 5638799 w 5638800"/>
              <a:gd name="T3" fmla="*/ 6857999 h 6858000"/>
              <a:gd name="T4" fmla="*/ 5638799 w 5638800"/>
              <a:gd name="T5" fmla="*/ 0 h 6858000"/>
              <a:gd name="T6" fmla="*/ 0 w 5638800"/>
              <a:gd name="T7" fmla="*/ 0 h 6858000"/>
              <a:gd name="T8" fmla="*/ 0 w 563880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38800" h="6858000">
                <a:moveTo>
                  <a:pt x="0" y="6857999"/>
                </a:moveTo>
                <a:lnTo>
                  <a:pt x="5638799" y="6857999"/>
                </a:lnTo>
                <a:lnTo>
                  <a:pt x="56387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001F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8131" name="object 3">
            <a:extLst>
              <a:ext uri="{FF2B5EF4-FFF2-40B4-BE49-F238E27FC236}">
                <a16:creationId xmlns:a16="http://schemas.microsoft.com/office/drawing/2014/main" id="{72F323CC-64B1-4CFE-BEC8-A96B02AF11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449263"/>
            <a:ext cx="4124325" cy="5937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8132" name="object 4">
            <a:extLst>
              <a:ext uri="{FF2B5EF4-FFF2-40B4-BE49-F238E27FC236}">
                <a16:creationId xmlns:a16="http://schemas.microsoft.com/office/drawing/2014/main" id="{7814EAB7-DE6F-4F43-B376-798E68504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5163" y="1362075"/>
            <a:ext cx="6442075" cy="50466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8133" name="object 5">
            <a:extLst>
              <a:ext uri="{FF2B5EF4-FFF2-40B4-BE49-F238E27FC236}">
                <a16:creationId xmlns:a16="http://schemas.microsoft.com/office/drawing/2014/main" id="{E745B78E-E900-4E30-90F9-4A55DA644BE8}"/>
              </a:ext>
            </a:extLst>
          </p:cNvPr>
          <p:cNvSpPr>
            <a:spLocks/>
          </p:cNvSpPr>
          <p:nvPr/>
        </p:nvSpPr>
        <p:spPr bwMode="auto">
          <a:xfrm>
            <a:off x="11009313" y="265113"/>
            <a:ext cx="904875" cy="904875"/>
          </a:xfrm>
          <a:custGeom>
            <a:avLst/>
            <a:gdLst>
              <a:gd name="T0" fmla="*/ 816551 w 904240"/>
              <a:gd name="T1" fmla="*/ 719925 h 905510"/>
              <a:gd name="T2" fmla="*/ 87189 w 904240"/>
              <a:gd name="T3" fmla="*/ 719925 h 905510"/>
              <a:gd name="T4" fmla="*/ 108778 w 904240"/>
              <a:gd name="T5" fmla="*/ 747175 h 905510"/>
              <a:gd name="T6" fmla="*/ 157804 w 904240"/>
              <a:gd name="T7" fmla="*/ 796285 h 905510"/>
              <a:gd name="T8" fmla="*/ 213850 w 904240"/>
              <a:gd name="T9" fmla="*/ 837431 h 905510"/>
              <a:gd name="T10" fmla="*/ 275987 w 904240"/>
              <a:gd name="T11" fmla="*/ 869680 h 905510"/>
              <a:gd name="T12" fmla="*/ 343283 w 904240"/>
              <a:gd name="T13" fmla="*/ 892098 h 905510"/>
              <a:gd name="T14" fmla="*/ 414808 w 904240"/>
              <a:gd name="T15" fmla="*/ 903755 h 905510"/>
              <a:gd name="T16" fmla="*/ 451865 w 904240"/>
              <a:gd name="T17" fmla="*/ 905255 h 905510"/>
              <a:gd name="T18" fmla="*/ 488927 w 904240"/>
              <a:gd name="T19" fmla="*/ 903755 h 905510"/>
              <a:gd name="T20" fmla="*/ 560458 w 904240"/>
              <a:gd name="T21" fmla="*/ 892098 h 905510"/>
              <a:gd name="T22" fmla="*/ 627757 w 904240"/>
              <a:gd name="T23" fmla="*/ 869680 h 905510"/>
              <a:gd name="T24" fmla="*/ 689894 w 904240"/>
              <a:gd name="T25" fmla="*/ 837431 h 905510"/>
              <a:gd name="T26" fmla="*/ 745940 w 904240"/>
              <a:gd name="T27" fmla="*/ 796285 h 905510"/>
              <a:gd name="T28" fmla="*/ 794963 w 904240"/>
              <a:gd name="T29" fmla="*/ 747175 h 905510"/>
              <a:gd name="T30" fmla="*/ 816551 w 904240"/>
              <a:gd name="T31" fmla="*/ 719925 h 905510"/>
              <a:gd name="T32" fmla="*/ 890600 w 904240"/>
              <a:gd name="T33" fmla="*/ 343870 h 905510"/>
              <a:gd name="T34" fmla="*/ 13133 w 904240"/>
              <a:gd name="T35" fmla="*/ 343870 h 905510"/>
              <a:gd name="T36" fmla="*/ 5914 w 904240"/>
              <a:gd name="T37" fmla="*/ 379219 h 905510"/>
              <a:gd name="T38" fmla="*/ 1498 w 904240"/>
              <a:gd name="T39" fmla="*/ 415511 h 905510"/>
              <a:gd name="T40" fmla="*/ 0 w 904240"/>
              <a:gd name="T41" fmla="*/ 452627 h 905510"/>
              <a:gd name="T42" fmla="*/ 1498 w 904240"/>
              <a:gd name="T43" fmla="*/ 489744 h 905510"/>
              <a:gd name="T44" fmla="*/ 13133 w 904240"/>
              <a:gd name="T45" fmla="*/ 561385 h 905510"/>
              <a:gd name="T46" fmla="*/ 35512 w 904240"/>
              <a:gd name="T47" fmla="*/ 628792 h 905510"/>
              <a:gd name="T48" fmla="*/ 67704 w 904240"/>
              <a:gd name="T49" fmla="*/ 691033 h 905510"/>
              <a:gd name="T50" fmla="*/ 836034 w 904240"/>
              <a:gd name="T51" fmla="*/ 691033 h 905510"/>
              <a:gd name="T52" fmla="*/ 853297 w 904240"/>
              <a:gd name="T53" fmla="*/ 660617 h 905510"/>
              <a:gd name="T54" fmla="*/ 880696 w 904240"/>
              <a:gd name="T55" fmla="*/ 595676 h 905510"/>
              <a:gd name="T56" fmla="*/ 897818 w 904240"/>
              <a:gd name="T57" fmla="*/ 526036 h 905510"/>
              <a:gd name="T58" fmla="*/ 903731 w 904240"/>
              <a:gd name="T59" fmla="*/ 452627 h 905510"/>
              <a:gd name="T60" fmla="*/ 902234 w 904240"/>
              <a:gd name="T61" fmla="*/ 415511 h 905510"/>
              <a:gd name="T62" fmla="*/ 897818 w 904240"/>
              <a:gd name="T63" fmla="*/ 379219 h 905510"/>
              <a:gd name="T64" fmla="*/ 890600 w 904240"/>
              <a:gd name="T65" fmla="*/ 343870 h 905510"/>
              <a:gd name="T66" fmla="*/ 451865 w 904240"/>
              <a:gd name="T67" fmla="*/ 0 h 905510"/>
              <a:gd name="T68" fmla="*/ 378575 w 904240"/>
              <a:gd name="T69" fmla="*/ 5925 h 905510"/>
              <a:gd name="T70" fmla="*/ 309048 w 904240"/>
              <a:gd name="T71" fmla="*/ 23079 h 905510"/>
              <a:gd name="T72" fmla="*/ 244215 w 904240"/>
              <a:gd name="T73" fmla="*/ 50529 h 905510"/>
              <a:gd name="T74" fmla="*/ 185007 w 904240"/>
              <a:gd name="T75" fmla="*/ 87343 h 905510"/>
              <a:gd name="T76" fmla="*/ 132355 w 904240"/>
              <a:gd name="T77" fmla="*/ 132587 h 905510"/>
              <a:gd name="T78" fmla="*/ 87189 w 904240"/>
              <a:gd name="T79" fmla="*/ 185330 h 905510"/>
              <a:gd name="T80" fmla="*/ 50440 w 904240"/>
              <a:gd name="T81" fmla="*/ 244638 h 905510"/>
              <a:gd name="T82" fmla="*/ 23038 w 904240"/>
              <a:gd name="T83" fmla="*/ 309579 h 905510"/>
              <a:gd name="T84" fmla="*/ 880696 w 904240"/>
              <a:gd name="T85" fmla="*/ 309579 h 905510"/>
              <a:gd name="T86" fmla="*/ 853297 w 904240"/>
              <a:gd name="T87" fmla="*/ 244638 h 905510"/>
              <a:gd name="T88" fmla="*/ 816551 w 904240"/>
              <a:gd name="T89" fmla="*/ 185330 h 905510"/>
              <a:gd name="T90" fmla="*/ 771387 w 904240"/>
              <a:gd name="T91" fmla="*/ 132587 h 905510"/>
              <a:gd name="T92" fmla="*/ 718737 w 904240"/>
              <a:gd name="T93" fmla="*/ 87343 h 905510"/>
              <a:gd name="T94" fmla="*/ 659529 w 904240"/>
              <a:gd name="T95" fmla="*/ 50529 h 905510"/>
              <a:gd name="T96" fmla="*/ 594695 w 904240"/>
              <a:gd name="T97" fmla="*/ 23079 h 905510"/>
              <a:gd name="T98" fmla="*/ 525163 w 904240"/>
              <a:gd name="T99" fmla="*/ 5925 h 905510"/>
              <a:gd name="T100" fmla="*/ 451865 w 904240"/>
              <a:gd name="T101" fmla="*/ 0 h 905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04240" h="905510">
                <a:moveTo>
                  <a:pt x="816551" y="719925"/>
                </a:moveTo>
                <a:lnTo>
                  <a:pt x="87189" y="719925"/>
                </a:lnTo>
                <a:lnTo>
                  <a:pt x="108778" y="747175"/>
                </a:lnTo>
                <a:lnTo>
                  <a:pt x="157804" y="796285"/>
                </a:lnTo>
                <a:lnTo>
                  <a:pt x="213850" y="837431"/>
                </a:lnTo>
                <a:lnTo>
                  <a:pt x="275987" y="869680"/>
                </a:lnTo>
                <a:lnTo>
                  <a:pt x="343283" y="892098"/>
                </a:lnTo>
                <a:lnTo>
                  <a:pt x="414808" y="903755"/>
                </a:lnTo>
                <a:lnTo>
                  <a:pt x="451865" y="905255"/>
                </a:lnTo>
                <a:lnTo>
                  <a:pt x="488927" y="903755"/>
                </a:lnTo>
                <a:lnTo>
                  <a:pt x="560458" y="892098"/>
                </a:lnTo>
                <a:lnTo>
                  <a:pt x="627757" y="869680"/>
                </a:lnTo>
                <a:lnTo>
                  <a:pt x="689894" y="837431"/>
                </a:lnTo>
                <a:lnTo>
                  <a:pt x="745940" y="796285"/>
                </a:lnTo>
                <a:lnTo>
                  <a:pt x="794963" y="747175"/>
                </a:lnTo>
                <a:lnTo>
                  <a:pt x="816551" y="719925"/>
                </a:lnTo>
                <a:close/>
              </a:path>
              <a:path w="904240" h="905510">
                <a:moveTo>
                  <a:pt x="890600" y="343870"/>
                </a:moveTo>
                <a:lnTo>
                  <a:pt x="13133" y="343870"/>
                </a:lnTo>
                <a:lnTo>
                  <a:pt x="5914" y="379219"/>
                </a:lnTo>
                <a:lnTo>
                  <a:pt x="1498" y="415511"/>
                </a:lnTo>
                <a:lnTo>
                  <a:pt x="0" y="452627"/>
                </a:lnTo>
                <a:lnTo>
                  <a:pt x="1498" y="489744"/>
                </a:lnTo>
                <a:lnTo>
                  <a:pt x="13133" y="561385"/>
                </a:lnTo>
                <a:lnTo>
                  <a:pt x="35512" y="628792"/>
                </a:lnTo>
                <a:lnTo>
                  <a:pt x="67704" y="691033"/>
                </a:lnTo>
                <a:lnTo>
                  <a:pt x="836034" y="691033"/>
                </a:lnTo>
                <a:lnTo>
                  <a:pt x="853297" y="660617"/>
                </a:lnTo>
                <a:lnTo>
                  <a:pt x="880696" y="595676"/>
                </a:lnTo>
                <a:lnTo>
                  <a:pt x="897818" y="526036"/>
                </a:lnTo>
                <a:lnTo>
                  <a:pt x="903731" y="452627"/>
                </a:lnTo>
                <a:lnTo>
                  <a:pt x="902234" y="415511"/>
                </a:lnTo>
                <a:lnTo>
                  <a:pt x="897818" y="379219"/>
                </a:lnTo>
                <a:lnTo>
                  <a:pt x="890600" y="343870"/>
                </a:lnTo>
                <a:close/>
              </a:path>
              <a:path w="904240" h="905510">
                <a:moveTo>
                  <a:pt x="451865" y="0"/>
                </a:moveTo>
                <a:lnTo>
                  <a:pt x="378575" y="5925"/>
                </a:lnTo>
                <a:lnTo>
                  <a:pt x="309048" y="23079"/>
                </a:lnTo>
                <a:lnTo>
                  <a:pt x="244215" y="50529"/>
                </a:lnTo>
                <a:lnTo>
                  <a:pt x="185007" y="87343"/>
                </a:lnTo>
                <a:lnTo>
                  <a:pt x="132355" y="132587"/>
                </a:lnTo>
                <a:lnTo>
                  <a:pt x="87189" y="185330"/>
                </a:lnTo>
                <a:lnTo>
                  <a:pt x="50440" y="244638"/>
                </a:lnTo>
                <a:lnTo>
                  <a:pt x="23038" y="309579"/>
                </a:lnTo>
                <a:lnTo>
                  <a:pt x="880696" y="309579"/>
                </a:lnTo>
                <a:lnTo>
                  <a:pt x="853297" y="244638"/>
                </a:lnTo>
                <a:lnTo>
                  <a:pt x="816551" y="185330"/>
                </a:lnTo>
                <a:lnTo>
                  <a:pt x="771387" y="132587"/>
                </a:lnTo>
                <a:lnTo>
                  <a:pt x="718737" y="87343"/>
                </a:lnTo>
                <a:lnTo>
                  <a:pt x="659529" y="50529"/>
                </a:lnTo>
                <a:lnTo>
                  <a:pt x="594695" y="23079"/>
                </a:lnTo>
                <a:lnTo>
                  <a:pt x="525163" y="5925"/>
                </a:lnTo>
                <a:lnTo>
                  <a:pt x="451865" y="0"/>
                </a:lnTo>
                <a:close/>
              </a:path>
            </a:pathLst>
          </a:custGeom>
          <a:solidFill>
            <a:srgbClr val="001F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8134" name="object 6">
            <a:extLst>
              <a:ext uri="{FF2B5EF4-FFF2-40B4-BE49-F238E27FC236}">
                <a16:creationId xmlns:a16="http://schemas.microsoft.com/office/drawing/2014/main" id="{34BF9BD0-FAE2-432B-966C-2675B73BE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0750" y="327025"/>
            <a:ext cx="768350" cy="76835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object 2">
            <a:extLst>
              <a:ext uri="{FF2B5EF4-FFF2-40B4-BE49-F238E27FC236}">
                <a16:creationId xmlns:a16="http://schemas.microsoft.com/office/drawing/2014/main" id="{BC7CF62A-B461-4AD4-8995-96E6C5649689}"/>
              </a:ext>
            </a:extLst>
          </p:cNvPr>
          <p:cNvSpPr>
            <a:spLocks/>
          </p:cNvSpPr>
          <p:nvPr/>
        </p:nvSpPr>
        <p:spPr bwMode="auto">
          <a:xfrm>
            <a:off x="5638800" y="0"/>
            <a:ext cx="6553200" cy="6858000"/>
          </a:xfrm>
          <a:custGeom>
            <a:avLst/>
            <a:gdLst>
              <a:gd name="T0" fmla="*/ 0 w 6553200"/>
              <a:gd name="T1" fmla="*/ 6857999 h 6858000"/>
              <a:gd name="T2" fmla="*/ 6553199 w 6553200"/>
              <a:gd name="T3" fmla="*/ 6857999 h 6858000"/>
              <a:gd name="T4" fmla="*/ 6553199 w 6553200"/>
              <a:gd name="T5" fmla="*/ 0 h 6858000"/>
              <a:gd name="T6" fmla="*/ 0 w 6553200"/>
              <a:gd name="T7" fmla="*/ 0 h 6858000"/>
              <a:gd name="T8" fmla="*/ 0 w 655320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53200" h="6858000">
                <a:moveTo>
                  <a:pt x="0" y="6857999"/>
                </a:moveTo>
                <a:lnTo>
                  <a:pt x="6553199" y="6857999"/>
                </a:lnTo>
                <a:lnTo>
                  <a:pt x="65531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9155" name="object 3">
            <a:extLst>
              <a:ext uri="{FF2B5EF4-FFF2-40B4-BE49-F238E27FC236}">
                <a16:creationId xmlns:a16="http://schemas.microsoft.com/office/drawing/2014/main" id="{280C627E-6794-48DE-B195-FE2CD51EB3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3175"/>
            <a:ext cx="6553200" cy="68548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9156" name="object 4">
            <a:extLst>
              <a:ext uri="{FF2B5EF4-FFF2-40B4-BE49-F238E27FC236}">
                <a16:creationId xmlns:a16="http://schemas.microsoft.com/office/drawing/2014/main" id="{75B9B8F1-9F06-4839-9043-A40F0D32E001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5638800" cy="6858000"/>
          </a:xfrm>
          <a:custGeom>
            <a:avLst/>
            <a:gdLst>
              <a:gd name="T0" fmla="*/ 0 w 5638800"/>
              <a:gd name="T1" fmla="*/ 6857999 h 6858000"/>
              <a:gd name="T2" fmla="*/ 5638799 w 5638800"/>
              <a:gd name="T3" fmla="*/ 6857999 h 6858000"/>
              <a:gd name="T4" fmla="*/ 5638799 w 5638800"/>
              <a:gd name="T5" fmla="*/ 0 h 6858000"/>
              <a:gd name="T6" fmla="*/ 0 w 5638800"/>
              <a:gd name="T7" fmla="*/ 0 h 6858000"/>
              <a:gd name="T8" fmla="*/ 0 w 563880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38800" h="6858000">
                <a:moveTo>
                  <a:pt x="0" y="6857999"/>
                </a:moveTo>
                <a:lnTo>
                  <a:pt x="5638799" y="6857999"/>
                </a:lnTo>
                <a:lnTo>
                  <a:pt x="56387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001F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9157" name="object 5">
            <a:extLst>
              <a:ext uri="{FF2B5EF4-FFF2-40B4-BE49-F238E27FC236}">
                <a16:creationId xmlns:a16="http://schemas.microsoft.com/office/drawing/2014/main" id="{961DFB4C-499C-4292-AF0B-F601544050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800" y="449263"/>
            <a:ext cx="3225800" cy="5937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9158" name="object 6">
            <a:extLst>
              <a:ext uri="{FF2B5EF4-FFF2-40B4-BE49-F238E27FC236}">
                <a16:creationId xmlns:a16="http://schemas.microsoft.com/office/drawing/2014/main" id="{02AD734D-A83D-4CF1-8CB9-81BB6EF30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25" y="2139950"/>
            <a:ext cx="2647950" cy="29686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9159" name="object 7">
            <a:extLst>
              <a:ext uri="{FF2B5EF4-FFF2-40B4-BE49-F238E27FC236}">
                <a16:creationId xmlns:a16="http://schemas.microsoft.com/office/drawing/2014/main" id="{9AFB011A-3729-4521-8D84-0A1F72FABE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2533650"/>
            <a:ext cx="2630487" cy="17462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9160" name="object 8">
            <a:extLst>
              <a:ext uri="{FF2B5EF4-FFF2-40B4-BE49-F238E27FC236}">
                <a16:creationId xmlns:a16="http://schemas.microsoft.com/office/drawing/2014/main" id="{8109D51A-85D7-449C-821D-9C547DD7C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2784475"/>
            <a:ext cx="3017837" cy="220663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9161" name="object 9">
            <a:extLst>
              <a:ext uri="{FF2B5EF4-FFF2-40B4-BE49-F238E27FC236}">
                <a16:creationId xmlns:a16="http://schemas.microsoft.com/office/drawing/2014/main" id="{86C112B8-030B-453E-A305-62402121C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50" y="3267075"/>
            <a:ext cx="3062288" cy="29845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9162" name="object 10">
            <a:extLst>
              <a:ext uri="{FF2B5EF4-FFF2-40B4-BE49-F238E27FC236}">
                <a16:creationId xmlns:a16="http://schemas.microsoft.com/office/drawing/2014/main" id="{4C4F0C56-0169-4DC5-B731-709AC4897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00" y="3660775"/>
            <a:ext cx="3203575" cy="225425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9163" name="object 11">
            <a:extLst>
              <a:ext uri="{FF2B5EF4-FFF2-40B4-BE49-F238E27FC236}">
                <a16:creationId xmlns:a16="http://schemas.microsoft.com/office/drawing/2014/main" id="{F4B57E10-E178-4D4E-86F7-89AB0C80A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5" y="3908425"/>
            <a:ext cx="2601913" cy="223838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9164" name="object 12">
            <a:extLst>
              <a:ext uri="{FF2B5EF4-FFF2-40B4-BE49-F238E27FC236}">
                <a16:creationId xmlns:a16="http://schemas.microsoft.com/office/drawing/2014/main" id="{B35E1EA5-1DED-48C7-A8B4-CB32BF184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50" y="4395788"/>
            <a:ext cx="2803525" cy="296862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9165" name="object 13">
            <a:extLst>
              <a:ext uri="{FF2B5EF4-FFF2-40B4-BE49-F238E27FC236}">
                <a16:creationId xmlns:a16="http://schemas.microsoft.com/office/drawing/2014/main" id="{C9BEAF86-D67B-411B-BF1C-6C86D1E46F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00" y="4789488"/>
            <a:ext cx="2155825" cy="225425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9166" name="object 14">
            <a:extLst>
              <a:ext uri="{FF2B5EF4-FFF2-40B4-BE49-F238E27FC236}">
                <a16:creationId xmlns:a16="http://schemas.microsoft.com/office/drawing/2014/main" id="{33AB8C5F-543E-4419-B619-71751DF70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663" y="5038725"/>
            <a:ext cx="2528887" cy="222250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9167" name="object 15">
            <a:extLst>
              <a:ext uri="{FF2B5EF4-FFF2-40B4-BE49-F238E27FC236}">
                <a16:creationId xmlns:a16="http://schemas.microsoft.com/office/drawing/2014/main" id="{52817098-79D6-4D16-9EEB-26727B78AE7C}"/>
              </a:ext>
            </a:extLst>
          </p:cNvPr>
          <p:cNvSpPr>
            <a:spLocks/>
          </p:cNvSpPr>
          <p:nvPr/>
        </p:nvSpPr>
        <p:spPr bwMode="auto">
          <a:xfrm>
            <a:off x="11009313" y="265113"/>
            <a:ext cx="904875" cy="904875"/>
          </a:xfrm>
          <a:custGeom>
            <a:avLst/>
            <a:gdLst>
              <a:gd name="T0" fmla="*/ 816551 w 904240"/>
              <a:gd name="T1" fmla="*/ 719925 h 905510"/>
              <a:gd name="T2" fmla="*/ 87189 w 904240"/>
              <a:gd name="T3" fmla="*/ 719925 h 905510"/>
              <a:gd name="T4" fmla="*/ 108778 w 904240"/>
              <a:gd name="T5" fmla="*/ 747175 h 905510"/>
              <a:gd name="T6" fmla="*/ 157804 w 904240"/>
              <a:gd name="T7" fmla="*/ 796285 h 905510"/>
              <a:gd name="T8" fmla="*/ 213850 w 904240"/>
              <a:gd name="T9" fmla="*/ 837431 h 905510"/>
              <a:gd name="T10" fmla="*/ 275987 w 904240"/>
              <a:gd name="T11" fmla="*/ 869680 h 905510"/>
              <a:gd name="T12" fmla="*/ 343283 w 904240"/>
              <a:gd name="T13" fmla="*/ 892098 h 905510"/>
              <a:gd name="T14" fmla="*/ 414808 w 904240"/>
              <a:gd name="T15" fmla="*/ 903755 h 905510"/>
              <a:gd name="T16" fmla="*/ 451865 w 904240"/>
              <a:gd name="T17" fmla="*/ 905255 h 905510"/>
              <a:gd name="T18" fmla="*/ 488927 w 904240"/>
              <a:gd name="T19" fmla="*/ 903755 h 905510"/>
              <a:gd name="T20" fmla="*/ 560458 w 904240"/>
              <a:gd name="T21" fmla="*/ 892098 h 905510"/>
              <a:gd name="T22" fmla="*/ 627757 w 904240"/>
              <a:gd name="T23" fmla="*/ 869680 h 905510"/>
              <a:gd name="T24" fmla="*/ 689894 w 904240"/>
              <a:gd name="T25" fmla="*/ 837431 h 905510"/>
              <a:gd name="T26" fmla="*/ 745940 w 904240"/>
              <a:gd name="T27" fmla="*/ 796285 h 905510"/>
              <a:gd name="T28" fmla="*/ 794963 w 904240"/>
              <a:gd name="T29" fmla="*/ 747175 h 905510"/>
              <a:gd name="T30" fmla="*/ 816551 w 904240"/>
              <a:gd name="T31" fmla="*/ 719925 h 905510"/>
              <a:gd name="T32" fmla="*/ 890600 w 904240"/>
              <a:gd name="T33" fmla="*/ 343870 h 905510"/>
              <a:gd name="T34" fmla="*/ 13133 w 904240"/>
              <a:gd name="T35" fmla="*/ 343870 h 905510"/>
              <a:gd name="T36" fmla="*/ 5914 w 904240"/>
              <a:gd name="T37" fmla="*/ 379219 h 905510"/>
              <a:gd name="T38" fmla="*/ 1498 w 904240"/>
              <a:gd name="T39" fmla="*/ 415511 h 905510"/>
              <a:gd name="T40" fmla="*/ 0 w 904240"/>
              <a:gd name="T41" fmla="*/ 452627 h 905510"/>
              <a:gd name="T42" fmla="*/ 1498 w 904240"/>
              <a:gd name="T43" fmla="*/ 489744 h 905510"/>
              <a:gd name="T44" fmla="*/ 13133 w 904240"/>
              <a:gd name="T45" fmla="*/ 561385 h 905510"/>
              <a:gd name="T46" fmla="*/ 35512 w 904240"/>
              <a:gd name="T47" fmla="*/ 628792 h 905510"/>
              <a:gd name="T48" fmla="*/ 67704 w 904240"/>
              <a:gd name="T49" fmla="*/ 691033 h 905510"/>
              <a:gd name="T50" fmla="*/ 836034 w 904240"/>
              <a:gd name="T51" fmla="*/ 691033 h 905510"/>
              <a:gd name="T52" fmla="*/ 853297 w 904240"/>
              <a:gd name="T53" fmla="*/ 660617 h 905510"/>
              <a:gd name="T54" fmla="*/ 880696 w 904240"/>
              <a:gd name="T55" fmla="*/ 595676 h 905510"/>
              <a:gd name="T56" fmla="*/ 897818 w 904240"/>
              <a:gd name="T57" fmla="*/ 526036 h 905510"/>
              <a:gd name="T58" fmla="*/ 903731 w 904240"/>
              <a:gd name="T59" fmla="*/ 452627 h 905510"/>
              <a:gd name="T60" fmla="*/ 902234 w 904240"/>
              <a:gd name="T61" fmla="*/ 415511 h 905510"/>
              <a:gd name="T62" fmla="*/ 897818 w 904240"/>
              <a:gd name="T63" fmla="*/ 379219 h 905510"/>
              <a:gd name="T64" fmla="*/ 890600 w 904240"/>
              <a:gd name="T65" fmla="*/ 343870 h 905510"/>
              <a:gd name="T66" fmla="*/ 451865 w 904240"/>
              <a:gd name="T67" fmla="*/ 0 h 905510"/>
              <a:gd name="T68" fmla="*/ 378575 w 904240"/>
              <a:gd name="T69" fmla="*/ 5925 h 905510"/>
              <a:gd name="T70" fmla="*/ 309048 w 904240"/>
              <a:gd name="T71" fmla="*/ 23079 h 905510"/>
              <a:gd name="T72" fmla="*/ 244215 w 904240"/>
              <a:gd name="T73" fmla="*/ 50529 h 905510"/>
              <a:gd name="T74" fmla="*/ 185007 w 904240"/>
              <a:gd name="T75" fmla="*/ 87343 h 905510"/>
              <a:gd name="T76" fmla="*/ 132355 w 904240"/>
              <a:gd name="T77" fmla="*/ 132587 h 905510"/>
              <a:gd name="T78" fmla="*/ 87189 w 904240"/>
              <a:gd name="T79" fmla="*/ 185330 h 905510"/>
              <a:gd name="T80" fmla="*/ 50440 w 904240"/>
              <a:gd name="T81" fmla="*/ 244638 h 905510"/>
              <a:gd name="T82" fmla="*/ 23038 w 904240"/>
              <a:gd name="T83" fmla="*/ 309579 h 905510"/>
              <a:gd name="T84" fmla="*/ 880696 w 904240"/>
              <a:gd name="T85" fmla="*/ 309579 h 905510"/>
              <a:gd name="T86" fmla="*/ 853297 w 904240"/>
              <a:gd name="T87" fmla="*/ 244638 h 905510"/>
              <a:gd name="T88" fmla="*/ 816551 w 904240"/>
              <a:gd name="T89" fmla="*/ 185330 h 905510"/>
              <a:gd name="T90" fmla="*/ 771387 w 904240"/>
              <a:gd name="T91" fmla="*/ 132587 h 905510"/>
              <a:gd name="T92" fmla="*/ 718737 w 904240"/>
              <a:gd name="T93" fmla="*/ 87343 h 905510"/>
              <a:gd name="T94" fmla="*/ 659529 w 904240"/>
              <a:gd name="T95" fmla="*/ 50529 h 905510"/>
              <a:gd name="T96" fmla="*/ 594695 w 904240"/>
              <a:gd name="T97" fmla="*/ 23079 h 905510"/>
              <a:gd name="T98" fmla="*/ 525163 w 904240"/>
              <a:gd name="T99" fmla="*/ 5925 h 905510"/>
              <a:gd name="T100" fmla="*/ 451865 w 904240"/>
              <a:gd name="T101" fmla="*/ 0 h 905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04240" h="905510">
                <a:moveTo>
                  <a:pt x="816551" y="719925"/>
                </a:moveTo>
                <a:lnTo>
                  <a:pt x="87189" y="719925"/>
                </a:lnTo>
                <a:lnTo>
                  <a:pt x="108778" y="747175"/>
                </a:lnTo>
                <a:lnTo>
                  <a:pt x="157804" y="796285"/>
                </a:lnTo>
                <a:lnTo>
                  <a:pt x="213850" y="837431"/>
                </a:lnTo>
                <a:lnTo>
                  <a:pt x="275987" y="869680"/>
                </a:lnTo>
                <a:lnTo>
                  <a:pt x="343283" y="892098"/>
                </a:lnTo>
                <a:lnTo>
                  <a:pt x="414808" y="903755"/>
                </a:lnTo>
                <a:lnTo>
                  <a:pt x="451865" y="905255"/>
                </a:lnTo>
                <a:lnTo>
                  <a:pt x="488927" y="903755"/>
                </a:lnTo>
                <a:lnTo>
                  <a:pt x="560458" y="892098"/>
                </a:lnTo>
                <a:lnTo>
                  <a:pt x="627757" y="869680"/>
                </a:lnTo>
                <a:lnTo>
                  <a:pt x="689894" y="837431"/>
                </a:lnTo>
                <a:lnTo>
                  <a:pt x="745940" y="796285"/>
                </a:lnTo>
                <a:lnTo>
                  <a:pt x="794963" y="747175"/>
                </a:lnTo>
                <a:lnTo>
                  <a:pt x="816551" y="719925"/>
                </a:lnTo>
                <a:close/>
              </a:path>
              <a:path w="904240" h="905510">
                <a:moveTo>
                  <a:pt x="890600" y="343870"/>
                </a:moveTo>
                <a:lnTo>
                  <a:pt x="13133" y="343870"/>
                </a:lnTo>
                <a:lnTo>
                  <a:pt x="5914" y="379219"/>
                </a:lnTo>
                <a:lnTo>
                  <a:pt x="1498" y="415511"/>
                </a:lnTo>
                <a:lnTo>
                  <a:pt x="0" y="452627"/>
                </a:lnTo>
                <a:lnTo>
                  <a:pt x="1498" y="489744"/>
                </a:lnTo>
                <a:lnTo>
                  <a:pt x="13133" y="561385"/>
                </a:lnTo>
                <a:lnTo>
                  <a:pt x="35512" y="628792"/>
                </a:lnTo>
                <a:lnTo>
                  <a:pt x="67704" y="691033"/>
                </a:lnTo>
                <a:lnTo>
                  <a:pt x="836034" y="691033"/>
                </a:lnTo>
                <a:lnTo>
                  <a:pt x="853297" y="660617"/>
                </a:lnTo>
                <a:lnTo>
                  <a:pt x="880696" y="595676"/>
                </a:lnTo>
                <a:lnTo>
                  <a:pt x="897818" y="526036"/>
                </a:lnTo>
                <a:lnTo>
                  <a:pt x="903731" y="452627"/>
                </a:lnTo>
                <a:lnTo>
                  <a:pt x="902234" y="415511"/>
                </a:lnTo>
                <a:lnTo>
                  <a:pt x="897818" y="379219"/>
                </a:lnTo>
                <a:lnTo>
                  <a:pt x="890600" y="343870"/>
                </a:lnTo>
                <a:close/>
              </a:path>
              <a:path w="904240" h="905510">
                <a:moveTo>
                  <a:pt x="451865" y="0"/>
                </a:moveTo>
                <a:lnTo>
                  <a:pt x="378575" y="5925"/>
                </a:lnTo>
                <a:lnTo>
                  <a:pt x="309048" y="23079"/>
                </a:lnTo>
                <a:lnTo>
                  <a:pt x="244215" y="50529"/>
                </a:lnTo>
                <a:lnTo>
                  <a:pt x="185007" y="87343"/>
                </a:lnTo>
                <a:lnTo>
                  <a:pt x="132355" y="132587"/>
                </a:lnTo>
                <a:lnTo>
                  <a:pt x="87189" y="185330"/>
                </a:lnTo>
                <a:lnTo>
                  <a:pt x="50440" y="244638"/>
                </a:lnTo>
                <a:lnTo>
                  <a:pt x="23038" y="309579"/>
                </a:lnTo>
                <a:lnTo>
                  <a:pt x="880696" y="309579"/>
                </a:lnTo>
                <a:lnTo>
                  <a:pt x="853297" y="244638"/>
                </a:lnTo>
                <a:lnTo>
                  <a:pt x="816551" y="185330"/>
                </a:lnTo>
                <a:lnTo>
                  <a:pt x="771387" y="132587"/>
                </a:lnTo>
                <a:lnTo>
                  <a:pt x="718737" y="87343"/>
                </a:lnTo>
                <a:lnTo>
                  <a:pt x="659529" y="50529"/>
                </a:lnTo>
                <a:lnTo>
                  <a:pt x="594695" y="23079"/>
                </a:lnTo>
                <a:lnTo>
                  <a:pt x="525163" y="5925"/>
                </a:lnTo>
                <a:lnTo>
                  <a:pt x="451865" y="0"/>
                </a:lnTo>
                <a:close/>
              </a:path>
            </a:pathLst>
          </a:custGeom>
          <a:solidFill>
            <a:srgbClr val="001F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9168" name="object 16">
            <a:extLst>
              <a:ext uri="{FF2B5EF4-FFF2-40B4-BE49-F238E27FC236}">
                <a16:creationId xmlns:a16="http://schemas.microsoft.com/office/drawing/2014/main" id="{460B24F0-5AE0-4E25-976F-AF8D064FCF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61700" y="330200"/>
            <a:ext cx="800100" cy="800100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object 2">
            <a:extLst>
              <a:ext uri="{FF2B5EF4-FFF2-40B4-BE49-F238E27FC236}">
                <a16:creationId xmlns:a16="http://schemas.microsoft.com/office/drawing/2014/main" id="{68785023-46FA-42FD-AFBF-B8A6743B75E8}"/>
              </a:ext>
            </a:extLst>
          </p:cNvPr>
          <p:cNvSpPr>
            <a:spLocks/>
          </p:cNvSpPr>
          <p:nvPr/>
        </p:nvSpPr>
        <p:spPr bwMode="auto">
          <a:xfrm>
            <a:off x="5638800" y="0"/>
            <a:ext cx="6553200" cy="6858000"/>
          </a:xfrm>
          <a:custGeom>
            <a:avLst/>
            <a:gdLst>
              <a:gd name="T0" fmla="*/ 0 w 6553200"/>
              <a:gd name="T1" fmla="*/ 6857999 h 6858000"/>
              <a:gd name="T2" fmla="*/ 6553199 w 6553200"/>
              <a:gd name="T3" fmla="*/ 6857999 h 6858000"/>
              <a:gd name="T4" fmla="*/ 6553199 w 6553200"/>
              <a:gd name="T5" fmla="*/ 0 h 6858000"/>
              <a:gd name="T6" fmla="*/ 0 w 6553200"/>
              <a:gd name="T7" fmla="*/ 0 h 6858000"/>
              <a:gd name="T8" fmla="*/ 0 w 655320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53200" h="6858000">
                <a:moveTo>
                  <a:pt x="0" y="6857999"/>
                </a:moveTo>
                <a:lnTo>
                  <a:pt x="6553199" y="6857999"/>
                </a:lnTo>
                <a:lnTo>
                  <a:pt x="65531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50179" name="object 3">
            <a:extLst>
              <a:ext uri="{FF2B5EF4-FFF2-40B4-BE49-F238E27FC236}">
                <a16:creationId xmlns:a16="http://schemas.microsoft.com/office/drawing/2014/main" id="{334AE773-EBB6-415F-9476-0EB3D03FA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3175"/>
            <a:ext cx="6553200" cy="685323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0180" name="object 4">
            <a:extLst>
              <a:ext uri="{FF2B5EF4-FFF2-40B4-BE49-F238E27FC236}">
                <a16:creationId xmlns:a16="http://schemas.microsoft.com/office/drawing/2014/main" id="{4906511E-16CF-4D1C-9DD8-48AB4631D144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5638800" cy="6858000"/>
          </a:xfrm>
          <a:custGeom>
            <a:avLst/>
            <a:gdLst>
              <a:gd name="T0" fmla="*/ 0 w 5638800"/>
              <a:gd name="T1" fmla="*/ 6857999 h 6858000"/>
              <a:gd name="T2" fmla="*/ 5638799 w 5638800"/>
              <a:gd name="T3" fmla="*/ 6857999 h 6858000"/>
              <a:gd name="T4" fmla="*/ 5638799 w 5638800"/>
              <a:gd name="T5" fmla="*/ 0 h 6858000"/>
              <a:gd name="T6" fmla="*/ 0 w 5638800"/>
              <a:gd name="T7" fmla="*/ 0 h 6858000"/>
              <a:gd name="T8" fmla="*/ 0 w 563880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38800" h="6858000">
                <a:moveTo>
                  <a:pt x="0" y="6857999"/>
                </a:moveTo>
                <a:lnTo>
                  <a:pt x="5638799" y="6857999"/>
                </a:lnTo>
                <a:lnTo>
                  <a:pt x="56387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001F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50181" name="object 5">
            <a:extLst>
              <a:ext uri="{FF2B5EF4-FFF2-40B4-BE49-F238E27FC236}">
                <a16:creationId xmlns:a16="http://schemas.microsoft.com/office/drawing/2014/main" id="{1BCEC6DD-3264-4893-B903-BD58D83AE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2136775"/>
            <a:ext cx="3414712" cy="300038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0182" name="object 6">
            <a:extLst>
              <a:ext uri="{FF2B5EF4-FFF2-40B4-BE49-F238E27FC236}">
                <a16:creationId xmlns:a16="http://schemas.microsoft.com/office/drawing/2014/main" id="{B3B0BBC8-CE10-4E5C-AFE4-3C7BED0A45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963" y="2465388"/>
            <a:ext cx="4159250" cy="30162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0183" name="object 7">
            <a:extLst>
              <a:ext uri="{FF2B5EF4-FFF2-40B4-BE49-F238E27FC236}">
                <a16:creationId xmlns:a16="http://schemas.microsoft.com/office/drawing/2014/main" id="{60206B4E-CD70-4223-BDED-4218EEA085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488" y="2798763"/>
            <a:ext cx="3186112" cy="296862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0184" name="object 8">
            <a:extLst>
              <a:ext uri="{FF2B5EF4-FFF2-40B4-BE49-F238E27FC236}">
                <a16:creationId xmlns:a16="http://schemas.microsoft.com/office/drawing/2014/main" id="{CD85C23F-B568-4524-A6D7-E040550C8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963" y="3155950"/>
            <a:ext cx="673100" cy="20002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0185" name="object 9">
            <a:extLst>
              <a:ext uri="{FF2B5EF4-FFF2-40B4-BE49-F238E27FC236}">
                <a16:creationId xmlns:a16="http://schemas.microsoft.com/office/drawing/2014/main" id="{AEF9BBB6-63D8-45C0-B2AD-888484DEF7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1575" y="3257550"/>
            <a:ext cx="80963" cy="2540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0186" name="object 10">
            <a:extLst>
              <a:ext uri="{FF2B5EF4-FFF2-40B4-BE49-F238E27FC236}">
                <a16:creationId xmlns:a16="http://schemas.microsoft.com/office/drawing/2014/main" id="{8EF6AEA9-CEE3-425E-850F-6BDD5C1B1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2225" y="3124200"/>
            <a:ext cx="282575" cy="231775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0187" name="object 11">
            <a:extLst>
              <a:ext uri="{FF2B5EF4-FFF2-40B4-BE49-F238E27FC236}">
                <a16:creationId xmlns:a16="http://schemas.microsoft.com/office/drawing/2014/main" id="{0BCA8904-638E-482C-999B-14A212CEF0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8613" y="3257550"/>
            <a:ext cx="80962" cy="2540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0188" name="object 12">
            <a:extLst>
              <a:ext uri="{FF2B5EF4-FFF2-40B4-BE49-F238E27FC236}">
                <a16:creationId xmlns:a16="http://schemas.microsoft.com/office/drawing/2014/main" id="{D29D4D19-7011-4BF3-B5F0-578AE5E20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1325" y="3127375"/>
            <a:ext cx="444500" cy="22860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0189" name="object 13">
            <a:extLst>
              <a:ext uri="{FF2B5EF4-FFF2-40B4-BE49-F238E27FC236}">
                <a16:creationId xmlns:a16="http://schemas.microsoft.com/office/drawing/2014/main" id="{168406EF-3112-45D6-9CF2-904EAF474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3925" y="3257550"/>
            <a:ext cx="80963" cy="2540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0190" name="object 14">
            <a:extLst>
              <a:ext uri="{FF2B5EF4-FFF2-40B4-BE49-F238E27FC236}">
                <a16:creationId xmlns:a16="http://schemas.microsoft.com/office/drawing/2014/main" id="{0CE34FE7-20DE-4386-B3F8-0E7C2EF3F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1400" y="3127375"/>
            <a:ext cx="1800225" cy="296863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0191" name="object 15">
            <a:extLst>
              <a:ext uri="{FF2B5EF4-FFF2-40B4-BE49-F238E27FC236}">
                <a16:creationId xmlns:a16="http://schemas.microsoft.com/office/drawing/2014/main" id="{A5E63C78-05F8-460C-9CC8-8D9701EE8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488" y="3455988"/>
            <a:ext cx="2047875" cy="298450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0192" name="object 16">
            <a:extLst>
              <a:ext uri="{FF2B5EF4-FFF2-40B4-BE49-F238E27FC236}">
                <a16:creationId xmlns:a16="http://schemas.microsoft.com/office/drawing/2014/main" id="{0D90F1CB-0E07-4BCF-88E7-0864247BE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3851275"/>
            <a:ext cx="4229100" cy="225425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0193" name="object 17">
            <a:extLst>
              <a:ext uri="{FF2B5EF4-FFF2-40B4-BE49-F238E27FC236}">
                <a16:creationId xmlns:a16="http://schemas.microsoft.com/office/drawing/2014/main" id="{E52240DB-2F71-4675-9736-34A8BF44E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4100513"/>
            <a:ext cx="4545012" cy="220662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0194" name="object 18">
            <a:extLst>
              <a:ext uri="{FF2B5EF4-FFF2-40B4-BE49-F238E27FC236}">
                <a16:creationId xmlns:a16="http://schemas.microsoft.com/office/drawing/2014/main" id="{69A809D0-7C3F-4D4F-879B-0ABDB12E3A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613" y="4344988"/>
            <a:ext cx="3028950" cy="223837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0195" name="object 19">
            <a:extLst>
              <a:ext uri="{FF2B5EF4-FFF2-40B4-BE49-F238E27FC236}">
                <a16:creationId xmlns:a16="http://schemas.microsoft.com/office/drawing/2014/main" id="{3D5CA885-4E36-4929-BF5A-2804757B13F7}"/>
              </a:ext>
            </a:extLst>
          </p:cNvPr>
          <p:cNvSpPr>
            <a:spLocks/>
          </p:cNvSpPr>
          <p:nvPr/>
        </p:nvSpPr>
        <p:spPr bwMode="auto">
          <a:xfrm>
            <a:off x="11009313" y="265113"/>
            <a:ext cx="904875" cy="904875"/>
          </a:xfrm>
          <a:custGeom>
            <a:avLst/>
            <a:gdLst>
              <a:gd name="T0" fmla="*/ 816551 w 904240"/>
              <a:gd name="T1" fmla="*/ 719925 h 905510"/>
              <a:gd name="T2" fmla="*/ 87189 w 904240"/>
              <a:gd name="T3" fmla="*/ 719925 h 905510"/>
              <a:gd name="T4" fmla="*/ 108778 w 904240"/>
              <a:gd name="T5" fmla="*/ 747175 h 905510"/>
              <a:gd name="T6" fmla="*/ 157804 w 904240"/>
              <a:gd name="T7" fmla="*/ 796285 h 905510"/>
              <a:gd name="T8" fmla="*/ 213850 w 904240"/>
              <a:gd name="T9" fmla="*/ 837431 h 905510"/>
              <a:gd name="T10" fmla="*/ 275987 w 904240"/>
              <a:gd name="T11" fmla="*/ 869680 h 905510"/>
              <a:gd name="T12" fmla="*/ 343283 w 904240"/>
              <a:gd name="T13" fmla="*/ 892098 h 905510"/>
              <a:gd name="T14" fmla="*/ 414808 w 904240"/>
              <a:gd name="T15" fmla="*/ 903755 h 905510"/>
              <a:gd name="T16" fmla="*/ 451865 w 904240"/>
              <a:gd name="T17" fmla="*/ 905255 h 905510"/>
              <a:gd name="T18" fmla="*/ 488927 w 904240"/>
              <a:gd name="T19" fmla="*/ 903755 h 905510"/>
              <a:gd name="T20" fmla="*/ 560458 w 904240"/>
              <a:gd name="T21" fmla="*/ 892098 h 905510"/>
              <a:gd name="T22" fmla="*/ 627757 w 904240"/>
              <a:gd name="T23" fmla="*/ 869680 h 905510"/>
              <a:gd name="T24" fmla="*/ 689894 w 904240"/>
              <a:gd name="T25" fmla="*/ 837431 h 905510"/>
              <a:gd name="T26" fmla="*/ 745940 w 904240"/>
              <a:gd name="T27" fmla="*/ 796285 h 905510"/>
              <a:gd name="T28" fmla="*/ 794963 w 904240"/>
              <a:gd name="T29" fmla="*/ 747175 h 905510"/>
              <a:gd name="T30" fmla="*/ 816551 w 904240"/>
              <a:gd name="T31" fmla="*/ 719925 h 905510"/>
              <a:gd name="T32" fmla="*/ 890600 w 904240"/>
              <a:gd name="T33" fmla="*/ 343870 h 905510"/>
              <a:gd name="T34" fmla="*/ 13133 w 904240"/>
              <a:gd name="T35" fmla="*/ 343870 h 905510"/>
              <a:gd name="T36" fmla="*/ 5914 w 904240"/>
              <a:gd name="T37" fmla="*/ 379219 h 905510"/>
              <a:gd name="T38" fmla="*/ 1498 w 904240"/>
              <a:gd name="T39" fmla="*/ 415511 h 905510"/>
              <a:gd name="T40" fmla="*/ 0 w 904240"/>
              <a:gd name="T41" fmla="*/ 452627 h 905510"/>
              <a:gd name="T42" fmla="*/ 1498 w 904240"/>
              <a:gd name="T43" fmla="*/ 489744 h 905510"/>
              <a:gd name="T44" fmla="*/ 13133 w 904240"/>
              <a:gd name="T45" fmla="*/ 561385 h 905510"/>
              <a:gd name="T46" fmla="*/ 35512 w 904240"/>
              <a:gd name="T47" fmla="*/ 628792 h 905510"/>
              <a:gd name="T48" fmla="*/ 67704 w 904240"/>
              <a:gd name="T49" fmla="*/ 691033 h 905510"/>
              <a:gd name="T50" fmla="*/ 836034 w 904240"/>
              <a:gd name="T51" fmla="*/ 691033 h 905510"/>
              <a:gd name="T52" fmla="*/ 853297 w 904240"/>
              <a:gd name="T53" fmla="*/ 660617 h 905510"/>
              <a:gd name="T54" fmla="*/ 880696 w 904240"/>
              <a:gd name="T55" fmla="*/ 595676 h 905510"/>
              <a:gd name="T56" fmla="*/ 897818 w 904240"/>
              <a:gd name="T57" fmla="*/ 526036 h 905510"/>
              <a:gd name="T58" fmla="*/ 903731 w 904240"/>
              <a:gd name="T59" fmla="*/ 452627 h 905510"/>
              <a:gd name="T60" fmla="*/ 902234 w 904240"/>
              <a:gd name="T61" fmla="*/ 415511 h 905510"/>
              <a:gd name="T62" fmla="*/ 897818 w 904240"/>
              <a:gd name="T63" fmla="*/ 379219 h 905510"/>
              <a:gd name="T64" fmla="*/ 890600 w 904240"/>
              <a:gd name="T65" fmla="*/ 343870 h 905510"/>
              <a:gd name="T66" fmla="*/ 451865 w 904240"/>
              <a:gd name="T67" fmla="*/ 0 h 905510"/>
              <a:gd name="T68" fmla="*/ 378575 w 904240"/>
              <a:gd name="T69" fmla="*/ 5925 h 905510"/>
              <a:gd name="T70" fmla="*/ 309048 w 904240"/>
              <a:gd name="T71" fmla="*/ 23079 h 905510"/>
              <a:gd name="T72" fmla="*/ 244215 w 904240"/>
              <a:gd name="T73" fmla="*/ 50529 h 905510"/>
              <a:gd name="T74" fmla="*/ 185007 w 904240"/>
              <a:gd name="T75" fmla="*/ 87343 h 905510"/>
              <a:gd name="T76" fmla="*/ 132355 w 904240"/>
              <a:gd name="T77" fmla="*/ 132587 h 905510"/>
              <a:gd name="T78" fmla="*/ 87189 w 904240"/>
              <a:gd name="T79" fmla="*/ 185330 h 905510"/>
              <a:gd name="T80" fmla="*/ 50440 w 904240"/>
              <a:gd name="T81" fmla="*/ 244638 h 905510"/>
              <a:gd name="T82" fmla="*/ 23038 w 904240"/>
              <a:gd name="T83" fmla="*/ 309579 h 905510"/>
              <a:gd name="T84" fmla="*/ 880696 w 904240"/>
              <a:gd name="T85" fmla="*/ 309579 h 905510"/>
              <a:gd name="T86" fmla="*/ 853297 w 904240"/>
              <a:gd name="T87" fmla="*/ 244638 h 905510"/>
              <a:gd name="T88" fmla="*/ 816551 w 904240"/>
              <a:gd name="T89" fmla="*/ 185330 h 905510"/>
              <a:gd name="T90" fmla="*/ 771387 w 904240"/>
              <a:gd name="T91" fmla="*/ 132587 h 905510"/>
              <a:gd name="T92" fmla="*/ 718737 w 904240"/>
              <a:gd name="T93" fmla="*/ 87343 h 905510"/>
              <a:gd name="T94" fmla="*/ 659529 w 904240"/>
              <a:gd name="T95" fmla="*/ 50529 h 905510"/>
              <a:gd name="T96" fmla="*/ 594695 w 904240"/>
              <a:gd name="T97" fmla="*/ 23079 h 905510"/>
              <a:gd name="T98" fmla="*/ 525163 w 904240"/>
              <a:gd name="T99" fmla="*/ 5925 h 905510"/>
              <a:gd name="T100" fmla="*/ 451865 w 904240"/>
              <a:gd name="T101" fmla="*/ 0 h 905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04240" h="905510">
                <a:moveTo>
                  <a:pt x="816551" y="719925"/>
                </a:moveTo>
                <a:lnTo>
                  <a:pt x="87189" y="719925"/>
                </a:lnTo>
                <a:lnTo>
                  <a:pt x="108778" y="747175"/>
                </a:lnTo>
                <a:lnTo>
                  <a:pt x="157804" y="796285"/>
                </a:lnTo>
                <a:lnTo>
                  <a:pt x="213850" y="837431"/>
                </a:lnTo>
                <a:lnTo>
                  <a:pt x="275987" y="869680"/>
                </a:lnTo>
                <a:lnTo>
                  <a:pt x="343283" y="892098"/>
                </a:lnTo>
                <a:lnTo>
                  <a:pt x="414808" y="903755"/>
                </a:lnTo>
                <a:lnTo>
                  <a:pt x="451865" y="905255"/>
                </a:lnTo>
                <a:lnTo>
                  <a:pt x="488927" y="903755"/>
                </a:lnTo>
                <a:lnTo>
                  <a:pt x="560458" y="892098"/>
                </a:lnTo>
                <a:lnTo>
                  <a:pt x="627757" y="869680"/>
                </a:lnTo>
                <a:lnTo>
                  <a:pt x="689894" y="837431"/>
                </a:lnTo>
                <a:lnTo>
                  <a:pt x="745940" y="796285"/>
                </a:lnTo>
                <a:lnTo>
                  <a:pt x="794963" y="747175"/>
                </a:lnTo>
                <a:lnTo>
                  <a:pt x="816551" y="719925"/>
                </a:lnTo>
                <a:close/>
              </a:path>
              <a:path w="904240" h="905510">
                <a:moveTo>
                  <a:pt x="890600" y="343870"/>
                </a:moveTo>
                <a:lnTo>
                  <a:pt x="13133" y="343870"/>
                </a:lnTo>
                <a:lnTo>
                  <a:pt x="5914" y="379219"/>
                </a:lnTo>
                <a:lnTo>
                  <a:pt x="1498" y="415511"/>
                </a:lnTo>
                <a:lnTo>
                  <a:pt x="0" y="452627"/>
                </a:lnTo>
                <a:lnTo>
                  <a:pt x="1498" y="489744"/>
                </a:lnTo>
                <a:lnTo>
                  <a:pt x="13133" y="561385"/>
                </a:lnTo>
                <a:lnTo>
                  <a:pt x="35512" y="628792"/>
                </a:lnTo>
                <a:lnTo>
                  <a:pt x="67704" y="691033"/>
                </a:lnTo>
                <a:lnTo>
                  <a:pt x="836034" y="691033"/>
                </a:lnTo>
                <a:lnTo>
                  <a:pt x="853297" y="660617"/>
                </a:lnTo>
                <a:lnTo>
                  <a:pt x="880696" y="595676"/>
                </a:lnTo>
                <a:lnTo>
                  <a:pt x="897818" y="526036"/>
                </a:lnTo>
                <a:lnTo>
                  <a:pt x="903731" y="452627"/>
                </a:lnTo>
                <a:lnTo>
                  <a:pt x="902234" y="415511"/>
                </a:lnTo>
                <a:lnTo>
                  <a:pt x="897818" y="379219"/>
                </a:lnTo>
                <a:lnTo>
                  <a:pt x="890600" y="343870"/>
                </a:lnTo>
                <a:close/>
              </a:path>
              <a:path w="904240" h="905510">
                <a:moveTo>
                  <a:pt x="451865" y="0"/>
                </a:moveTo>
                <a:lnTo>
                  <a:pt x="378575" y="5925"/>
                </a:lnTo>
                <a:lnTo>
                  <a:pt x="309048" y="23079"/>
                </a:lnTo>
                <a:lnTo>
                  <a:pt x="244215" y="50529"/>
                </a:lnTo>
                <a:lnTo>
                  <a:pt x="185007" y="87343"/>
                </a:lnTo>
                <a:lnTo>
                  <a:pt x="132355" y="132587"/>
                </a:lnTo>
                <a:lnTo>
                  <a:pt x="87189" y="185330"/>
                </a:lnTo>
                <a:lnTo>
                  <a:pt x="50440" y="244638"/>
                </a:lnTo>
                <a:lnTo>
                  <a:pt x="23038" y="309579"/>
                </a:lnTo>
                <a:lnTo>
                  <a:pt x="880696" y="309579"/>
                </a:lnTo>
                <a:lnTo>
                  <a:pt x="853297" y="244638"/>
                </a:lnTo>
                <a:lnTo>
                  <a:pt x="816551" y="185330"/>
                </a:lnTo>
                <a:lnTo>
                  <a:pt x="771387" y="132587"/>
                </a:lnTo>
                <a:lnTo>
                  <a:pt x="718737" y="87343"/>
                </a:lnTo>
                <a:lnTo>
                  <a:pt x="659529" y="50529"/>
                </a:lnTo>
                <a:lnTo>
                  <a:pt x="594695" y="23079"/>
                </a:lnTo>
                <a:lnTo>
                  <a:pt x="525163" y="5925"/>
                </a:lnTo>
                <a:lnTo>
                  <a:pt x="451865" y="0"/>
                </a:lnTo>
                <a:close/>
              </a:path>
            </a:pathLst>
          </a:custGeom>
          <a:solidFill>
            <a:srgbClr val="001F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50196" name="object 20">
            <a:extLst>
              <a:ext uri="{FF2B5EF4-FFF2-40B4-BE49-F238E27FC236}">
                <a16:creationId xmlns:a16="http://schemas.microsoft.com/office/drawing/2014/main" id="{C4018505-E2C8-487D-ACD1-732B2733EF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25" y="449263"/>
            <a:ext cx="3668713" cy="593725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0197" name="object 21">
            <a:extLst>
              <a:ext uri="{FF2B5EF4-FFF2-40B4-BE49-F238E27FC236}">
                <a16:creationId xmlns:a16="http://schemas.microsoft.com/office/drawing/2014/main" id="{6ADE4930-735D-444F-ADFF-EDCB38EEC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963" y="1108075"/>
            <a:ext cx="1519237" cy="458788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0198" name="object 22">
            <a:extLst>
              <a:ext uri="{FF2B5EF4-FFF2-40B4-BE49-F238E27FC236}">
                <a16:creationId xmlns:a16="http://schemas.microsoft.com/office/drawing/2014/main" id="{AD5343AB-5B7A-4D78-98A8-6BA485657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7888" y="284163"/>
            <a:ext cx="866775" cy="865187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object 2">
            <a:extLst>
              <a:ext uri="{FF2B5EF4-FFF2-40B4-BE49-F238E27FC236}">
                <a16:creationId xmlns:a16="http://schemas.microsoft.com/office/drawing/2014/main" id="{C6CEDD60-7D9A-44FB-820E-2FF50B05DD49}"/>
              </a:ext>
            </a:extLst>
          </p:cNvPr>
          <p:cNvSpPr>
            <a:spLocks/>
          </p:cNvSpPr>
          <p:nvPr/>
        </p:nvSpPr>
        <p:spPr bwMode="auto">
          <a:xfrm>
            <a:off x="5638800" y="0"/>
            <a:ext cx="6553200" cy="6858000"/>
          </a:xfrm>
          <a:custGeom>
            <a:avLst/>
            <a:gdLst>
              <a:gd name="T0" fmla="*/ 0 w 6553200"/>
              <a:gd name="T1" fmla="*/ 6857999 h 6858000"/>
              <a:gd name="T2" fmla="*/ 6553199 w 6553200"/>
              <a:gd name="T3" fmla="*/ 6857999 h 6858000"/>
              <a:gd name="T4" fmla="*/ 6553199 w 6553200"/>
              <a:gd name="T5" fmla="*/ 0 h 6858000"/>
              <a:gd name="T6" fmla="*/ 0 w 6553200"/>
              <a:gd name="T7" fmla="*/ 0 h 6858000"/>
              <a:gd name="T8" fmla="*/ 0 w 655320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53200" h="6858000">
                <a:moveTo>
                  <a:pt x="0" y="6857999"/>
                </a:moveTo>
                <a:lnTo>
                  <a:pt x="6553199" y="6857999"/>
                </a:lnTo>
                <a:lnTo>
                  <a:pt x="65531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51203" name="object 3">
            <a:extLst>
              <a:ext uri="{FF2B5EF4-FFF2-40B4-BE49-F238E27FC236}">
                <a16:creationId xmlns:a16="http://schemas.microsoft.com/office/drawing/2014/main" id="{241B24C1-1D34-45DD-B639-FFFB7C8C73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3" y="3175"/>
            <a:ext cx="12182475" cy="68548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204" name="object 4">
            <a:extLst>
              <a:ext uri="{FF2B5EF4-FFF2-40B4-BE49-F238E27FC236}">
                <a16:creationId xmlns:a16="http://schemas.microsoft.com/office/drawing/2014/main" id="{48853D4E-E77E-41BC-B3F6-A5580E0481E2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5638800" cy="6858000"/>
          </a:xfrm>
          <a:custGeom>
            <a:avLst/>
            <a:gdLst>
              <a:gd name="T0" fmla="*/ 0 w 5638800"/>
              <a:gd name="T1" fmla="*/ 6857999 h 6858000"/>
              <a:gd name="T2" fmla="*/ 5638799 w 5638800"/>
              <a:gd name="T3" fmla="*/ 6857999 h 6858000"/>
              <a:gd name="T4" fmla="*/ 5638799 w 5638800"/>
              <a:gd name="T5" fmla="*/ 0 h 6858000"/>
              <a:gd name="T6" fmla="*/ 0 w 5638800"/>
              <a:gd name="T7" fmla="*/ 0 h 6858000"/>
              <a:gd name="T8" fmla="*/ 0 w 563880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38800" h="6858000">
                <a:moveTo>
                  <a:pt x="0" y="6857999"/>
                </a:moveTo>
                <a:lnTo>
                  <a:pt x="5638799" y="6857999"/>
                </a:lnTo>
                <a:lnTo>
                  <a:pt x="56387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001F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51205" name="object 5">
            <a:extLst>
              <a:ext uri="{FF2B5EF4-FFF2-40B4-BE49-F238E27FC236}">
                <a16:creationId xmlns:a16="http://schemas.microsoft.com/office/drawing/2014/main" id="{96E5647C-E0C7-45C1-8BB3-CF51CD1927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613" y="2139950"/>
            <a:ext cx="2703512" cy="2286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206" name="object 6">
            <a:extLst>
              <a:ext uri="{FF2B5EF4-FFF2-40B4-BE49-F238E27FC236}">
                <a16:creationId xmlns:a16="http://schemas.microsoft.com/office/drawing/2014/main" id="{69AAB598-F46A-427E-8351-2B7226667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2536825"/>
            <a:ext cx="3057525" cy="22225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207" name="object 7">
            <a:extLst>
              <a:ext uri="{FF2B5EF4-FFF2-40B4-BE49-F238E27FC236}">
                <a16:creationId xmlns:a16="http://schemas.microsoft.com/office/drawing/2014/main" id="{C24891AB-B6A9-4BE2-89BD-0BC5F6F9F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5" y="2782888"/>
            <a:ext cx="3502025" cy="223837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208" name="object 8">
            <a:extLst>
              <a:ext uri="{FF2B5EF4-FFF2-40B4-BE49-F238E27FC236}">
                <a16:creationId xmlns:a16="http://schemas.microsoft.com/office/drawing/2014/main" id="{99B8006B-16BA-418A-B906-F9B397130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613" y="3027363"/>
            <a:ext cx="3409950" cy="22542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209" name="object 9">
            <a:extLst>
              <a:ext uri="{FF2B5EF4-FFF2-40B4-BE49-F238E27FC236}">
                <a16:creationId xmlns:a16="http://schemas.microsoft.com/office/drawing/2014/main" id="{ADD5711B-395F-4B17-8293-F72FA659B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613" y="3514725"/>
            <a:ext cx="3119437" cy="29527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210" name="object 10">
            <a:extLst>
              <a:ext uri="{FF2B5EF4-FFF2-40B4-BE49-F238E27FC236}">
                <a16:creationId xmlns:a16="http://schemas.microsoft.com/office/drawing/2014/main" id="{F68AB4B5-FE08-4340-A26D-686A5DF28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00" y="3911600"/>
            <a:ext cx="1871663" cy="22225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211" name="object 11">
            <a:extLst>
              <a:ext uri="{FF2B5EF4-FFF2-40B4-BE49-F238E27FC236}">
                <a16:creationId xmlns:a16="http://schemas.microsoft.com/office/drawing/2014/main" id="{0D4674BB-D1B9-4FA1-9198-5F6F56F45A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900" y="4008438"/>
            <a:ext cx="61913" cy="15875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212" name="object 12">
            <a:extLst>
              <a:ext uri="{FF2B5EF4-FFF2-40B4-BE49-F238E27FC236}">
                <a16:creationId xmlns:a16="http://schemas.microsoft.com/office/drawing/2014/main" id="{6F61B9E8-030C-42D1-8423-61A8ED068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5863" y="3911600"/>
            <a:ext cx="1196975" cy="220663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213" name="object 13">
            <a:extLst>
              <a:ext uri="{FF2B5EF4-FFF2-40B4-BE49-F238E27FC236}">
                <a16:creationId xmlns:a16="http://schemas.microsoft.com/office/drawing/2014/main" id="{9A431BB3-5CE1-4DF9-B14B-F20B1F424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5" y="4157663"/>
            <a:ext cx="3730625" cy="222250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214" name="object 14">
            <a:extLst>
              <a:ext uri="{FF2B5EF4-FFF2-40B4-BE49-F238E27FC236}">
                <a16:creationId xmlns:a16="http://schemas.microsoft.com/office/drawing/2014/main" id="{DF990D82-B333-49B0-B5A2-5C12F5618BA1}"/>
              </a:ext>
            </a:extLst>
          </p:cNvPr>
          <p:cNvSpPr>
            <a:spLocks/>
          </p:cNvSpPr>
          <p:nvPr/>
        </p:nvSpPr>
        <p:spPr bwMode="auto">
          <a:xfrm>
            <a:off x="11009313" y="265113"/>
            <a:ext cx="904875" cy="904875"/>
          </a:xfrm>
          <a:custGeom>
            <a:avLst/>
            <a:gdLst>
              <a:gd name="T0" fmla="*/ 816551 w 904240"/>
              <a:gd name="T1" fmla="*/ 719925 h 905510"/>
              <a:gd name="T2" fmla="*/ 87189 w 904240"/>
              <a:gd name="T3" fmla="*/ 719925 h 905510"/>
              <a:gd name="T4" fmla="*/ 108778 w 904240"/>
              <a:gd name="T5" fmla="*/ 747175 h 905510"/>
              <a:gd name="T6" fmla="*/ 157804 w 904240"/>
              <a:gd name="T7" fmla="*/ 796285 h 905510"/>
              <a:gd name="T8" fmla="*/ 213850 w 904240"/>
              <a:gd name="T9" fmla="*/ 837431 h 905510"/>
              <a:gd name="T10" fmla="*/ 275987 w 904240"/>
              <a:gd name="T11" fmla="*/ 869680 h 905510"/>
              <a:gd name="T12" fmla="*/ 343283 w 904240"/>
              <a:gd name="T13" fmla="*/ 892098 h 905510"/>
              <a:gd name="T14" fmla="*/ 414808 w 904240"/>
              <a:gd name="T15" fmla="*/ 903755 h 905510"/>
              <a:gd name="T16" fmla="*/ 451865 w 904240"/>
              <a:gd name="T17" fmla="*/ 905255 h 905510"/>
              <a:gd name="T18" fmla="*/ 488927 w 904240"/>
              <a:gd name="T19" fmla="*/ 903755 h 905510"/>
              <a:gd name="T20" fmla="*/ 560458 w 904240"/>
              <a:gd name="T21" fmla="*/ 892098 h 905510"/>
              <a:gd name="T22" fmla="*/ 627757 w 904240"/>
              <a:gd name="T23" fmla="*/ 869680 h 905510"/>
              <a:gd name="T24" fmla="*/ 689894 w 904240"/>
              <a:gd name="T25" fmla="*/ 837431 h 905510"/>
              <a:gd name="T26" fmla="*/ 745940 w 904240"/>
              <a:gd name="T27" fmla="*/ 796285 h 905510"/>
              <a:gd name="T28" fmla="*/ 794963 w 904240"/>
              <a:gd name="T29" fmla="*/ 747175 h 905510"/>
              <a:gd name="T30" fmla="*/ 816551 w 904240"/>
              <a:gd name="T31" fmla="*/ 719925 h 905510"/>
              <a:gd name="T32" fmla="*/ 890600 w 904240"/>
              <a:gd name="T33" fmla="*/ 343870 h 905510"/>
              <a:gd name="T34" fmla="*/ 13133 w 904240"/>
              <a:gd name="T35" fmla="*/ 343870 h 905510"/>
              <a:gd name="T36" fmla="*/ 5914 w 904240"/>
              <a:gd name="T37" fmla="*/ 379219 h 905510"/>
              <a:gd name="T38" fmla="*/ 1498 w 904240"/>
              <a:gd name="T39" fmla="*/ 415511 h 905510"/>
              <a:gd name="T40" fmla="*/ 0 w 904240"/>
              <a:gd name="T41" fmla="*/ 452627 h 905510"/>
              <a:gd name="T42" fmla="*/ 1498 w 904240"/>
              <a:gd name="T43" fmla="*/ 489744 h 905510"/>
              <a:gd name="T44" fmla="*/ 13133 w 904240"/>
              <a:gd name="T45" fmla="*/ 561385 h 905510"/>
              <a:gd name="T46" fmla="*/ 35512 w 904240"/>
              <a:gd name="T47" fmla="*/ 628792 h 905510"/>
              <a:gd name="T48" fmla="*/ 67704 w 904240"/>
              <a:gd name="T49" fmla="*/ 691033 h 905510"/>
              <a:gd name="T50" fmla="*/ 836034 w 904240"/>
              <a:gd name="T51" fmla="*/ 691033 h 905510"/>
              <a:gd name="T52" fmla="*/ 853297 w 904240"/>
              <a:gd name="T53" fmla="*/ 660617 h 905510"/>
              <a:gd name="T54" fmla="*/ 880696 w 904240"/>
              <a:gd name="T55" fmla="*/ 595676 h 905510"/>
              <a:gd name="T56" fmla="*/ 897818 w 904240"/>
              <a:gd name="T57" fmla="*/ 526036 h 905510"/>
              <a:gd name="T58" fmla="*/ 903731 w 904240"/>
              <a:gd name="T59" fmla="*/ 452627 h 905510"/>
              <a:gd name="T60" fmla="*/ 902234 w 904240"/>
              <a:gd name="T61" fmla="*/ 415511 h 905510"/>
              <a:gd name="T62" fmla="*/ 897818 w 904240"/>
              <a:gd name="T63" fmla="*/ 379219 h 905510"/>
              <a:gd name="T64" fmla="*/ 890600 w 904240"/>
              <a:gd name="T65" fmla="*/ 343870 h 905510"/>
              <a:gd name="T66" fmla="*/ 451865 w 904240"/>
              <a:gd name="T67" fmla="*/ 0 h 905510"/>
              <a:gd name="T68" fmla="*/ 378575 w 904240"/>
              <a:gd name="T69" fmla="*/ 5925 h 905510"/>
              <a:gd name="T70" fmla="*/ 309048 w 904240"/>
              <a:gd name="T71" fmla="*/ 23079 h 905510"/>
              <a:gd name="T72" fmla="*/ 244215 w 904240"/>
              <a:gd name="T73" fmla="*/ 50529 h 905510"/>
              <a:gd name="T74" fmla="*/ 185007 w 904240"/>
              <a:gd name="T75" fmla="*/ 87343 h 905510"/>
              <a:gd name="T76" fmla="*/ 132355 w 904240"/>
              <a:gd name="T77" fmla="*/ 132587 h 905510"/>
              <a:gd name="T78" fmla="*/ 87189 w 904240"/>
              <a:gd name="T79" fmla="*/ 185330 h 905510"/>
              <a:gd name="T80" fmla="*/ 50440 w 904240"/>
              <a:gd name="T81" fmla="*/ 244638 h 905510"/>
              <a:gd name="T82" fmla="*/ 23038 w 904240"/>
              <a:gd name="T83" fmla="*/ 309579 h 905510"/>
              <a:gd name="T84" fmla="*/ 880696 w 904240"/>
              <a:gd name="T85" fmla="*/ 309579 h 905510"/>
              <a:gd name="T86" fmla="*/ 853297 w 904240"/>
              <a:gd name="T87" fmla="*/ 244638 h 905510"/>
              <a:gd name="T88" fmla="*/ 816551 w 904240"/>
              <a:gd name="T89" fmla="*/ 185330 h 905510"/>
              <a:gd name="T90" fmla="*/ 771387 w 904240"/>
              <a:gd name="T91" fmla="*/ 132587 h 905510"/>
              <a:gd name="T92" fmla="*/ 718737 w 904240"/>
              <a:gd name="T93" fmla="*/ 87343 h 905510"/>
              <a:gd name="T94" fmla="*/ 659529 w 904240"/>
              <a:gd name="T95" fmla="*/ 50529 h 905510"/>
              <a:gd name="T96" fmla="*/ 594695 w 904240"/>
              <a:gd name="T97" fmla="*/ 23079 h 905510"/>
              <a:gd name="T98" fmla="*/ 525163 w 904240"/>
              <a:gd name="T99" fmla="*/ 5925 h 905510"/>
              <a:gd name="T100" fmla="*/ 451865 w 904240"/>
              <a:gd name="T101" fmla="*/ 0 h 905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04240" h="905510">
                <a:moveTo>
                  <a:pt x="816551" y="719925"/>
                </a:moveTo>
                <a:lnTo>
                  <a:pt x="87189" y="719925"/>
                </a:lnTo>
                <a:lnTo>
                  <a:pt x="108778" y="747175"/>
                </a:lnTo>
                <a:lnTo>
                  <a:pt x="157804" y="796285"/>
                </a:lnTo>
                <a:lnTo>
                  <a:pt x="213850" y="837431"/>
                </a:lnTo>
                <a:lnTo>
                  <a:pt x="275987" y="869680"/>
                </a:lnTo>
                <a:lnTo>
                  <a:pt x="343283" y="892098"/>
                </a:lnTo>
                <a:lnTo>
                  <a:pt x="414808" y="903755"/>
                </a:lnTo>
                <a:lnTo>
                  <a:pt x="451865" y="905255"/>
                </a:lnTo>
                <a:lnTo>
                  <a:pt x="488927" y="903755"/>
                </a:lnTo>
                <a:lnTo>
                  <a:pt x="560458" y="892098"/>
                </a:lnTo>
                <a:lnTo>
                  <a:pt x="627757" y="869680"/>
                </a:lnTo>
                <a:lnTo>
                  <a:pt x="689894" y="837431"/>
                </a:lnTo>
                <a:lnTo>
                  <a:pt x="745940" y="796285"/>
                </a:lnTo>
                <a:lnTo>
                  <a:pt x="794963" y="747175"/>
                </a:lnTo>
                <a:lnTo>
                  <a:pt x="816551" y="719925"/>
                </a:lnTo>
                <a:close/>
              </a:path>
              <a:path w="904240" h="905510">
                <a:moveTo>
                  <a:pt x="890600" y="343870"/>
                </a:moveTo>
                <a:lnTo>
                  <a:pt x="13133" y="343870"/>
                </a:lnTo>
                <a:lnTo>
                  <a:pt x="5914" y="379219"/>
                </a:lnTo>
                <a:lnTo>
                  <a:pt x="1498" y="415511"/>
                </a:lnTo>
                <a:lnTo>
                  <a:pt x="0" y="452627"/>
                </a:lnTo>
                <a:lnTo>
                  <a:pt x="1498" y="489744"/>
                </a:lnTo>
                <a:lnTo>
                  <a:pt x="13133" y="561385"/>
                </a:lnTo>
                <a:lnTo>
                  <a:pt x="35512" y="628792"/>
                </a:lnTo>
                <a:lnTo>
                  <a:pt x="67704" y="691033"/>
                </a:lnTo>
                <a:lnTo>
                  <a:pt x="836034" y="691033"/>
                </a:lnTo>
                <a:lnTo>
                  <a:pt x="853297" y="660617"/>
                </a:lnTo>
                <a:lnTo>
                  <a:pt x="880696" y="595676"/>
                </a:lnTo>
                <a:lnTo>
                  <a:pt x="897818" y="526036"/>
                </a:lnTo>
                <a:lnTo>
                  <a:pt x="903731" y="452627"/>
                </a:lnTo>
                <a:lnTo>
                  <a:pt x="902234" y="415511"/>
                </a:lnTo>
                <a:lnTo>
                  <a:pt x="897818" y="379219"/>
                </a:lnTo>
                <a:lnTo>
                  <a:pt x="890600" y="343870"/>
                </a:lnTo>
                <a:close/>
              </a:path>
              <a:path w="904240" h="905510">
                <a:moveTo>
                  <a:pt x="451865" y="0"/>
                </a:moveTo>
                <a:lnTo>
                  <a:pt x="378575" y="5925"/>
                </a:lnTo>
                <a:lnTo>
                  <a:pt x="309048" y="23079"/>
                </a:lnTo>
                <a:lnTo>
                  <a:pt x="244215" y="50529"/>
                </a:lnTo>
                <a:lnTo>
                  <a:pt x="185007" y="87343"/>
                </a:lnTo>
                <a:lnTo>
                  <a:pt x="132355" y="132587"/>
                </a:lnTo>
                <a:lnTo>
                  <a:pt x="87189" y="185330"/>
                </a:lnTo>
                <a:lnTo>
                  <a:pt x="50440" y="244638"/>
                </a:lnTo>
                <a:lnTo>
                  <a:pt x="23038" y="309579"/>
                </a:lnTo>
                <a:lnTo>
                  <a:pt x="880696" y="309579"/>
                </a:lnTo>
                <a:lnTo>
                  <a:pt x="853297" y="244638"/>
                </a:lnTo>
                <a:lnTo>
                  <a:pt x="816551" y="185330"/>
                </a:lnTo>
                <a:lnTo>
                  <a:pt x="771387" y="132587"/>
                </a:lnTo>
                <a:lnTo>
                  <a:pt x="718737" y="87343"/>
                </a:lnTo>
                <a:lnTo>
                  <a:pt x="659529" y="50529"/>
                </a:lnTo>
                <a:lnTo>
                  <a:pt x="594695" y="23079"/>
                </a:lnTo>
                <a:lnTo>
                  <a:pt x="525163" y="5925"/>
                </a:lnTo>
                <a:lnTo>
                  <a:pt x="451865" y="0"/>
                </a:lnTo>
                <a:close/>
              </a:path>
            </a:pathLst>
          </a:custGeom>
          <a:solidFill>
            <a:srgbClr val="001F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51215" name="object 15">
            <a:extLst>
              <a:ext uri="{FF2B5EF4-FFF2-40B4-BE49-F238E27FC236}">
                <a16:creationId xmlns:a16="http://schemas.microsoft.com/office/drawing/2014/main" id="{86409096-D4F3-4086-990E-162A95F29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444500"/>
            <a:ext cx="2293937" cy="463550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216" name="object 16">
            <a:extLst>
              <a:ext uri="{FF2B5EF4-FFF2-40B4-BE49-F238E27FC236}">
                <a16:creationId xmlns:a16="http://schemas.microsoft.com/office/drawing/2014/main" id="{0E00E07B-00DD-4820-B0A4-66390A2E6E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800" y="1108075"/>
            <a:ext cx="2419350" cy="458788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217" name="object 17">
            <a:extLst>
              <a:ext uri="{FF2B5EF4-FFF2-40B4-BE49-F238E27FC236}">
                <a16:creationId xmlns:a16="http://schemas.microsoft.com/office/drawing/2014/main" id="{B57D42E4-4E02-4931-B322-B6B0024AF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02975" y="342900"/>
            <a:ext cx="715963" cy="717550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object 2">
            <a:extLst>
              <a:ext uri="{FF2B5EF4-FFF2-40B4-BE49-F238E27FC236}">
                <a16:creationId xmlns:a16="http://schemas.microsoft.com/office/drawing/2014/main" id="{29363796-91D6-4942-A66E-3F8FF508ABF8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T0" fmla="*/ 0 w 12192000"/>
              <a:gd name="T1" fmla="*/ 6857999 h 6858000"/>
              <a:gd name="T2" fmla="*/ 12191999 w 12192000"/>
              <a:gd name="T3" fmla="*/ 6857999 h 6858000"/>
              <a:gd name="T4" fmla="*/ 12191999 w 12192000"/>
              <a:gd name="T5" fmla="*/ 0 h 6858000"/>
              <a:gd name="T6" fmla="*/ 0 w 12192000"/>
              <a:gd name="T7" fmla="*/ 0 h 6858000"/>
              <a:gd name="T8" fmla="*/ 0 w 1219200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92000" h="6858000">
                <a:moveTo>
                  <a:pt x="0" y="6857999"/>
                </a:moveTo>
                <a:lnTo>
                  <a:pt x="12191999" y="6857999"/>
                </a:lnTo>
                <a:lnTo>
                  <a:pt x="121919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005A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52227" name="object 3">
            <a:extLst>
              <a:ext uri="{FF2B5EF4-FFF2-40B4-BE49-F238E27FC236}">
                <a16:creationId xmlns:a16="http://schemas.microsoft.com/office/drawing/2014/main" id="{09014C1D-BE4D-4F37-9763-83989FEA0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838" y="4084638"/>
            <a:ext cx="3698875" cy="4953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2228" name="object 4">
            <a:extLst>
              <a:ext uri="{FF2B5EF4-FFF2-40B4-BE49-F238E27FC236}">
                <a16:creationId xmlns:a16="http://schemas.microsoft.com/office/drawing/2014/main" id="{D9A393E3-D624-44FB-84EF-6E78DB684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0763" y="3983038"/>
            <a:ext cx="6053137" cy="3492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2229" name="object 5">
            <a:extLst>
              <a:ext uri="{FF2B5EF4-FFF2-40B4-BE49-F238E27FC236}">
                <a16:creationId xmlns:a16="http://schemas.microsoft.com/office/drawing/2014/main" id="{9660D272-FCC6-4689-876A-FF86781B6A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2350" y="4370388"/>
            <a:ext cx="5753100" cy="347662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2230" name="object 6">
            <a:extLst>
              <a:ext uri="{FF2B5EF4-FFF2-40B4-BE49-F238E27FC236}">
                <a16:creationId xmlns:a16="http://schemas.microsoft.com/office/drawing/2014/main" id="{760C3CA0-1005-4729-9EE2-5C1913A52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9650" y="5143500"/>
            <a:ext cx="4227513" cy="255588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2231" name="object 7">
            <a:extLst>
              <a:ext uri="{FF2B5EF4-FFF2-40B4-BE49-F238E27FC236}">
                <a16:creationId xmlns:a16="http://schemas.microsoft.com/office/drawing/2014/main" id="{70F39600-356F-482A-BD6B-354CDD410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0288" y="5418138"/>
            <a:ext cx="4960937" cy="255587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2232" name="object 8">
            <a:extLst>
              <a:ext uri="{FF2B5EF4-FFF2-40B4-BE49-F238E27FC236}">
                <a16:creationId xmlns:a16="http://schemas.microsoft.com/office/drawing/2014/main" id="{551C6C38-28E6-4D38-983F-1E1FDE5C7C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9175" y="5705475"/>
            <a:ext cx="485775" cy="20637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2233" name="object 9">
            <a:extLst>
              <a:ext uri="{FF2B5EF4-FFF2-40B4-BE49-F238E27FC236}">
                <a16:creationId xmlns:a16="http://schemas.microsoft.com/office/drawing/2014/main" id="{D0A948FD-7D6F-4EA4-B2C4-CB2A93087B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5692775"/>
            <a:ext cx="3625850" cy="25400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2234" name="object 10">
            <a:extLst>
              <a:ext uri="{FF2B5EF4-FFF2-40B4-BE49-F238E27FC236}">
                <a16:creationId xmlns:a16="http://schemas.microsoft.com/office/drawing/2014/main" id="{D4DA5DC8-D1FD-4DFE-8C24-07FE9AE4D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2998788"/>
            <a:ext cx="669925" cy="676275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object 2">
            <a:extLst>
              <a:ext uri="{FF2B5EF4-FFF2-40B4-BE49-F238E27FC236}">
                <a16:creationId xmlns:a16="http://schemas.microsoft.com/office/drawing/2014/main" id="{C4B87EFE-2635-4BFB-B46D-E792D54D9C5A}"/>
              </a:ext>
            </a:extLst>
          </p:cNvPr>
          <p:cNvSpPr>
            <a:spLocks/>
          </p:cNvSpPr>
          <p:nvPr/>
        </p:nvSpPr>
        <p:spPr bwMode="auto">
          <a:xfrm>
            <a:off x="5638800" y="0"/>
            <a:ext cx="6553200" cy="6858000"/>
          </a:xfrm>
          <a:custGeom>
            <a:avLst/>
            <a:gdLst>
              <a:gd name="T0" fmla="*/ 0 w 6553200"/>
              <a:gd name="T1" fmla="*/ 6857999 h 6858000"/>
              <a:gd name="T2" fmla="*/ 6553199 w 6553200"/>
              <a:gd name="T3" fmla="*/ 6857999 h 6858000"/>
              <a:gd name="T4" fmla="*/ 6553199 w 6553200"/>
              <a:gd name="T5" fmla="*/ 0 h 6858000"/>
              <a:gd name="T6" fmla="*/ 0 w 6553200"/>
              <a:gd name="T7" fmla="*/ 0 h 6858000"/>
              <a:gd name="T8" fmla="*/ 0 w 655320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53200" h="6858000">
                <a:moveTo>
                  <a:pt x="0" y="6857999"/>
                </a:moveTo>
                <a:lnTo>
                  <a:pt x="6553199" y="6857999"/>
                </a:lnTo>
                <a:lnTo>
                  <a:pt x="65531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53251" name="object 3">
            <a:extLst>
              <a:ext uri="{FF2B5EF4-FFF2-40B4-BE49-F238E27FC236}">
                <a16:creationId xmlns:a16="http://schemas.microsoft.com/office/drawing/2014/main" id="{C16ACB53-0051-445A-9A49-CC7247913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0"/>
            <a:ext cx="65532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3252" name="object 4">
            <a:extLst>
              <a:ext uri="{FF2B5EF4-FFF2-40B4-BE49-F238E27FC236}">
                <a16:creationId xmlns:a16="http://schemas.microsoft.com/office/drawing/2014/main" id="{86FB2331-02C0-4885-B8CF-DCD73CBF3E1D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5638800" cy="6858000"/>
          </a:xfrm>
          <a:custGeom>
            <a:avLst/>
            <a:gdLst>
              <a:gd name="T0" fmla="*/ 0 w 5638800"/>
              <a:gd name="T1" fmla="*/ 6858000 h 6858000"/>
              <a:gd name="T2" fmla="*/ 5638799 w 5638800"/>
              <a:gd name="T3" fmla="*/ 6858000 h 6858000"/>
              <a:gd name="T4" fmla="*/ 5638799 w 5638800"/>
              <a:gd name="T5" fmla="*/ 0 h 6858000"/>
              <a:gd name="T6" fmla="*/ 0 w 5638800"/>
              <a:gd name="T7" fmla="*/ 0 h 6858000"/>
              <a:gd name="T8" fmla="*/ 0 w 5638800"/>
              <a:gd name="T9" fmla="*/ 6858000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38800" h="6858000">
                <a:moveTo>
                  <a:pt x="0" y="6858000"/>
                </a:moveTo>
                <a:lnTo>
                  <a:pt x="5638799" y="6858000"/>
                </a:lnTo>
                <a:lnTo>
                  <a:pt x="5638799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005A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53253" name="object 5">
            <a:extLst>
              <a:ext uri="{FF2B5EF4-FFF2-40B4-BE49-F238E27FC236}">
                <a16:creationId xmlns:a16="http://schemas.microsoft.com/office/drawing/2014/main" id="{81B425F4-B63D-4493-B955-0823B0EDE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50" y="2152650"/>
            <a:ext cx="1235075" cy="2825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3254" name="object 6">
            <a:extLst>
              <a:ext uri="{FF2B5EF4-FFF2-40B4-BE49-F238E27FC236}">
                <a16:creationId xmlns:a16="http://schemas.microsoft.com/office/drawing/2014/main" id="{CC3E8DB9-115D-43CA-9614-109E4464B6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00" y="2460625"/>
            <a:ext cx="4008438" cy="22225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3255" name="object 7">
            <a:extLst>
              <a:ext uri="{FF2B5EF4-FFF2-40B4-BE49-F238E27FC236}">
                <a16:creationId xmlns:a16="http://schemas.microsoft.com/office/drawing/2014/main" id="{104DB460-4256-4CC7-BA73-BCD1F98DE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963" y="2706688"/>
            <a:ext cx="4064000" cy="2222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3256" name="object 8">
            <a:extLst>
              <a:ext uri="{FF2B5EF4-FFF2-40B4-BE49-F238E27FC236}">
                <a16:creationId xmlns:a16="http://schemas.microsoft.com/office/drawing/2014/main" id="{22395057-8C2C-4C7D-8AED-51CD61E23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2954338"/>
            <a:ext cx="2852737" cy="1714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3257" name="object 9">
            <a:extLst>
              <a:ext uri="{FF2B5EF4-FFF2-40B4-BE49-F238E27FC236}">
                <a16:creationId xmlns:a16="http://schemas.microsoft.com/office/drawing/2014/main" id="{BB52FFF0-A1E5-484F-A8D2-A2DDB3C5F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6925" y="3052763"/>
            <a:ext cx="60325" cy="14287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3258" name="object 10">
            <a:extLst>
              <a:ext uri="{FF2B5EF4-FFF2-40B4-BE49-F238E27FC236}">
                <a16:creationId xmlns:a16="http://schemas.microsoft.com/office/drawing/2014/main" id="{76F227B3-6AAC-4CC7-9FF2-3F5F279A36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0588" y="2954338"/>
            <a:ext cx="863600" cy="17145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3259" name="object 11">
            <a:extLst>
              <a:ext uri="{FF2B5EF4-FFF2-40B4-BE49-F238E27FC236}">
                <a16:creationId xmlns:a16="http://schemas.microsoft.com/office/drawing/2014/main" id="{D0B4A54C-50F4-42BA-9033-B94D1012D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1175" y="3052763"/>
            <a:ext cx="61913" cy="14287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3260" name="object 12">
            <a:extLst>
              <a:ext uri="{FF2B5EF4-FFF2-40B4-BE49-F238E27FC236}">
                <a16:creationId xmlns:a16="http://schemas.microsoft.com/office/drawing/2014/main" id="{CE4E4E7F-CE4A-40D3-BC00-35AE76E2E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5" y="3200400"/>
            <a:ext cx="3875088" cy="22225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3261" name="object 13">
            <a:extLst>
              <a:ext uri="{FF2B5EF4-FFF2-40B4-BE49-F238E27FC236}">
                <a16:creationId xmlns:a16="http://schemas.microsoft.com/office/drawing/2014/main" id="{E7941AB8-05CD-48FC-8A48-8EF79FF39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3448050"/>
            <a:ext cx="2257425" cy="222250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3262" name="object 14">
            <a:extLst>
              <a:ext uri="{FF2B5EF4-FFF2-40B4-BE49-F238E27FC236}">
                <a16:creationId xmlns:a16="http://schemas.microsoft.com/office/drawing/2014/main" id="{01567D36-AF59-4310-9AB5-32C164DE6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50" y="3932238"/>
            <a:ext cx="1163638" cy="228600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3263" name="object 15">
            <a:extLst>
              <a:ext uri="{FF2B5EF4-FFF2-40B4-BE49-F238E27FC236}">
                <a16:creationId xmlns:a16="http://schemas.microsoft.com/office/drawing/2014/main" id="{5E86FB8F-DF01-46CE-89FF-40667CA64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00" y="4252913"/>
            <a:ext cx="4062413" cy="222250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3264" name="object 16">
            <a:extLst>
              <a:ext uri="{FF2B5EF4-FFF2-40B4-BE49-F238E27FC236}">
                <a16:creationId xmlns:a16="http://schemas.microsoft.com/office/drawing/2014/main" id="{846FB21E-709F-4377-88E6-05AFF0F3F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5" y="4498975"/>
            <a:ext cx="3446463" cy="223838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3265" name="object 17">
            <a:extLst>
              <a:ext uri="{FF2B5EF4-FFF2-40B4-BE49-F238E27FC236}">
                <a16:creationId xmlns:a16="http://schemas.microsoft.com/office/drawing/2014/main" id="{6F28930F-AB82-45A5-AE24-6526437C8A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963" y="4983163"/>
            <a:ext cx="2014537" cy="298450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3266" name="object 18">
            <a:extLst>
              <a:ext uri="{FF2B5EF4-FFF2-40B4-BE49-F238E27FC236}">
                <a16:creationId xmlns:a16="http://schemas.microsoft.com/office/drawing/2014/main" id="{F586A46E-0846-42CD-8773-F7ECBD62B1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5" y="5300663"/>
            <a:ext cx="4117975" cy="225425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3267" name="object 19">
            <a:extLst>
              <a:ext uri="{FF2B5EF4-FFF2-40B4-BE49-F238E27FC236}">
                <a16:creationId xmlns:a16="http://schemas.microsoft.com/office/drawing/2014/main" id="{791860F9-1D43-4AEE-B4C6-D9ADFEE96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5" y="5548313"/>
            <a:ext cx="4337050" cy="174625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3268" name="object 20">
            <a:extLst>
              <a:ext uri="{FF2B5EF4-FFF2-40B4-BE49-F238E27FC236}">
                <a16:creationId xmlns:a16="http://schemas.microsoft.com/office/drawing/2014/main" id="{4EA42114-10F9-4096-B6C9-17A05BD6E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797550"/>
            <a:ext cx="3935412" cy="222250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3269" name="object 21">
            <a:extLst>
              <a:ext uri="{FF2B5EF4-FFF2-40B4-BE49-F238E27FC236}">
                <a16:creationId xmlns:a16="http://schemas.microsoft.com/office/drawing/2014/main" id="{1A8A86FB-D4FD-4E42-B0E2-F52644A2D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25" y="6042025"/>
            <a:ext cx="3859213" cy="225425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3270" name="object 22">
            <a:extLst>
              <a:ext uri="{FF2B5EF4-FFF2-40B4-BE49-F238E27FC236}">
                <a16:creationId xmlns:a16="http://schemas.microsoft.com/office/drawing/2014/main" id="{77F9AFB8-4A60-4C08-B3FB-B78AD0C402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5" y="6291263"/>
            <a:ext cx="1441450" cy="222250"/>
          </a:xfrm>
          <a:prstGeom prst="rect">
            <a:avLst/>
          </a:prstGeom>
          <a:blipFill dpi="0" rotWithShape="1">
            <a:blip r:embed="rId2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3271" name="object 23">
            <a:extLst>
              <a:ext uri="{FF2B5EF4-FFF2-40B4-BE49-F238E27FC236}">
                <a16:creationId xmlns:a16="http://schemas.microsoft.com/office/drawing/2014/main" id="{7E3C4C55-2205-4825-AE14-CFD4A73E7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213" y="449263"/>
            <a:ext cx="2378075" cy="458787"/>
          </a:xfrm>
          <a:prstGeom prst="rect">
            <a:avLst/>
          </a:prstGeom>
          <a:blipFill dpi="0" rotWithShape="1">
            <a:blip r:embed="rId2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3272" name="object 24">
            <a:extLst>
              <a:ext uri="{FF2B5EF4-FFF2-40B4-BE49-F238E27FC236}">
                <a16:creationId xmlns:a16="http://schemas.microsoft.com/office/drawing/2014/main" id="{8B706581-3B7E-4E42-A70C-7CC1EF62F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963" y="1108075"/>
            <a:ext cx="2601912" cy="593725"/>
          </a:xfrm>
          <a:prstGeom prst="rect">
            <a:avLst/>
          </a:prstGeom>
          <a:blipFill dpi="0" rotWithShape="1">
            <a:blip r:embed="rId2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3273" name="object 25">
            <a:extLst>
              <a:ext uri="{FF2B5EF4-FFF2-40B4-BE49-F238E27FC236}">
                <a16:creationId xmlns:a16="http://schemas.microsoft.com/office/drawing/2014/main" id="{499E6D11-020F-40C1-A48D-C2B48B4D3CC5}"/>
              </a:ext>
            </a:extLst>
          </p:cNvPr>
          <p:cNvSpPr>
            <a:spLocks/>
          </p:cNvSpPr>
          <p:nvPr/>
        </p:nvSpPr>
        <p:spPr bwMode="auto">
          <a:xfrm>
            <a:off x="11009313" y="265113"/>
            <a:ext cx="904875" cy="904875"/>
          </a:xfrm>
          <a:custGeom>
            <a:avLst/>
            <a:gdLst>
              <a:gd name="T0" fmla="*/ 816551 w 904240"/>
              <a:gd name="T1" fmla="*/ 719925 h 905510"/>
              <a:gd name="T2" fmla="*/ 87189 w 904240"/>
              <a:gd name="T3" fmla="*/ 719925 h 905510"/>
              <a:gd name="T4" fmla="*/ 108778 w 904240"/>
              <a:gd name="T5" fmla="*/ 747175 h 905510"/>
              <a:gd name="T6" fmla="*/ 157804 w 904240"/>
              <a:gd name="T7" fmla="*/ 796285 h 905510"/>
              <a:gd name="T8" fmla="*/ 213850 w 904240"/>
              <a:gd name="T9" fmla="*/ 837431 h 905510"/>
              <a:gd name="T10" fmla="*/ 275987 w 904240"/>
              <a:gd name="T11" fmla="*/ 869680 h 905510"/>
              <a:gd name="T12" fmla="*/ 343283 w 904240"/>
              <a:gd name="T13" fmla="*/ 892098 h 905510"/>
              <a:gd name="T14" fmla="*/ 414808 w 904240"/>
              <a:gd name="T15" fmla="*/ 903755 h 905510"/>
              <a:gd name="T16" fmla="*/ 451865 w 904240"/>
              <a:gd name="T17" fmla="*/ 905255 h 905510"/>
              <a:gd name="T18" fmla="*/ 488927 w 904240"/>
              <a:gd name="T19" fmla="*/ 903755 h 905510"/>
              <a:gd name="T20" fmla="*/ 560458 w 904240"/>
              <a:gd name="T21" fmla="*/ 892098 h 905510"/>
              <a:gd name="T22" fmla="*/ 627757 w 904240"/>
              <a:gd name="T23" fmla="*/ 869680 h 905510"/>
              <a:gd name="T24" fmla="*/ 689894 w 904240"/>
              <a:gd name="T25" fmla="*/ 837431 h 905510"/>
              <a:gd name="T26" fmla="*/ 745940 w 904240"/>
              <a:gd name="T27" fmla="*/ 796285 h 905510"/>
              <a:gd name="T28" fmla="*/ 794963 w 904240"/>
              <a:gd name="T29" fmla="*/ 747175 h 905510"/>
              <a:gd name="T30" fmla="*/ 816551 w 904240"/>
              <a:gd name="T31" fmla="*/ 719925 h 905510"/>
              <a:gd name="T32" fmla="*/ 890600 w 904240"/>
              <a:gd name="T33" fmla="*/ 343870 h 905510"/>
              <a:gd name="T34" fmla="*/ 13133 w 904240"/>
              <a:gd name="T35" fmla="*/ 343870 h 905510"/>
              <a:gd name="T36" fmla="*/ 5914 w 904240"/>
              <a:gd name="T37" fmla="*/ 379219 h 905510"/>
              <a:gd name="T38" fmla="*/ 1498 w 904240"/>
              <a:gd name="T39" fmla="*/ 415511 h 905510"/>
              <a:gd name="T40" fmla="*/ 0 w 904240"/>
              <a:gd name="T41" fmla="*/ 452627 h 905510"/>
              <a:gd name="T42" fmla="*/ 1498 w 904240"/>
              <a:gd name="T43" fmla="*/ 489744 h 905510"/>
              <a:gd name="T44" fmla="*/ 13133 w 904240"/>
              <a:gd name="T45" fmla="*/ 561385 h 905510"/>
              <a:gd name="T46" fmla="*/ 35512 w 904240"/>
              <a:gd name="T47" fmla="*/ 628792 h 905510"/>
              <a:gd name="T48" fmla="*/ 67704 w 904240"/>
              <a:gd name="T49" fmla="*/ 691033 h 905510"/>
              <a:gd name="T50" fmla="*/ 836034 w 904240"/>
              <a:gd name="T51" fmla="*/ 691033 h 905510"/>
              <a:gd name="T52" fmla="*/ 853297 w 904240"/>
              <a:gd name="T53" fmla="*/ 660617 h 905510"/>
              <a:gd name="T54" fmla="*/ 880696 w 904240"/>
              <a:gd name="T55" fmla="*/ 595676 h 905510"/>
              <a:gd name="T56" fmla="*/ 897818 w 904240"/>
              <a:gd name="T57" fmla="*/ 526036 h 905510"/>
              <a:gd name="T58" fmla="*/ 903731 w 904240"/>
              <a:gd name="T59" fmla="*/ 452627 h 905510"/>
              <a:gd name="T60" fmla="*/ 902234 w 904240"/>
              <a:gd name="T61" fmla="*/ 415511 h 905510"/>
              <a:gd name="T62" fmla="*/ 897818 w 904240"/>
              <a:gd name="T63" fmla="*/ 379219 h 905510"/>
              <a:gd name="T64" fmla="*/ 890600 w 904240"/>
              <a:gd name="T65" fmla="*/ 343870 h 905510"/>
              <a:gd name="T66" fmla="*/ 451865 w 904240"/>
              <a:gd name="T67" fmla="*/ 0 h 905510"/>
              <a:gd name="T68" fmla="*/ 378575 w 904240"/>
              <a:gd name="T69" fmla="*/ 5925 h 905510"/>
              <a:gd name="T70" fmla="*/ 309048 w 904240"/>
              <a:gd name="T71" fmla="*/ 23079 h 905510"/>
              <a:gd name="T72" fmla="*/ 244215 w 904240"/>
              <a:gd name="T73" fmla="*/ 50529 h 905510"/>
              <a:gd name="T74" fmla="*/ 185007 w 904240"/>
              <a:gd name="T75" fmla="*/ 87343 h 905510"/>
              <a:gd name="T76" fmla="*/ 132355 w 904240"/>
              <a:gd name="T77" fmla="*/ 132587 h 905510"/>
              <a:gd name="T78" fmla="*/ 87189 w 904240"/>
              <a:gd name="T79" fmla="*/ 185330 h 905510"/>
              <a:gd name="T80" fmla="*/ 50440 w 904240"/>
              <a:gd name="T81" fmla="*/ 244638 h 905510"/>
              <a:gd name="T82" fmla="*/ 23038 w 904240"/>
              <a:gd name="T83" fmla="*/ 309579 h 905510"/>
              <a:gd name="T84" fmla="*/ 880696 w 904240"/>
              <a:gd name="T85" fmla="*/ 309579 h 905510"/>
              <a:gd name="T86" fmla="*/ 853297 w 904240"/>
              <a:gd name="T87" fmla="*/ 244638 h 905510"/>
              <a:gd name="T88" fmla="*/ 816551 w 904240"/>
              <a:gd name="T89" fmla="*/ 185330 h 905510"/>
              <a:gd name="T90" fmla="*/ 771387 w 904240"/>
              <a:gd name="T91" fmla="*/ 132587 h 905510"/>
              <a:gd name="T92" fmla="*/ 718737 w 904240"/>
              <a:gd name="T93" fmla="*/ 87343 h 905510"/>
              <a:gd name="T94" fmla="*/ 659529 w 904240"/>
              <a:gd name="T95" fmla="*/ 50529 h 905510"/>
              <a:gd name="T96" fmla="*/ 594695 w 904240"/>
              <a:gd name="T97" fmla="*/ 23079 h 905510"/>
              <a:gd name="T98" fmla="*/ 525163 w 904240"/>
              <a:gd name="T99" fmla="*/ 5925 h 905510"/>
              <a:gd name="T100" fmla="*/ 451865 w 904240"/>
              <a:gd name="T101" fmla="*/ 0 h 905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04240" h="905510">
                <a:moveTo>
                  <a:pt x="816551" y="719925"/>
                </a:moveTo>
                <a:lnTo>
                  <a:pt x="87189" y="719925"/>
                </a:lnTo>
                <a:lnTo>
                  <a:pt x="108778" y="747175"/>
                </a:lnTo>
                <a:lnTo>
                  <a:pt x="157804" y="796285"/>
                </a:lnTo>
                <a:lnTo>
                  <a:pt x="213850" y="837431"/>
                </a:lnTo>
                <a:lnTo>
                  <a:pt x="275987" y="869680"/>
                </a:lnTo>
                <a:lnTo>
                  <a:pt x="343283" y="892098"/>
                </a:lnTo>
                <a:lnTo>
                  <a:pt x="414808" y="903755"/>
                </a:lnTo>
                <a:lnTo>
                  <a:pt x="451865" y="905255"/>
                </a:lnTo>
                <a:lnTo>
                  <a:pt x="488927" y="903755"/>
                </a:lnTo>
                <a:lnTo>
                  <a:pt x="560458" y="892098"/>
                </a:lnTo>
                <a:lnTo>
                  <a:pt x="627757" y="869680"/>
                </a:lnTo>
                <a:lnTo>
                  <a:pt x="689894" y="837431"/>
                </a:lnTo>
                <a:lnTo>
                  <a:pt x="745940" y="796285"/>
                </a:lnTo>
                <a:lnTo>
                  <a:pt x="794963" y="747175"/>
                </a:lnTo>
                <a:lnTo>
                  <a:pt x="816551" y="719925"/>
                </a:lnTo>
                <a:close/>
              </a:path>
              <a:path w="904240" h="905510">
                <a:moveTo>
                  <a:pt x="890600" y="343870"/>
                </a:moveTo>
                <a:lnTo>
                  <a:pt x="13133" y="343870"/>
                </a:lnTo>
                <a:lnTo>
                  <a:pt x="5914" y="379219"/>
                </a:lnTo>
                <a:lnTo>
                  <a:pt x="1498" y="415511"/>
                </a:lnTo>
                <a:lnTo>
                  <a:pt x="0" y="452627"/>
                </a:lnTo>
                <a:lnTo>
                  <a:pt x="1498" y="489744"/>
                </a:lnTo>
                <a:lnTo>
                  <a:pt x="13133" y="561385"/>
                </a:lnTo>
                <a:lnTo>
                  <a:pt x="35512" y="628792"/>
                </a:lnTo>
                <a:lnTo>
                  <a:pt x="67704" y="691033"/>
                </a:lnTo>
                <a:lnTo>
                  <a:pt x="836034" y="691033"/>
                </a:lnTo>
                <a:lnTo>
                  <a:pt x="853297" y="660617"/>
                </a:lnTo>
                <a:lnTo>
                  <a:pt x="880696" y="595676"/>
                </a:lnTo>
                <a:lnTo>
                  <a:pt x="897818" y="526036"/>
                </a:lnTo>
                <a:lnTo>
                  <a:pt x="903731" y="452627"/>
                </a:lnTo>
                <a:lnTo>
                  <a:pt x="902234" y="415511"/>
                </a:lnTo>
                <a:lnTo>
                  <a:pt x="897818" y="379219"/>
                </a:lnTo>
                <a:lnTo>
                  <a:pt x="890600" y="343870"/>
                </a:lnTo>
                <a:close/>
              </a:path>
              <a:path w="904240" h="905510">
                <a:moveTo>
                  <a:pt x="451865" y="0"/>
                </a:moveTo>
                <a:lnTo>
                  <a:pt x="378575" y="5925"/>
                </a:lnTo>
                <a:lnTo>
                  <a:pt x="309048" y="23079"/>
                </a:lnTo>
                <a:lnTo>
                  <a:pt x="244215" y="50529"/>
                </a:lnTo>
                <a:lnTo>
                  <a:pt x="185007" y="87343"/>
                </a:lnTo>
                <a:lnTo>
                  <a:pt x="132355" y="132587"/>
                </a:lnTo>
                <a:lnTo>
                  <a:pt x="87189" y="185330"/>
                </a:lnTo>
                <a:lnTo>
                  <a:pt x="50440" y="244638"/>
                </a:lnTo>
                <a:lnTo>
                  <a:pt x="23038" y="309579"/>
                </a:lnTo>
                <a:lnTo>
                  <a:pt x="880696" y="309579"/>
                </a:lnTo>
                <a:lnTo>
                  <a:pt x="853297" y="244638"/>
                </a:lnTo>
                <a:lnTo>
                  <a:pt x="816551" y="185330"/>
                </a:lnTo>
                <a:lnTo>
                  <a:pt x="771387" y="132587"/>
                </a:lnTo>
                <a:lnTo>
                  <a:pt x="718737" y="87343"/>
                </a:lnTo>
                <a:lnTo>
                  <a:pt x="659529" y="50529"/>
                </a:lnTo>
                <a:lnTo>
                  <a:pt x="594695" y="23079"/>
                </a:lnTo>
                <a:lnTo>
                  <a:pt x="525163" y="5925"/>
                </a:lnTo>
                <a:lnTo>
                  <a:pt x="451865" y="0"/>
                </a:lnTo>
                <a:close/>
              </a:path>
            </a:pathLst>
          </a:custGeom>
          <a:solidFill>
            <a:srgbClr val="005A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53274" name="object 26">
            <a:extLst>
              <a:ext uri="{FF2B5EF4-FFF2-40B4-BE49-F238E27FC236}">
                <a16:creationId xmlns:a16="http://schemas.microsoft.com/office/drawing/2014/main" id="{21AFC65C-848F-4F86-B6D6-FD3FFD73F2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17263" y="396875"/>
            <a:ext cx="685800" cy="685800"/>
          </a:xfrm>
          <a:prstGeom prst="rect">
            <a:avLst/>
          </a:prstGeom>
          <a:blipFill dpi="0" rotWithShape="1">
            <a:blip r:embed="rId2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E71158D-E903-42B8-9CAF-3C5685A99922}"/>
              </a:ext>
            </a:extLst>
          </p:cNvPr>
          <p:cNvSpPr txBox="1"/>
          <p:nvPr/>
        </p:nvSpPr>
        <p:spPr>
          <a:xfrm>
            <a:off x="403225" y="406400"/>
            <a:ext cx="8407400" cy="6096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570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4800" dirty="0">
                <a:solidFill>
                  <a:srgbClr val="3F3F3F"/>
                </a:solidFill>
                <a:latin typeface="Segoe UI Light"/>
                <a:cs typeface="Segoe UI Light"/>
              </a:rPr>
              <a:t>A</a:t>
            </a:r>
            <a:r>
              <a:rPr sz="4800" spc="-85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4800" spc="-105" dirty="0">
                <a:solidFill>
                  <a:srgbClr val="3F3F3F"/>
                </a:solidFill>
                <a:latin typeface="Segoe UI Light"/>
                <a:cs typeface="Segoe UI Light"/>
              </a:rPr>
              <a:t>v</a:t>
            </a:r>
            <a:r>
              <a:rPr sz="4800" spc="-95" dirty="0">
                <a:solidFill>
                  <a:srgbClr val="3F3F3F"/>
                </a:solidFill>
                <a:latin typeface="Segoe UI Light"/>
                <a:cs typeface="Segoe UI Light"/>
              </a:rPr>
              <a:t>a</a:t>
            </a:r>
            <a:r>
              <a:rPr sz="4800" spc="-100" dirty="0">
                <a:solidFill>
                  <a:srgbClr val="3F3F3F"/>
                </a:solidFill>
                <a:latin typeface="Segoe UI Light"/>
                <a:cs typeface="Segoe UI Light"/>
              </a:rPr>
              <a:t>riet</a:t>
            </a:r>
            <a:r>
              <a:rPr sz="4800" dirty="0">
                <a:solidFill>
                  <a:srgbClr val="3F3F3F"/>
                </a:solidFill>
                <a:latin typeface="Segoe UI Light"/>
                <a:cs typeface="Segoe UI Light"/>
              </a:rPr>
              <a:t>y</a:t>
            </a:r>
            <a:r>
              <a:rPr sz="4800" spc="-120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4800" spc="-240" dirty="0">
                <a:solidFill>
                  <a:srgbClr val="3F3F3F"/>
                </a:solidFill>
                <a:latin typeface="Segoe UI Light"/>
                <a:cs typeface="Segoe UI Light"/>
              </a:rPr>
              <a:t>o</a:t>
            </a:r>
            <a:r>
              <a:rPr sz="4800" dirty="0">
                <a:solidFill>
                  <a:srgbClr val="3F3F3F"/>
                </a:solidFill>
                <a:latin typeface="Segoe UI Light"/>
                <a:cs typeface="Segoe UI Light"/>
              </a:rPr>
              <a:t>f</a:t>
            </a:r>
            <a:r>
              <a:rPr sz="4800" spc="-90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4800" spc="-195" dirty="0">
                <a:solidFill>
                  <a:srgbClr val="3F3F3F"/>
                </a:solidFill>
                <a:latin typeface="Segoe UI Light"/>
                <a:cs typeface="Segoe UI Light"/>
              </a:rPr>
              <a:t>r</a:t>
            </a:r>
            <a:r>
              <a:rPr sz="4800" spc="-100" dirty="0">
                <a:solidFill>
                  <a:srgbClr val="3F3F3F"/>
                </a:solidFill>
                <a:latin typeface="Segoe UI Light"/>
                <a:cs typeface="Segoe UI Light"/>
              </a:rPr>
              <a:t>e</a:t>
            </a:r>
            <a:r>
              <a:rPr sz="4800" spc="-95" dirty="0">
                <a:solidFill>
                  <a:srgbClr val="3F3F3F"/>
                </a:solidFill>
                <a:latin typeface="Segoe UI Light"/>
                <a:cs typeface="Segoe UI Light"/>
              </a:rPr>
              <a:t>al</a:t>
            </a:r>
            <a:r>
              <a:rPr sz="4800" spc="-100" dirty="0">
                <a:solidFill>
                  <a:srgbClr val="3F3F3F"/>
                </a:solidFill>
                <a:latin typeface="Segoe UI Light"/>
                <a:cs typeface="Segoe UI Light"/>
              </a:rPr>
              <a:t>-</a:t>
            </a:r>
            <a:r>
              <a:rPr sz="4800" spc="-95" dirty="0">
                <a:solidFill>
                  <a:srgbClr val="3F3F3F"/>
                </a:solidFill>
                <a:latin typeface="Segoe UI Light"/>
                <a:cs typeface="Segoe UI Light"/>
              </a:rPr>
              <a:t>w</a:t>
            </a:r>
            <a:r>
              <a:rPr sz="4800" spc="-105" dirty="0">
                <a:solidFill>
                  <a:srgbClr val="3F3F3F"/>
                </a:solidFill>
                <a:latin typeface="Segoe UI Light"/>
                <a:cs typeface="Segoe UI Light"/>
              </a:rPr>
              <a:t>o</a:t>
            </a:r>
            <a:r>
              <a:rPr sz="4800" spc="-100" dirty="0">
                <a:solidFill>
                  <a:srgbClr val="3F3F3F"/>
                </a:solidFill>
                <a:latin typeface="Segoe UI Light"/>
                <a:cs typeface="Segoe UI Light"/>
              </a:rPr>
              <a:t>rl</a:t>
            </a:r>
            <a:r>
              <a:rPr sz="4800" dirty="0">
                <a:solidFill>
                  <a:srgbClr val="3F3F3F"/>
                </a:solidFill>
                <a:latin typeface="Segoe UI Light"/>
                <a:cs typeface="Segoe UI Light"/>
              </a:rPr>
              <a:t>d</a:t>
            </a:r>
            <a:r>
              <a:rPr sz="4800" spc="-110" dirty="0">
                <a:solidFill>
                  <a:srgbClr val="3F3F3F"/>
                </a:solidFill>
                <a:latin typeface="Times New Roman"/>
                <a:cs typeface="Times New Roman"/>
              </a:rPr>
              <a:t> </a:t>
            </a:r>
            <a:r>
              <a:rPr sz="4800" spc="-95" dirty="0">
                <a:solidFill>
                  <a:srgbClr val="3F3F3F"/>
                </a:solidFill>
                <a:latin typeface="Segoe UI Light"/>
                <a:cs typeface="Segoe UI Light"/>
              </a:rPr>
              <a:t>a</a:t>
            </a:r>
            <a:r>
              <a:rPr sz="4800" spc="-100" dirty="0">
                <a:solidFill>
                  <a:srgbClr val="3F3F3F"/>
                </a:solidFill>
                <a:latin typeface="Segoe UI Light"/>
                <a:cs typeface="Segoe UI Light"/>
              </a:rPr>
              <a:t>ppli</a:t>
            </a:r>
            <a:r>
              <a:rPr sz="4800" spc="-95" dirty="0">
                <a:solidFill>
                  <a:srgbClr val="3F3F3F"/>
                </a:solidFill>
                <a:latin typeface="Segoe UI Light"/>
                <a:cs typeface="Segoe UI Light"/>
              </a:rPr>
              <a:t>ca</a:t>
            </a:r>
            <a:r>
              <a:rPr sz="4800" spc="-100" dirty="0">
                <a:solidFill>
                  <a:srgbClr val="3F3F3F"/>
                </a:solidFill>
                <a:latin typeface="Segoe UI Light"/>
                <a:cs typeface="Segoe UI Light"/>
              </a:rPr>
              <a:t>ti</a:t>
            </a:r>
            <a:r>
              <a:rPr sz="4800" spc="-120" dirty="0">
                <a:solidFill>
                  <a:srgbClr val="3F3F3F"/>
                </a:solidFill>
                <a:latin typeface="Segoe UI Light"/>
                <a:cs typeface="Segoe UI Light"/>
              </a:rPr>
              <a:t>o</a:t>
            </a:r>
            <a:r>
              <a:rPr sz="4800" spc="-100" dirty="0">
                <a:solidFill>
                  <a:srgbClr val="3F3F3F"/>
                </a:solidFill>
                <a:latin typeface="Segoe UI Light"/>
                <a:cs typeface="Segoe UI Light"/>
              </a:rPr>
              <a:t>n</a:t>
            </a:r>
            <a:r>
              <a:rPr sz="4800" dirty="0">
                <a:solidFill>
                  <a:srgbClr val="3F3F3F"/>
                </a:solidFill>
                <a:latin typeface="Segoe UI Light"/>
                <a:cs typeface="Segoe UI Light"/>
              </a:rPr>
              <a:t>s</a:t>
            </a:r>
            <a:endParaRPr sz="4800">
              <a:latin typeface="Segoe UI Light"/>
              <a:cs typeface="Segoe UI Light"/>
            </a:endParaRPr>
          </a:p>
        </p:txBody>
      </p:sp>
      <p:sp>
        <p:nvSpPr>
          <p:cNvPr id="8195" name="object 3">
            <a:extLst>
              <a:ext uri="{FF2B5EF4-FFF2-40B4-BE49-F238E27FC236}">
                <a16:creationId xmlns:a16="http://schemas.microsoft.com/office/drawing/2014/main" id="{9E2D28F4-590F-47C3-8C62-E611385A48B5}"/>
              </a:ext>
            </a:extLst>
          </p:cNvPr>
          <p:cNvSpPr>
            <a:spLocks/>
          </p:cNvSpPr>
          <p:nvPr/>
        </p:nvSpPr>
        <p:spPr bwMode="auto">
          <a:xfrm>
            <a:off x="454025" y="5722938"/>
            <a:ext cx="1144588" cy="0"/>
          </a:xfrm>
          <a:custGeom>
            <a:avLst/>
            <a:gdLst>
              <a:gd name="T0" fmla="*/ 0 w 1144905"/>
              <a:gd name="T1" fmla="*/ 1144900 w 114490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144905">
                <a:moveTo>
                  <a:pt x="0" y="0"/>
                </a:moveTo>
                <a:lnTo>
                  <a:pt x="1144900" y="0"/>
                </a:lnTo>
              </a:path>
            </a:pathLst>
          </a:custGeom>
          <a:noFill/>
          <a:ln w="12700">
            <a:solidFill>
              <a:srgbClr val="E2E2E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6" name="object 4">
            <a:extLst>
              <a:ext uri="{FF2B5EF4-FFF2-40B4-BE49-F238E27FC236}">
                <a16:creationId xmlns:a16="http://schemas.microsoft.com/office/drawing/2014/main" id="{1BD8BBE5-4502-45F0-A916-944701F64EA7}"/>
              </a:ext>
            </a:extLst>
          </p:cNvPr>
          <p:cNvSpPr>
            <a:spLocks/>
          </p:cNvSpPr>
          <p:nvPr/>
        </p:nvSpPr>
        <p:spPr bwMode="auto">
          <a:xfrm>
            <a:off x="471488" y="5187950"/>
            <a:ext cx="0" cy="1071563"/>
          </a:xfrm>
          <a:custGeom>
            <a:avLst/>
            <a:gdLst>
              <a:gd name="T0" fmla="*/ 0 h 1070610"/>
              <a:gd name="T1" fmla="*/ 1070097 h 107061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070610">
                <a:moveTo>
                  <a:pt x="0" y="0"/>
                </a:moveTo>
                <a:lnTo>
                  <a:pt x="0" y="1070097"/>
                </a:lnTo>
              </a:path>
            </a:pathLst>
          </a:custGeom>
          <a:noFill/>
          <a:ln w="12700">
            <a:solidFill>
              <a:srgbClr val="E2E2E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7" name="object 5">
            <a:extLst>
              <a:ext uri="{FF2B5EF4-FFF2-40B4-BE49-F238E27FC236}">
                <a16:creationId xmlns:a16="http://schemas.microsoft.com/office/drawing/2014/main" id="{D7E3D6BB-7983-400C-B6FE-892C34667C12}"/>
              </a:ext>
            </a:extLst>
          </p:cNvPr>
          <p:cNvSpPr>
            <a:spLocks/>
          </p:cNvSpPr>
          <p:nvPr/>
        </p:nvSpPr>
        <p:spPr bwMode="auto">
          <a:xfrm>
            <a:off x="454025" y="5722938"/>
            <a:ext cx="2173288" cy="0"/>
          </a:xfrm>
          <a:custGeom>
            <a:avLst/>
            <a:gdLst>
              <a:gd name="T0" fmla="*/ 0 w 2172970"/>
              <a:gd name="T1" fmla="*/ 2172838 w 2172970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2172970">
                <a:moveTo>
                  <a:pt x="0" y="0"/>
                </a:moveTo>
                <a:lnTo>
                  <a:pt x="2172838" y="0"/>
                </a:lnTo>
              </a:path>
            </a:pathLst>
          </a:custGeom>
          <a:noFill/>
          <a:ln w="12700">
            <a:solidFill>
              <a:srgbClr val="E2E2E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8" name="object 6">
            <a:extLst>
              <a:ext uri="{FF2B5EF4-FFF2-40B4-BE49-F238E27FC236}">
                <a16:creationId xmlns:a16="http://schemas.microsoft.com/office/drawing/2014/main" id="{7656ED7F-1CEE-4808-B864-45EEC10127C4}"/>
              </a:ext>
            </a:extLst>
          </p:cNvPr>
          <p:cNvSpPr>
            <a:spLocks/>
          </p:cNvSpPr>
          <p:nvPr/>
        </p:nvSpPr>
        <p:spPr bwMode="auto">
          <a:xfrm>
            <a:off x="487363" y="6251575"/>
            <a:ext cx="2152650" cy="0"/>
          </a:xfrm>
          <a:custGeom>
            <a:avLst/>
            <a:gdLst>
              <a:gd name="T0" fmla="*/ 0 w 2152650"/>
              <a:gd name="T1" fmla="*/ 2152055 w 2152650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2152650">
                <a:moveTo>
                  <a:pt x="0" y="0"/>
                </a:moveTo>
                <a:lnTo>
                  <a:pt x="2152055" y="0"/>
                </a:lnTo>
              </a:path>
            </a:pathLst>
          </a:custGeom>
          <a:noFill/>
          <a:ln w="12700">
            <a:solidFill>
              <a:srgbClr val="E2E2E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9" name="object 7">
            <a:extLst>
              <a:ext uri="{FF2B5EF4-FFF2-40B4-BE49-F238E27FC236}">
                <a16:creationId xmlns:a16="http://schemas.microsoft.com/office/drawing/2014/main" id="{4C74662E-FB49-4C47-BB57-A347F5CC7D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688" y="5254625"/>
            <a:ext cx="550862" cy="1317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200" name="object 8">
            <a:extLst>
              <a:ext uri="{FF2B5EF4-FFF2-40B4-BE49-F238E27FC236}">
                <a16:creationId xmlns:a16="http://schemas.microsoft.com/office/drawing/2014/main" id="{A52E8435-CF28-48FA-B970-2B3469904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3700" y="5249863"/>
            <a:ext cx="544513" cy="1365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201" name="object 9">
            <a:extLst>
              <a:ext uri="{FF2B5EF4-FFF2-40B4-BE49-F238E27FC236}">
                <a16:creationId xmlns:a16="http://schemas.microsoft.com/office/drawing/2014/main" id="{57FC49F2-7B42-4C6C-A066-DEB467540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7425" y="5248275"/>
            <a:ext cx="303213" cy="10795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202" name="object 10">
            <a:extLst>
              <a:ext uri="{FF2B5EF4-FFF2-40B4-BE49-F238E27FC236}">
                <a16:creationId xmlns:a16="http://schemas.microsoft.com/office/drawing/2014/main" id="{C681F7F3-2FDF-406D-9B39-9B87926F50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338" y="5481638"/>
            <a:ext cx="385762" cy="1206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203" name="object 11">
            <a:extLst>
              <a:ext uri="{FF2B5EF4-FFF2-40B4-BE49-F238E27FC236}">
                <a16:creationId xmlns:a16="http://schemas.microsoft.com/office/drawing/2014/main" id="{055EACA5-3FEC-4218-B9AB-E409722F21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800" y="5487988"/>
            <a:ext cx="69850" cy="9842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204" name="object 12">
            <a:extLst>
              <a:ext uri="{FF2B5EF4-FFF2-40B4-BE49-F238E27FC236}">
                <a16:creationId xmlns:a16="http://schemas.microsoft.com/office/drawing/2014/main" id="{7A679D98-514F-4277-A84A-F2B837560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6000" y="5486400"/>
            <a:ext cx="254000" cy="13335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205" name="object 13">
            <a:extLst>
              <a:ext uri="{FF2B5EF4-FFF2-40B4-BE49-F238E27FC236}">
                <a16:creationId xmlns:a16="http://schemas.microsoft.com/office/drawing/2014/main" id="{432983AA-BD95-451E-967E-1160C0DCA1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3700" y="5481638"/>
            <a:ext cx="288925" cy="106362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206" name="object 14">
            <a:extLst>
              <a:ext uri="{FF2B5EF4-FFF2-40B4-BE49-F238E27FC236}">
                <a16:creationId xmlns:a16="http://schemas.microsoft.com/office/drawing/2014/main" id="{95ABC76F-018F-4337-A124-438B8D73F5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5800" y="5481638"/>
            <a:ext cx="357188" cy="12065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207" name="object 15">
            <a:extLst>
              <a:ext uri="{FF2B5EF4-FFF2-40B4-BE49-F238E27FC236}">
                <a16:creationId xmlns:a16="http://schemas.microsoft.com/office/drawing/2014/main" id="{62532B6A-DABF-4A00-85D9-B64EF2EBB2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50" y="5705475"/>
            <a:ext cx="596900" cy="103188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208" name="object 16">
            <a:extLst>
              <a:ext uri="{FF2B5EF4-FFF2-40B4-BE49-F238E27FC236}">
                <a16:creationId xmlns:a16="http://schemas.microsoft.com/office/drawing/2014/main" id="{7288BCC2-9A11-4C27-A9A8-4230F7575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5886450"/>
            <a:ext cx="52388" cy="73025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209" name="object 17">
            <a:extLst>
              <a:ext uri="{FF2B5EF4-FFF2-40B4-BE49-F238E27FC236}">
                <a16:creationId xmlns:a16="http://schemas.microsoft.com/office/drawing/2014/main" id="{E9E58218-D291-4903-9154-5616C9BEF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5854700"/>
            <a:ext cx="293687" cy="104775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210" name="object 18">
            <a:extLst>
              <a:ext uri="{FF2B5EF4-FFF2-40B4-BE49-F238E27FC236}">
                <a16:creationId xmlns:a16="http://schemas.microsoft.com/office/drawing/2014/main" id="{AFE3486E-5B0E-499B-B3CB-1DE56B195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338" y="6075363"/>
            <a:ext cx="766762" cy="106362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211" name="object 19">
            <a:extLst>
              <a:ext uri="{FF2B5EF4-FFF2-40B4-BE49-F238E27FC236}">
                <a16:creationId xmlns:a16="http://schemas.microsoft.com/office/drawing/2014/main" id="{5BA15DD6-AAEF-4CDB-941C-C66327FA21E3}"/>
              </a:ext>
            </a:extLst>
          </p:cNvPr>
          <p:cNvSpPr>
            <a:spLocks/>
          </p:cNvSpPr>
          <p:nvPr/>
        </p:nvSpPr>
        <p:spPr bwMode="auto">
          <a:xfrm>
            <a:off x="1663700" y="5718175"/>
            <a:ext cx="111125" cy="104775"/>
          </a:xfrm>
          <a:custGeom>
            <a:avLst/>
            <a:gdLst>
              <a:gd name="T0" fmla="*/ 0 w 109855"/>
              <a:gd name="T1" fmla="*/ 105155 h 105410"/>
              <a:gd name="T2" fmla="*/ 109727 w 109855"/>
              <a:gd name="T3" fmla="*/ 105155 h 105410"/>
              <a:gd name="T4" fmla="*/ 109727 w 109855"/>
              <a:gd name="T5" fmla="*/ 0 h 105410"/>
              <a:gd name="T6" fmla="*/ 0 w 109855"/>
              <a:gd name="T7" fmla="*/ 0 h 105410"/>
              <a:gd name="T8" fmla="*/ 0 w 109855"/>
              <a:gd name="T9" fmla="*/ 105155 h 105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855" h="105410">
                <a:moveTo>
                  <a:pt x="0" y="105155"/>
                </a:moveTo>
                <a:lnTo>
                  <a:pt x="109727" y="105155"/>
                </a:lnTo>
                <a:lnTo>
                  <a:pt x="109727" y="0"/>
                </a:lnTo>
                <a:lnTo>
                  <a:pt x="0" y="0"/>
                </a:lnTo>
                <a:lnTo>
                  <a:pt x="0" y="105155"/>
                </a:lnTo>
                <a:close/>
              </a:path>
            </a:pathLst>
          </a:custGeom>
          <a:noFill/>
          <a:ln w="9143">
            <a:solidFill>
              <a:srgbClr val="08080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212" name="object 20">
            <a:extLst>
              <a:ext uri="{FF2B5EF4-FFF2-40B4-BE49-F238E27FC236}">
                <a16:creationId xmlns:a16="http://schemas.microsoft.com/office/drawing/2014/main" id="{D2470621-2F55-46AC-AE11-84E55BA65F7F}"/>
              </a:ext>
            </a:extLst>
          </p:cNvPr>
          <p:cNvSpPr>
            <a:spLocks/>
          </p:cNvSpPr>
          <p:nvPr/>
        </p:nvSpPr>
        <p:spPr bwMode="auto">
          <a:xfrm>
            <a:off x="1830388" y="5718175"/>
            <a:ext cx="107950" cy="104775"/>
          </a:xfrm>
          <a:custGeom>
            <a:avLst/>
            <a:gdLst>
              <a:gd name="T0" fmla="*/ 0 w 108585"/>
              <a:gd name="T1" fmla="*/ 105155 h 105410"/>
              <a:gd name="T2" fmla="*/ 108203 w 108585"/>
              <a:gd name="T3" fmla="*/ 105155 h 105410"/>
              <a:gd name="T4" fmla="*/ 108203 w 108585"/>
              <a:gd name="T5" fmla="*/ 0 h 105410"/>
              <a:gd name="T6" fmla="*/ 0 w 108585"/>
              <a:gd name="T7" fmla="*/ 0 h 105410"/>
              <a:gd name="T8" fmla="*/ 0 w 108585"/>
              <a:gd name="T9" fmla="*/ 105155 h 105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585" h="105410">
                <a:moveTo>
                  <a:pt x="0" y="105155"/>
                </a:moveTo>
                <a:lnTo>
                  <a:pt x="108203" y="105155"/>
                </a:lnTo>
                <a:lnTo>
                  <a:pt x="108203" y="0"/>
                </a:lnTo>
                <a:lnTo>
                  <a:pt x="0" y="0"/>
                </a:lnTo>
                <a:lnTo>
                  <a:pt x="0" y="105155"/>
                </a:lnTo>
                <a:close/>
              </a:path>
            </a:pathLst>
          </a:custGeom>
          <a:noFill/>
          <a:ln w="9143">
            <a:solidFill>
              <a:srgbClr val="08080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213" name="object 21">
            <a:extLst>
              <a:ext uri="{FF2B5EF4-FFF2-40B4-BE49-F238E27FC236}">
                <a16:creationId xmlns:a16="http://schemas.microsoft.com/office/drawing/2014/main" id="{56BD322A-D6C4-4AE0-80D6-F46BCF33FB99}"/>
              </a:ext>
            </a:extLst>
          </p:cNvPr>
          <p:cNvSpPr>
            <a:spLocks/>
          </p:cNvSpPr>
          <p:nvPr/>
        </p:nvSpPr>
        <p:spPr bwMode="auto">
          <a:xfrm>
            <a:off x="1997075" y="5718175"/>
            <a:ext cx="107950" cy="104775"/>
          </a:xfrm>
          <a:custGeom>
            <a:avLst/>
            <a:gdLst>
              <a:gd name="T0" fmla="*/ 0 w 108585"/>
              <a:gd name="T1" fmla="*/ 105155 h 105410"/>
              <a:gd name="T2" fmla="*/ 108203 w 108585"/>
              <a:gd name="T3" fmla="*/ 105155 h 105410"/>
              <a:gd name="T4" fmla="*/ 108203 w 108585"/>
              <a:gd name="T5" fmla="*/ 0 h 105410"/>
              <a:gd name="T6" fmla="*/ 0 w 108585"/>
              <a:gd name="T7" fmla="*/ 0 h 105410"/>
              <a:gd name="T8" fmla="*/ 0 w 108585"/>
              <a:gd name="T9" fmla="*/ 105155 h 105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585" h="105410">
                <a:moveTo>
                  <a:pt x="0" y="105155"/>
                </a:moveTo>
                <a:lnTo>
                  <a:pt x="108203" y="105155"/>
                </a:lnTo>
                <a:lnTo>
                  <a:pt x="108203" y="0"/>
                </a:lnTo>
                <a:lnTo>
                  <a:pt x="0" y="0"/>
                </a:lnTo>
                <a:lnTo>
                  <a:pt x="0" y="105155"/>
                </a:lnTo>
                <a:close/>
              </a:path>
            </a:pathLst>
          </a:custGeom>
          <a:noFill/>
          <a:ln w="9143">
            <a:solidFill>
              <a:srgbClr val="08080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214" name="object 22">
            <a:extLst>
              <a:ext uri="{FF2B5EF4-FFF2-40B4-BE49-F238E27FC236}">
                <a16:creationId xmlns:a16="http://schemas.microsoft.com/office/drawing/2014/main" id="{846CEDAF-6D98-41CF-BEC1-7037CB264213}"/>
              </a:ext>
            </a:extLst>
          </p:cNvPr>
          <p:cNvSpPr>
            <a:spLocks/>
          </p:cNvSpPr>
          <p:nvPr/>
        </p:nvSpPr>
        <p:spPr bwMode="auto">
          <a:xfrm>
            <a:off x="1663700" y="5857875"/>
            <a:ext cx="111125" cy="106363"/>
          </a:xfrm>
          <a:custGeom>
            <a:avLst/>
            <a:gdLst>
              <a:gd name="T0" fmla="*/ 0 w 109855"/>
              <a:gd name="T1" fmla="*/ 105155 h 105410"/>
              <a:gd name="T2" fmla="*/ 109727 w 109855"/>
              <a:gd name="T3" fmla="*/ 105155 h 105410"/>
              <a:gd name="T4" fmla="*/ 109727 w 109855"/>
              <a:gd name="T5" fmla="*/ 0 h 105410"/>
              <a:gd name="T6" fmla="*/ 0 w 109855"/>
              <a:gd name="T7" fmla="*/ 0 h 105410"/>
              <a:gd name="T8" fmla="*/ 0 w 109855"/>
              <a:gd name="T9" fmla="*/ 105155 h 105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855" h="105410">
                <a:moveTo>
                  <a:pt x="0" y="105155"/>
                </a:moveTo>
                <a:lnTo>
                  <a:pt x="109727" y="105155"/>
                </a:lnTo>
                <a:lnTo>
                  <a:pt x="109727" y="0"/>
                </a:lnTo>
                <a:lnTo>
                  <a:pt x="0" y="0"/>
                </a:lnTo>
                <a:lnTo>
                  <a:pt x="0" y="105155"/>
                </a:lnTo>
                <a:close/>
              </a:path>
            </a:pathLst>
          </a:custGeom>
          <a:noFill/>
          <a:ln w="9143">
            <a:solidFill>
              <a:srgbClr val="08080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215" name="object 23">
            <a:extLst>
              <a:ext uri="{FF2B5EF4-FFF2-40B4-BE49-F238E27FC236}">
                <a16:creationId xmlns:a16="http://schemas.microsoft.com/office/drawing/2014/main" id="{BCD8E9DE-893F-4B26-AF5F-81A453129CED}"/>
              </a:ext>
            </a:extLst>
          </p:cNvPr>
          <p:cNvSpPr>
            <a:spLocks/>
          </p:cNvSpPr>
          <p:nvPr/>
        </p:nvSpPr>
        <p:spPr bwMode="auto">
          <a:xfrm>
            <a:off x="454025" y="1247775"/>
            <a:ext cx="2219325" cy="47625"/>
          </a:xfrm>
          <a:custGeom>
            <a:avLst/>
            <a:gdLst>
              <a:gd name="T0" fmla="*/ 0 w 2219325"/>
              <a:gd name="T1" fmla="*/ 47243 h 47625"/>
              <a:gd name="T2" fmla="*/ 2218943 w 2219325"/>
              <a:gd name="T3" fmla="*/ 47243 h 47625"/>
              <a:gd name="T4" fmla="*/ 2218943 w 2219325"/>
              <a:gd name="T5" fmla="*/ 0 h 47625"/>
              <a:gd name="T6" fmla="*/ 0 w 2219325"/>
              <a:gd name="T7" fmla="*/ 0 h 47625"/>
              <a:gd name="T8" fmla="*/ 0 w 2219325"/>
              <a:gd name="T9" fmla="*/ 47243 h 47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19325" h="47625">
                <a:moveTo>
                  <a:pt x="0" y="47243"/>
                </a:moveTo>
                <a:lnTo>
                  <a:pt x="2218943" y="47243"/>
                </a:lnTo>
                <a:lnTo>
                  <a:pt x="2218943" y="0"/>
                </a:lnTo>
                <a:lnTo>
                  <a:pt x="0" y="0"/>
                </a:lnTo>
                <a:lnTo>
                  <a:pt x="0" y="47243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216" name="object 24">
            <a:extLst>
              <a:ext uri="{FF2B5EF4-FFF2-40B4-BE49-F238E27FC236}">
                <a16:creationId xmlns:a16="http://schemas.microsoft.com/office/drawing/2014/main" id="{D830654D-F596-4BCA-B4EC-54876D1D2CD6}"/>
              </a:ext>
            </a:extLst>
          </p:cNvPr>
          <p:cNvSpPr>
            <a:spLocks/>
          </p:cNvSpPr>
          <p:nvPr/>
        </p:nvSpPr>
        <p:spPr bwMode="auto">
          <a:xfrm>
            <a:off x="454025" y="1165225"/>
            <a:ext cx="2219325" cy="2085975"/>
          </a:xfrm>
          <a:custGeom>
            <a:avLst/>
            <a:gdLst>
              <a:gd name="T0" fmla="*/ 0 w 2219325"/>
              <a:gd name="T1" fmla="*/ 2084832 h 2085339"/>
              <a:gd name="T2" fmla="*/ 2218943 w 2219325"/>
              <a:gd name="T3" fmla="*/ 2084832 h 2085339"/>
              <a:gd name="T4" fmla="*/ 2218943 w 2219325"/>
              <a:gd name="T5" fmla="*/ 0 h 2085339"/>
              <a:gd name="T6" fmla="*/ 0 w 2219325"/>
              <a:gd name="T7" fmla="*/ 0 h 2085339"/>
              <a:gd name="T8" fmla="*/ 0 w 2219325"/>
              <a:gd name="T9" fmla="*/ 2084832 h 2085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19325" h="2085339">
                <a:moveTo>
                  <a:pt x="0" y="2084832"/>
                </a:moveTo>
                <a:lnTo>
                  <a:pt x="2218943" y="2084832"/>
                </a:lnTo>
                <a:lnTo>
                  <a:pt x="2218943" y="0"/>
                </a:lnTo>
                <a:lnTo>
                  <a:pt x="0" y="0"/>
                </a:lnTo>
                <a:lnTo>
                  <a:pt x="0" y="2084832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217" name="object 25">
            <a:extLst>
              <a:ext uri="{FF2B5EF4-FFF2-40B4-BE49-F238E27FC236}">
                <a16:creationId xmlns:a16="http://schemas.microsoft.com/office/drawing/2014/main" id="{5F851DDC-BE89-49E4-BDA3-220C5A4DA8D7}"/>
              </a:ext>
            </a:extLst>
          </p:cNvPr>
          <p:cNvSpPr>
            <a:spLocks/>
          </p:cNvSpPr>
          <p:nvPr/>
        </p:nvSpPr>
        <p:spPr bwMode="auto">
          <a:xfrm>
            <a:off x="454025" y="3802063"/>
            <a:ext cx="2219325" cy="1890712"/>
          </a:xfrm>
          <a:custGeom>
            <a:avLst/>
            <a:gdLst>
              <a:gd name="T0" fmla="*/ 0 w 2219325"/>
              <a:gd name="T1" fmla="*/ 1889759 h 1889760"/>
              <a:gd name="T2" fmla="*/ 2218943 w 2219325"/>
              <a:gd name="T3" fmla="*/ 1889759 h 1889760"/>
              <a:gd name="T4" fmla="*/ 2218943 w 2219325"/>
              <a:gd name="T5" fmla="*/ 0 h 1889760"/>
              <a:gd name="T6" fmla="*/ 0 w 2219325"/>
              <a:gd name="T7" fmla="*/ 0 h 1889760"/>
              <a:gd name="T8" fmla="*/ 0 w 2219325"/>
              <a:gd name="T9" fmla="*/ 1889759 h 1889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19325" h="1889760">
                <a:moveTo>
                  <a:pt x="0" y="1889759"/>
                </a:moveTo>
                <a:lnTo>
                  <a:pt x="2218943" y="1889759"/>
                </a:lnTo>
                <a:lnTo>
                  <a:pt x="2218943" y="0"/>
                </a:lnTo>
                <a:lnTo>
                  <a:pt x="0" y="0"/>
                </a:lnTo>
                <a:lnTo>
                  <a:pt x="0" y="1889759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218" name="object 26">
            <a:extLst>
              <a:ext uri="{FF2B5EF4-FFF2-40B4-BE49-F238E27FC236}">
                <a16:creationId xmlns:a16="http://schemas.microsoft.com/office/drawing/2014/main" id="{20F1431F-BB4C-4A1E-8B21-63D28034E4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3856038"/>
            <a:ext cx="2120900" cy="1238250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219" name="object 27">
            <a:extLst>
              <a:ext uri="{FF2B5EF4-FFF2-40B4-BE49-F238E27FC236}">
                <a16:creationId xmlns:a16="http://schemas.microsoft.com/office/drawing/2014/main" id="{73662DB8-6362-45AC-8B3D-15F7699CC362}"/>
              </a:ext>
            </a:extLst>
          </p:cNvPr>
          <p:cNvSpPr>
            <a:spLocks/>
          </p:cNvSpPr>
          <p:nvPr/>
        </p:nvSpPr>
        <p:spPr bwMode="auto">
          <a:xfrm>
            <a:off x="454025" y="1295400"/>
            <a:ext cx="2219325" cy="433388"/>
          </a:xfrm>
          <a:custGeom>
            <a:avLst/>
            <a:gdLst>
              <a:gd name="T0" fmla="*/ 0 w 2219325"/>
              <a:gd name="T1" fmla="*/ 432815 h 433069"/>
              <a:gd name="T2" fmla="*/ 2218943 w 2219325"/>
              <a:gd name="T3" fmla="*/ 432815 h 433069"/>
              <a:gd name="T4" fmla="*/ 2218943 w 2219325"/>
              <a:gd name="T5" fmla="*/ 0 h 433069"/>
              <a:gd name="T6" fmla="*/ 0 w 2219325"/>
              <a:gd name="T7" fmla="*/ 0 h 433069"/>
              <a:gd name="T8" fmla="*/ 0 w 2219325"/>
              <a:gd name="T9" fmla="*/ 432815 h 4330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19325" h="433069">
                <a:moveTo>
                  <a:pt x="0" y="432815"/>
                </a:moveTo>
                <a:lnTo>
                  <a:pt x="2218943" y="432815"/>
                </a:lnTo>
                <a:lnTo>
                  <a:pt x="2218943" y="0"/>
                </a:lnTo>
                <a:lnTo>
                  <a:pt x="0" y="0"/>
                </a:lnTo>
                <a:lnTo>
                  <a:pt x="0" y="432815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220" name="object 28">
            <a:extLst>
              <a:ext uri="{FF2B5EF4-FFF2-40B4-BE49-F238E27FC236}">
                <a16:creationId xmlns:a16="http://schemas.microsoft.com/office/drawing/2014/main" id="{E662B850-96C0-44BF-B3EA-83C8F472BD25}"/>
              </a:ext>
            </a:extLst>
          </p:cNvPr>
          <p:cNvSpPr>
            <a:spLocks/>
          </p:cNvSpPr>
          <p:nvPr/>
        </p:nvSpPr>
        <p:spPr bwMode="auto">
          <a:xfrm>
            <a:off x="1157288" y="1916113"/>
            <a:ext cx="1319212" cy="760412"/>
          </a:xfrm>
          <a:custGeom>
            <a:avLst/>
            <a:gdLst>
              <a:gd name="T0" fmla="*/ 1319177 w 1319530"/>
              <a:gd name="T1" fmla="*/ 0 h 760730"/>
              <a:gd name="T2" fmla="*/ 124361 w 1319530"/>
              <a:gd name="T3" fmla="*/ 0 h 760730"/>
              <a:gd name="T4" fmla="*/ 124361 w 1319530"/>
              <a:gd name="T5" fmla="*/ 126735 h 760730"/>
              <a:gd name="T6" fmla="*/ 0 w 1319530"/>
              <a:gd name="T7" fmla="*/ 316229 h 760730"/>
              <a:gd name="T8" fmla="*/ 124361 w 1319530"/>
              <a:gd name="T9" fmla="*/ 316870 h 760730"/>
              <a:gd name="T10" fmla="*/ 124361 w 1319530"/>
              <a:gd name="T11" fmla="*/ 760475 h 760730"/>
              <a:gd name="T12" fmla="*/ 1319177 w 1319530"/>
              <a:gd name="T13" fmla="*/ 760475 h 760730"/>
              <a:gd name="T14" fmla="*/ 1319177 w 1319530"/>
              <a:gd name="T15" fmla="*/ 0 h 7607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19530" h="760730">
                <a:moveTo>
                  <a:pt x="1319177" y="0"/>
                </a:moveTo>
                <a:lnTo>
                  <a:pt x="124361" y="0"/>
                </a:lnTo>
                <a:lnTo>
                  <a:pt x="124361" y="126735"/>
                </a:lnTo>
                <a:lnTo>
                  <a:pt x="0" y="316229"/>
                </a:lnTo>
                <a:lnTo>
                  <a:pt x="124361" y="316870"/>
                </a:lnTo>
                <a:lnTo>
                  <a:pt x="124361" y="760475"/>
                </a:lnTo>
                <a:lnTo>
                  <a:pt x="1319177" y="760475"/>
                </a:lnTo>
                <a:lnTo>
                  <a:pt x="131917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221" name="object 29">
            <a:extLst>
              <a:ext uri="{FF2B5EF4-FFF2-40B4-BE49-F238E27FC236}">
                <a16:creationId xmlns:a16="http://schemas.microsoft.com/office/drawing/2014/main" id="{BD39FB2E-1833-4131-AAB1-EED538184360}"/>
              </a:ext>
            </a:extLst>
          </p:cNvPr>
          <p:cNvSpPr>
            <a:spLocks/>
          </p:cNvSpPr>
          <p:nvPr/>
        </p:nvSpPr>
        <p:spPr bwMode="auto">
          <a:xfrm>
            <a:off x="1157288" y="1916113"/>
            <a:ext cx="1319212" cy="760412"/>
          </a:xfrm>
          <a:custGeom>
            <a:avLst/>
            <a:gdLst>
              <a:gd name="T0" fmla="*/ 124361 w 1319530"/>
              <a:gd name="T1" fmla="*/ 0 h 760730"/>
              <a:gd name="T2" fmla="*/ 323493 w 1319530"/>
              <a:gd name="T3" fmla="*/ 0 h 760730"/>
              <a:gd name="T4" fmla="*/ 1319177 w 1319530"/>
              <a:gd name="T5" fmla="*/ 0 h 760730"/>
              <a:gd name="T6" fmla="*/ 1319177 w 1319530"/>
              <a:gd name="T7" fmla="*/ 126735 h 760730"/>
              <a:gd name="T8" fmla="*/ 1319177 w 1319530"/>
              <a:gd name="T9" fmla="*/ 316870 h 760730"/>
              <a:gd name="T10" fmla="*/ 1319177 w 1319530"/>
              <a:gd name="T11" fmla="*/ 760475 h 760730"/>
              <a:gd name="T12" fmla="*/ 622197 w 1319530"/>
              <a:gd name="T13" fmla="*/ 760475 h 760730"/>
              <a:gd name="T14" fmla="*/ 323493 w 1319530"/>
              <a:gd name="T15" fmla="*/ 760475 h 760730"/>
              <a:gd name="T16" fmla="*/ 124361 w 1319530"/>
              <a:gd name="T17" fmla="*/ 760475 h 760730"/>
              <a:gd name="T18" fmla="*/ 124361 w 1319530"/>
              <a:gd name="T19" fmla="*/ 316870 h 760730"/>
              <a:gd name="T20" fmla="*/ 0 w 1319530"/>
              <a:gd name="T21" fmla="*/ 316229 h 760730"/>
              <a:gd name="T22" fmla="*/ 124361 w 1319530"/>
              <a:gd name="T23" fmla="*/ 126735 h 760730"/>
              <a:gd name="T24" fmla="*/ 124361 w 1319530"/>
              <a:gd name="T25" fmla="*/ 0 h 7607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19530" h="760730">
                <a:moveTo>
                  <a:pt x="124361" y="0"/>
                </a:moveTo>
                <a:lnTo>
                  <a:pt x="323493" y="0"/>
                </a:lnTo>
                <a:lnTo>
                  <a:pt x="1319177" y="0"/>
                </a:lnTo>
                <a:lnTo>
                  <a:pt x="1319177" y="126735"/>
                </a:lnTo>
                <a:lnTo>
                  <a:pt x="1319177" y="316870"/>
                </a:lnTo>
                <a:lnTo>
                  <a:pt x="1319177" y="760475"/>
                </a:lnTo>
                <a:lnTo>
                  <a:pt x="622197" y="760475"/>
                </a:lnTo>
                <a:lnTo>
                  <a:pt x="323493" y="760475"/>
                </a:lnTo>
                <a:lnTo>
                  <a:pt x="124361" y="760475"/>
                </a:lnTo>
                <a:lnTo>
                  <a:pt x="124361" y="316870"/>
                </a:lnTo>
                <a:lnTo>
                  <a:pt x="0" y="316229"/>
                </a:lnTo>
                <a:lnTo>
                  <a:pt x="124361" y="126735"/>
                </a:lnTo>
                <a:lnTo>
                  <a:pt x="124361" y="0"/>
                </a:lnTo>
                <a:close/>
              </a:path>
            </a:pathLst>
          </a:custGeom>
          <a:noFill/>
          <a:ln w="9143">
            <a:solidFill>
              <a:srgbClr val="BEBEB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222" name="object 30">
            <a:extLst>
              <a:ext uri="{FF2B5EF4-FFF2-40B4-BE49-F238E27FC236}">
                <a16:creationId xmlns:a16="http://schemas.microsoft.com/office/drawing/2014/main" id="{FB94F5D6-2BED-416C-9C74-0EF6412A5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4775" y="2020888"/>
            <a:ext cx="839788" cy="106362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223" name="object 31">
            <a:extLst>
              <a:ext uri="{FF2B5EF4-FFF2-40B4-BE49-F238E27FC236}">
                <a16:creationId xmlns:a16="http://schemas.microsoft.com/office/drawing/2014/main" id="{AAD12756-43F3-446C-ADC6-199D0D065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2713" y="2173288"/>
            <a:ext cx="427037" cy="136525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224" name="object 32">
            <a:extLst>
              <a:ext uri="{FF2B5EF4-FFF2-40B4-BE49-F238E27FC236}">
                <a16:creationId xmlns:a16="http://schemas.microsoft.com/office/drawing/2014/main" id="{B3DB7B79-4F11-4D98-9F4D-64730DEAFB9A}"/>
              </a:ext>
            </a:extLst>
          </p:cNvPr>
          <p:cNvSpPr>
            <a:spLocks/>
          </p:cNvSpPr>
          <p:nvPr/>
        </p:nvSpPr>
        <p:spPr bwMode="auto">
          <a:xfrm>
            <a:off x="454025" y="3251200"/>
            <a:ext cx="2219325" cy="550863"/>
          </a:xfrm>
          <a:custGeom>
            <a:avLst/>
            <a:gdLst>
              <a:gd name="T0" fmla="*/ 0 w 2219325"/>
              <a:gd name="T1" fmla="*/ 551687 h 551814"/>
              <a:gd name="T2" fmla="*/ 2218943 w 2219325"/>
              <a:gd name="T3" fmla="*/ 551687 h 551814"/>
              <a:gd name="T4" fmla="*/ 2218943 w 2219325"/>
              <a:gd name="T5" fmla="*/ 0 h 551814"/>
              <a:gd name="T6" fmla="*/ 0 w 2219325"/>
              <a:gd name="T7" fmla="*/ 0 h 551814"/>
              <a:gd name="T8" fmla="*/ 0 w 2219325"/>
              <a:gd name="T9" fmla="*/ 551687 h 551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19325" h="551814">
                <a:moveTo>
                  <a:pt x="0" y="551687"/>
                </a:moveTo>
                <a:lnTo>
                  <a:pt x="2218943" y="551687"/>
                </a:lnTo>
                <a:lnTo>
                  <a:pt x="2218943" y="0"/>
                </a:lnTo>
                <a:lnTo>
                  <a:pt x="0" y="0"/>
                </a:lnTo>
                <a:lnTo>
                  <a:pt x="0" y="551687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225" name="object 33">
            <a:extLst>
              <a:ext uri="{FF2B5EF4-FFF2-40B4-BE49-F238E27FC236}">
                <a16:creationId xmlns:a16="http://schemas.microsoft.com/office/drawing/2014/main" id="{52EEA1D7-85A8-4F63-95D4-FDF33508F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250" y="3463925"/>
            <a:ext cx="1295400" cy="171450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226" name="object 34">
            <a:extLst>
              <a:ext uri="{FF2B5EF4-FFF2-40B4-BE49-F238E27FC236}">
                <a16:creationId xmlns:a16="http://schemas.microsoft.com/office/drawing/2014/main" id="{010C43BF-03C5-4F30-8D74-730D368806EF}"/>
              </a:ext>
            </a:extLst>
          </p:cNvPr>
          <p:cNvSpPr>
            <a:spLocks/>
          </p:cNvSpPr>
          <p:nvPr/>
        </p:nvSpPr>
        <p:spPr bwMode="auto">
          <a:xfrm>
            <a:off x="622300" y="2376488"/>
            <a:ext cx="349250" cy="708025"/>
          </a:xfrm>
          <a:custGeom>
            <a:avLst/>
            <a:gdLst>
              <a:gd name="T0" fmla="*/ 284713 w 349250"/>
              <a:gd name="T1" fmla="*/ 0 h 708660"/>
              <a:gd name="T2" fmla="*/ 64284 w 349250"/>
              <a:gd name="T3" fmla="*/ 0 h 708660"/>
              <a:gd name="T4" fmla="*/ 49487 w 349250"/>
              <a:gd name="T5" fmla="*/ 1561 h 708660"/>
              <a:gd name="T6" fmla="*/ 14536 w 349250"/>
              <a:gd name="T7" fmla="*/ 22590 h 708660"/>
              <a:gd name="T8" fmla="*/ 42 w 349250"/>
              <a:gd name="T9" fmla="*/ 61869 h 708660"/>
              <a:gd name="T10" fmla="*/ 0 w 349250"/>
              <a:gd name="T11" fmla="*/ 363473 h 708660"/>
              <a:gd name="T12" fmla="*/ 1557 w 349250"/>
              <a:gd name="T13" fmla="*/ 378294 h 708660"/>
              <a:gd name="T14" fmla="*/ 22524 w 349250"/>
              <a:gd name="T15" fmla="*/ 413351 h 708660"/>
              <a:gd name="T16" fmla="*/ 61659 w 349250"/>
              <a:gd name="T17" fmla="*/ 427952 h 708660"/>
              <a:gd name="T18" fmla="*/ 64282 w 349250"/>
              <a:gd name="T19" fmla="*/ 428000 h 708660"/>
              <a:gd name="T20" fmla="*/ 64282 w 349250"/>
              <a:gd name="T21" fmla="*/ 644255 h 708660"/>
              <a:gd name="T22" fmla="*/ 77426 w 349250"/>
              <a:gd name="T23" fmla="*/ 684311 h 708660"/>
              <a:gd name="T24" fmla="*/ 111458 w 349250"/>
              <a:gd name="T25" fmla="*/ 706551 h 708660"/>
              <a:gd name="T26" fmla="*/ 224899 w 349250"/>
              <a:gd name="T27" fmla="*/ 708659 h 708660"/>
              <a:gd name="T28" fmla="*/ 238516 w 349250"/>
              <a:gd name="T29" fmla="*/ 706989 h 708660"/>
              <a:gd name="T30" fmla="*/ 271704 w 349250"/>
              <a:gd name="T31" fmla="*/ 684572 h 708660"/>
              <a:gd name="T32" fmla="*/ 284713 w 349250"/>
              <a:gd name="T33" fmla="*/ 428000 h 708660"/>
              <a:gd name="T34" fmla="*/ 299493 w 349250"/>
              <a:gd name="T35" fmla="*/ 426434 h 708660"/>
              <a:gd name="T36" fmla="*/ 334418 w 349250"/>
              <a:gd name="T37" fmla="*/ 405369 h 708660"/>
              <a:gd name="T38" fmla="*/ 348948 w 349250"/>
              <a:gd name="T39" fmla="*/ 366103 h 708660"/>
              <a:gd name="T40" fmla="*/ 348995 w 349250"/>
              <a:gd name="T41" fmla="*/ 64373 h 708660"/>
              <a:gd name="T42" fmla="*/ 347435 w 349250"/>
              <a:gd name="T43" fmla="*/ 49544 h 708660"/>
              <a:gd name="T44" fmla="*/ 326422 w 349250"/>
              <a:gd name="T45" fmla="*/ 14544 h 708660"/>
              <a:gd name="T46" fmla="*/ 287210 w 349250"/>
              <a:gd name="T47" fmla="*/ 42 h 708660"/>
              <a:gd name="T48" fmla="*/ 284713 w 349250"/>
              <a:gd name="T49" fmla="*/ 0 h 708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49250" h="708660">
                <a:moveTo>
                  <a:pt x="284713" y="0"/>
                </a:moveTo>
                <a:lnTo>
                  <a:pt x="64284" y="0"/>
                </a:lnTo>
                <a:lnTo>
                  <a:pt x="49487" y="1561"/>
                </a:lnTo>
                <a:lnTo>
                  <a:pt x="14536" y="22590"/>
                </a:lnTo>
                <a:lnTo>
                  <a:pt x="42" y="61869"/>
                </a:lnTo>
                <a:lnTo>
                  <a:pt x="0" y="363473"/>
                </a:lnTo>
                <a:lnTo>
                  <a:pt x="1557" y="378294"/>
                </a:lnTo>
                <a:lnTo>
                  <a:pt x="22524" y="413351"/>
                </a:lnTo>
                <a:lnTo>
                  <a:pt x="61659" y="427952"/>
                </a:lnTo>
                <a:lnTo>
                  <a:pt x="64282" y="428000"/>
                </a:lnTo>
                <a:lnTo>
                  <a:pt x="64282" y="644255"/>
                </a:lnTo>
                <a:lnTo>
                  <a:pt x="77426" y="684311"/>
                </a:lnTo>
                <a:lnTo>
                  <a:pt x="111458" y="706551"/>
                </a:lnTo>
                <a:lnTo>
                  <a:pt x="224899" y="708659"/>
                </a:lnTo>
                <a:lnTo>
                  <a:pt x="238516" y="706989"/>
                </a:lnTo>
                <a:lnTo>
                  <a:pt x="271704" y="684572"/>
                </a:lnTo>
                <a:lnTo>
                  <a:pt x="284713" y="428000"/>
                </a:lnTo>
                <a:lnTo>
                  <a:pt x="299493" y="426434"/>
                </a:lnTo>
                <a:lnTo>
                  <a:pt x="334418" y="405369"/>
                </a:lnTo>
                <a:lnTo>
                  <a:pt x="348948" y="366103"/>
                </a:lnTo>
                <a:lnTo>
                  <a:pt x="348995" y="64373"/>
                </a:lnTo>
                <a:lnTo>
                  <a:pt x="347435" y="49544"/>
                </a:lnTo>
                <a:lnTo>
                  <a:pt x="326422" y="14544"/>
                </a:lnTo>
                <a:lnTo>
                  <a:pt x="287210" y="42"/>
                </a:lnTo>
                <a:lnTo>
                  <a:pt x="284713" y="0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227" name="object 35">
            <a:extLst>
              <a:ext uri="{FF2B5EF4-FFF2-40B4-BE49-F238E27FC236}">
                <a16:creationId xmlns:a16="http://schemas.microsoft.com/office/drawing/2014/main" id="{6A2C96E3-0605-4E52-8C33-E4E615167D01}"/>
              </a:ext>
            </a:extLst>
          </p:cNvPr>
          <p:cNvSpPr>
            <a:spLocks/>
          </p:cNvSpPr>
          <p:nvPr/>
        </p:nvSpPr>
        <p:spPr bwMode="auto">
          <a:xfrm>
            <a:off x="690563" y="2112963"/>
            <a:ext cx="211137" cy="209550"/>
          </a:xfrm>
          <a:custGeom>
            <a:avLst/>
            <a:gdLst>
              <a:gd name="T0" fmla="*/ 94831 w 212090"/>
              <a:gd name="T1" fmla="*/ 0 h 210185"/>
              <a:gd name="T2" fmla="*/ 54459 w 212090"/>
              <a:gd name="T3" fmla="*/ 12662 h 210185"/>
              <a:gd name="T4" fmla="*/ 22952 w 212090"/>
              <a:gd name="T5" fmla="*/ 39228 h 210185"/>
              <a:gd name="T6" fmla="*/ 3941 w 212090"/>
              <a:gd name="T7" fmla="*/ 76084 h 210185"/>
              <a:gd name="T8" fmla="*/ 0 w 212090"/>
              <a:gd name="T9" fmla="*/ 104586 h 210185"/>
              <a:gd name="T10" fmla="*/ 678 w 212090"/>
              <a:gd name="T11" fmla="*/ 116543 h 210185"/>
              <a:gd name="T12" fmla="*/ 13692 w 212090"/>
              <a:gd name="T13" fmla="*/ 156240 h 210185"/>
              <a:gd name="T14" fmla="*/ 40641 w 212090"/>
              <a:gd name="T15" fmla="*/ 187198 h 210185"/>
              <a:gd name="T16" fmla="*/ 78087 w 212090"/>
              <a:gd name="T17" fmla="*/ 205868 h 210185"/>
              <a:gd name="T18" fmla="*/ 107185 w 212090"/>
              <a:gd name="T19" fmla="*/ 209734 h 210185"/>
              <a:gd name="T20" fmla="*/ 121409 w 212090"/>
              <a:gd name="T21" fmla="*/ 208620 h 210185"/>
              <a:gd name="T22" fmla="*/ 160048 w 212090"/>
              <a:gd name="T23" fmla="*/ 194752 h 210185"/>
              <a:gd name="T24" fmla="*/ 190033 w 212090"/>
              <a:gd name="T25" fmla="*/ 167268 h 210185"/>
              <a:gd name="T26" fmla="*/ 208012 w 212090"/>
              <a:gd name="T27" fmla="*/ 128957 h 210185"/>
              <a:gd name="T28" fmla="*/ 211676 w 212090"/>
              <a:gd name="T29" fmla="*/ 98778 h 210185"/>
              <a:gd name="T30" fmla="*/ 210020 w 212090"/>
              <a:gd name="T31" fmla="*/ 85199 h 210185"/>
              <a:gd name="T32" fmla="*/ 194970 w 212090"/>
              <a:gd name="T33" fmla="*/ 48452 h 210185"/>
              <a:gd name="T34" fmla="*/ 166459 w 212090"/>
              <a:gd name="T35" fmla="*/ 20109 h 210185"/>
              <a:gd name="T36" fmla="*/ 126623 w 212090"/>
              <a:gd name="T37" fmla="*/ 3282 h 210185"/>
              <a:gd name="T38" fmla="*/ 94831 w 212090"/>
              <a:gd name="T39" fmla="*/ 0 h 210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12090" h="210185">
                <a:moveTo>
                  <a:pt x="94831" y="0"/>
                </a:moveTo>
                <a:lnTo>
                  <a:pt x="54459" y="12662"/>
                </a:lnTo>
                <a:lnTo>
                  <a:pt x="22952" y="39228"/>
                </a:lnTo>
                <a:lnTo>
                  <a:pt x="3941" y="76084"/>
                </a:lnTo>
                <a:lnTo>
                  <a:pt x="0" y="104586"/>
                </a:lnTo>
                <a:lnTo>
                  <a:pt x="678" y="116543"/>
                </a:lnTo>
                <a:lnTo>
                  <a:pt x="13692" y="156240"/>
                </a:lnTo>
                <a:lnTo>
                  <a:pt x="40641" y="187198"/>
                </a:lnTo>
                <a:lnTo>
                  <a:pt x="78087" y="205868"/>
                </a:lnTo>
                <a:lnTo>
                  <a:pt x="107185" y="209734"/>
                </a:lnTo>
                <a:lnTo>
                  <a:pt x="121409" y="208620"/>
                </a:lnTo>
                <a:lnTo>
                  <a:pt x="160048" y="194752"/>
                </a:lnTo>
                <a:lnTo>
                  <a:pt x="190033" y="167268"/>
                </a:lnTo>
                <a:lnTo>
                  <a:pt x="208012" y="128957"/>
                </a:lnTo>
                <a:lnTo>
                  <a:pt x="211676" y="98778"/>
                </a:lnTo>
                <a:lnTo>
                  <a:pt x="210020" y="85199"/>
                </a:lnTo>
                <a:lnTo>
                  <a:pt x="194970" y="48452"/>
                </a:lnTo>
                <a:lnTo>
                  <a:pt x="166459" y="20109"/>
                </a:lnTo>
                <a:lnTo>
                  <a:pt x="126623" y="3282"/>
                </a:lnTo>
                <a:lnTo>
                  <a:pt x="94831" y="0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228" name="object 36">
            <a:extLst>
              <a:ext uri="{FF2B5EF4-FFF2-40B4-BE49-F238E27FC236}">
                <a16:creationId xmlns:a16="http://schemas.microsoft.com/office/drawing/2014/main" id="{0F42C52C-92A6-48B2-9822-F29C0BC95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2488" y="1316038"/>
            <a:ext cx="530225" cy="457200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229" name="object 37">
            <a:extLst>
              <a:ext uri="{FF2B5EF4-FFF2-40B4-BE49-F238E27FC236}">
                <a16:creationId xmlns:a16="http://schemas.microsoft.com/office/drawing/2014/main" id="{81842A55-12CA-4FE7-BDC4-35EA5B9ACD9C}"/>
              </a:ext>
            </a:extLst>
          </p:cNvPr>
          <p:cNvSpPr>
            <a:spLocks/>
          </p:cNvSpPr>
          <p:nvPr/>
        </p:nvSpPr>
        <p:spPr bwMode="auto">
          <a:xfrm>
            <a:off x="2747963" y="1728788"/>
            <a:ext cx="2219325" cy="1522412"/>
          </a:xfrm>
          <a:custGeom>
            <a:avLst/>
            <a:gdLst>
              <a:gd name="T0" fmla="*/ 0 w 2219325"/>
              <a:gd name="T1" fmla="*/ 1522475 h 1522730"/>
              <a:gd name="T2" fmla="*/ 2218943 w 2219325"/>
              <a:gd name="T3" fmla="*/ 1522475 h 1522730"/>
              <a:gd name="T4" fmla="*/ 2218943 w 2219325"/>
              <a:gd name="T5" fmla="*/ 0 h 1522730"/>
              <a:gd name="T6" fmla="*/ 0 w 2219325"/>
              <a:gd name="T7" fmla="*/ 0 h 1522730"/>
              <a:gd name="T8" fmla="*/ 0 w 2219325"/>
              <a:gd name="T9" fmla="*/ 1522475 h 15227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19325" h="1522730">
                <a:moveTo>
                  <a:pt x="0" y="1522475"/>
                </a:moveTo>
                <a:lnTo>
                  <a:pt x="2218943" y="1522475"/>
                </a:lnTo>
                <a:lnTo>
                  <a:pt x="2218943" y="0"/>
                </a:lnTo>
                <a:lnTo>
                  <a:pt x="0" y="0"/>
                </a:lnTo>
                <a:lnTo>
                  <a:pt x="0" y="15224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230" name="object 38">
            <a:extLst>
              <a:ext uri="{FF2B5EF4-FFF2-40B4-BE49-F238E27FC236}">
                <a16:creationId xmlns:a16="http://schemas.microsoft.com/office/drawing/2014/main" id="{0FA8DEB4-35FE-4781-AA15-2A3AD4581794}"/>
              </a:ext>
            </a:extLst>
          </p:cNvPr>
          <p:cNvSpPr>
            <a:spLocks/>
          </p:cNvSpPr>
          <p:nvPr/>
        </p:nvSpPr>
        <p:spPr bwMode="auto">
          <a:xfrm>
            <a:off x="2747963" y="3802063"/>
            <a:ext cx="2219325" cy="2500312"/>
          </a:xfrm>
          <a:custGeom>
            <a:avLst/>
            <a:gdLst>
              <a:gd name="T0" fmla="*/ 0 w 2219325"/>
              <a:gd name="T1" fmla="*/ 2499359 h 2499360"/>
              <a:gd name="T2" fmla="*/ 2218943 w 2219325"/>
              <a:gd name="T3" fmla="*/ 2499359 h 2499360"/>
              <a:gd name="T4" fmla="*/ 2218943 w 2219325"/>
              <a:gd name="T5" fmla="*/ 0 h 2499360"/>
              <a:gd name="T6" fmla="*/ 0 w 2219325"/>
              <a:gd name="T7" fmla="*/ 0 h 2499360"/>
              <a:gd name="T8" fmla="*/ 0 w 2219325"/>
              <a:gd name="T9" fmla="*/ 2499359 h 2499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19325" h="2499360">
                <a:moveTo>
                  <a:pt x="0" y="2499359"/>
                </a:moveTo>
                <a:lnTo>
                  <a:pt x="2218943" y="2499359"/>
                </a:lnTo>
                <a:lnTo>
                  <a:pt x="2218943" y="0"/>
                </a:lnTo>
                <a:lnTo>
                  <a:pt x="0" y="0"/>
                </a:lnTo>
                <a:lnTo>
                  <a:pt x="0" y="2499359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231" name="object 39">
            <a:extLst>
              <a:ext uri="{FF2B5EF4-FFF2-40B4-BE49-F238E27FC236}">
                <a16:creationId xmlns:a16="http://schemas.microsoft.com/office/drawing/2014/main" id="{768054A1-8EF3-4283-A063-11BB7C93975A}"/>
              </a:ext>
            </a:extLst>
          </p:cNvPr>
          <p:cNvSpPr>
            <a:spLocks/>
          </p:cNvSpPr>
          <p:nvPr/>
        </p:nvSpPr>
        <p:spPr bwMode="auto">
          <a:xfrm>
            <a:off x="2747963" y="1295400"/>
            <a:ext cx="2219325" cy="433388"/>
          </a:xfrm>
          <a:custGeom>
            <a:avLst/>
            <a:gdLst>
              <a:gd name="T0" fmla="*/ 0 w 2219325"/>
              <a:gd name="T1" fmla="*/ 432815 h 433069"/>
              <a:gd name="T2" fmla="*/ 2218943 w 2219325"/>
              <a:gd name="T3" fmla="*/ 432815 h 433069"/>
              <a:gd name="T4" fmla="*/ 2218943 w 2219325"/>
              <a:gd name="T5" fmla="*/ 0 h 433069"/>
              <a:gd name="T6" fmla="*/ 0 w 2219325"/>
              <a:gd name="T7" fmla="*/ 0 h 433069"/>
              <a:gd name="T8" fmla="*/ 0 w 2219325"/>
              <a:gd name="T9" fmla="*/ 432815 h 4330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19325" h="433069">
                <a:moveTo>
                  <a:pt x="0" y="432815"/>
                </a:moveTo>
                <a:lnTo>
                  <a:pt x="2218943" y="432815"/>
                </a:lnTo>
                <a:lnTo>
                  <a:pt x="2218943" y="0"/>
                </a:lnTo>
                <a:lnTo>
                  <a:pt x="0" y="0"/>
                </a:lnTo>
                <a:lnTo>
                  <a:pt x="0" y="432815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232" name="object 40">
            <a:extLst>
              <a:ext uri="{FF2B5EF4-FFF2-40B4-BE49-F238E27FC236}">
                <a16:creationId xmlns:a16="http://schemas.microsoft.com/office/drawing/2014/main" id="{BA3B6DCF-D96B-45C7-8E06-C7BD1D29007D}"/>
              </a:ext>
            </a:extLst>
          </p:cNvPr>
          <p:cNvSpPr>
            <a:spLocks/>
          </p:cNvSpPr>
          <p:nvPr/>
        </p:nvSpPr>
        <p:spPr bwMode="auto">
          <a:xfrm>
            <a:off x="3436938" y="1916113"/>
            <a:ext cx="1403350" cy="760412"/>
          </a:xfrm>
          <a:custGeom>
            <a:avLst/>
            <a:gdLst>
              <a:gd name="T0" fmla="*/ 1403847 w 1403985"/>
              <a:gd name="T1" fmla="*/ 316870 h 760730"/>
              <a:gd name="T2" fmla="*/ 114543 w 1403985"/>
              <a:gd name="T3" fmla="*/ 316870 h 760730"/>
              <a:gd name="T4" fmla="*/ 114543 w 1403985"/>
              <a:gd name="T5" fmla="*/ 760475 h 760730"/>
              <a:gd name="T6" fmla="*/ 1403847 w 1403985"/>
              <a:gd name="T7" fmla="*/ 760475 h 760730"/>
              <a:gd name="T8" fmla="*/ 1403847 w 1403985"/>
              <a:gd name="T9" fmla="*/ 316870 h 760730"/>
              <a:gd name="T10" fmla="*/ 1403847 w 1403985"/>
              <a:gd name="T11" fmla="*/ 0 h 760730"/>
              <a:gd name="T12" fmla="*/ 114543 w 1403985"/>
              <a:gd name="T13" fmla="*/ 0 h 760730"/>
              <a:gd name="T14" fmla="*/ 114543 w 1403985"/>
              <a:gd name="T15" fmla="*/ 126735 h 760730"/>
              <a:gd name="T16" fmla="*/ 0 w 1403985"/>
              <a:gd name="T17" fmla="*/ 322569 h 760730"/>
              <a:gd name="T18" fmla="*/ 114543 w 1403985"/>
              <a:gd name="T19" fmla="*/ 316870 h 760730"/>
              <a:gd name="T20" fmla="*/ 1403847 w 1403985"/>
              <a:gd name="T21" fmla="*/ 316870 h 760730"/>
              <a:gd name="T22" fmla="*/ 1403847 w 1403985"/>
              <a:gd name="T23" fmla="*/ 0 h 7607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03985" h="760730">
                <a:moveTo>
                  <a:pt x="1403847" y="316870"/>
                </a:moveTo>
                <a:lnTo>
                  <a:pt x="114543" y="316870"/>
                </a:lnTo>
                <a:lnTo>
                  <a:pt x="114543" y="760475"/>
                </a:lnTo>
                <a:lnTo>
                  <a:pt x="1403847" y="760475"/>
                </a:lnTo>
                <a:lnTo>
                  <a:pt x="1403847" y="316870"/>
                </a:lnTo>
                <a:close/>
              </a:path>
              <a:path w="1403985" h="760730">
                <a:moveTo>
                  <a:pt x="1403847" y="0"/>
                </a:moveTo>
                <a:lnTo>
                  <a:pt x="114543" y="0"/>
                </a:lnTo>
                <a:lnTo>
                  <a:pt x="114543" y="126735"/>
                </a:lnTo>
                <a:lnTo>
                  <a:pt x="0" y="322569"/>
                </a:lnTo>
                <a:lnTo>
                  <a:pt x="114543" y="316870"/>
                </a:lnTo>
                <a:lnTo>
                  <a:pt x="1403847" y="316870"/>
                </a:lnTo>
                <a:lnTo>
                  <a:pt x="140384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233" name="object 41">
            <a:extLst>
              <a:ext uri="{FF2B5EF4-FFF2-40B4-BE49-F238E27FC236}">
                <a16:creationId xmlns:a16="http://schemas.microsoft.com/office/drawing/2014/main" id="{AD516BCF-2741-447E-8DFB-6D1C0CA9425D}"/>
              </a:ext>
            </a:extLst>
          </p:cNvPr>
          <p:cNvSpPr>
            <a:spLocks/>
          </p:cNvSpPr>
          <p:nvPr/>
        </p:nvSpPr>
        <p:spPr bwMode="auto">
          <a:xfrm>
            <a:off x="3436938" y="1916113"/>
            <a:ext cx="1403350" cy="760412"/>
          </a:xfrm>
          <a:custGeom>
            <a:avLst/>
            <a:gdLst>
              <a:gd name="T0" fmla="*/ 114543 w 1403985"/>
              <a:gd name="T1" fmla="*/ 0 h 760730"/>
              <a:gd name="T2" fmla="*/ 329427 w 1403985"/>
              <a:gd name="T3" fmla="*/ 0 h 760730"/>
              <a:gd name="T4" fmla="*/ 1403847 w 1403985"/>
              <a:gd name="T5" fmla="*/ 0 h 760730"/>
              <a:gd name="T6" fmla="*/ 1403847 w 1403985"/>
              <a:gd name="T7" fmla="*/ 126735 h 760730"/>
              <a:gd name="T8" fmla="*/ 1403847 w 1403985"/>
              <a:gd name="T9" fmla="*/ 316870 h 760730"/>
              <a:gd name="T10" fmla="*/ 1403847 w 1403985"/>
              <a:gd name="T11" fmla="*/ 760475 h 760730"/>
              <a:gd name="T12" fmla="*/ 651753 w 1403985"/>
              <a:gd name="T13" fmla="*/ 760475 h 760730"/>
              <a:gd name="T14" fmla="*/ 329427 w 1403985"/>
              <a:gd name="T15" fmla="*/ 760475 h 760730"/>
              <a:gd name="T16" fmla="*/ 114543 w 1403985"/>
              <a:gd name="T17" fmla="*/ 760475 h 760730"/>
              <a:gd name="T18" fmla="*/ 114543 w 1403985"/>
              <a:gd name="T19" fmla="*/ 316870 h 760730"/>
              <a:gd name="T20" fmla="*/ 0 w 1403985"/>
              <a:gd name="T21" fmla="*/ 322569 h 760730"/>
              <a:gd name="T22" fmla="*/ 114543 w 1403985"/>
              <a:gd name="T23" fmla="*/ 126735 h 760730"/>
              <a:gd name="T24" fmla="*/ 114543 w 1403985"/>
              <a:gd name="T25" fmla="*/ 0 h 7607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03985" h="760730">
                <a:moveTo>
                  <a:pt x="114543" y="0"/>
                </a:moveTo>
                <a:lnTo>
                  <a:pt x="329427" y="0"/>
                </a:lnTo>
                <a:lnTo>
                  <a:pt x="1403847" y="0"/>
                </a:lnTo>
                <a:lnTo>
                  <a:pt x="1403847" y="126735"/>
                </a:lnTo>
                <a:lnTo>
                  <a:pt x="1403847" y="316870"/>
                </a:lnTo>
                <a:lnTo>
                  <a:pt x="1403847" y="760475"/>
                </a:lnTo>
                <a:lnTo>
                  <a:pt x="651753" y="760475"/>
                </a:lnTo>
                <a:lnTo>
                  <a:pt x="329427" y="760475"/>
                </a:lnTo>
                <a:lnTo>
                  <a:pt x="114543" y="760475"/>
                </a:lnTo>
                <a:lnTo>
                  <a:pt x="114543" y="316870"/>
                </a:lnTo>
                <a:lnTo>
                  <a:pt x="0" y="322569"/>
                </a:lnTo>
                <a:lnTo>
                  <a:pt x="114543" y="126735"/>
                </a:lnTo>
                <a:lnTo>
                  <a:pt x="114543" y="0"/>
                </a:lnTo>
                <a:close/>
              </a:path>
            </a:pathLst>
          </a:custGeom>
          <a:noFill/>
          <a:ln w="9143">
            <a:solidFill>
              <a:srgbClr val="BEBEB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234" name="object 42">
            <a:extLst>
              <a:ext uri="{FF2B5EF4-FFF2-40B4-BE49-F238E27FC236}">
                <a16:creationId xmlns:a16="http://schemas.microsoft.com/office/drawing/2014/main" id="{49B038D4-9E6E-4739-8B4C-102B51196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9663" y="2022475"/>
            <a:ext cx="487362" cy="104775"/>
          </a:xfrm>
          <a:prstGeom prst="rect">
            <a:avLst/>
          </a:prstGeom>
          <a:blipFill dpi="0" rotWithShape="1">
            <a:blip r:embed="rId2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235" name="object 43">
            <a:extLst>
              <a:ext uri="{FF2B5EF4-FFF2-40B4-BE49-F238E27FC236}">
                <a16:creationId xmlns:a16="http://schemas.microsoft.com/office/drawing/2014/main" id="{B5061E7C-B67F-4879-A20C-D10758D4D2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9663" y="2171700"/>
            <a:ext cx="996950" cy="106363"/>
          </a:xfrm>
          <a:prstGeom prst="rect">
            <a:avLst/>
          </a:prstGeom>
          <a:blipFill dpi="0" rotWithShape="1">
            <a:blip r:embed="rId2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236" name="object 44">
            <a:extLst>
              <a:ext uri="{FF2B5EF4-FFF2-40B4-BE49-F238E27FC236}">
                <a16:creationId xmlns:a16="http://schemas.microsoft.com/office/drawing/2014/main" id="{1FF0E23D-C7BC-480E-9DA7-D31CED57D2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4425" y="2324100"/>
            <a:ext cx="752475" cy="104775"/>
          </a:xfrm>
          <a:prstGeom prst="rect">
            <a:avLst/>
          </a:prstGeom>
          <a:blipFill dpi="0" rotWithShape="1">
            <a:blip r:embed="rId2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237" name="object 45">
            <a:extLst>
              <a:ext uri="{FF2B5EF4-FFF2-40B4-BE49-F238E27FC236}">
                <a16:creationId xmlns:a16="http://schemas.microsoft.com/office/drawing/2014/main" id="{BEE65465-CF7F-4E91-81FB-268B88570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4425" y="2474913"/>
            <a:ext cx="436563" cy="104775"/>
          </a:xfrm>
          <a:prstGeom prst="rect">
            <a:avLst/>
          </a:prstGeom>
          <a:blipFill dpi="0" rotWithShape="1">
            <a:blip r:embed="rId2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238" name="object 46">
            <a:extLst>
              <a:ext uri="{FF2B5EF4-FFF2-40B4-BE49-F238E27FC236}">
                <a16:creationId xmlns:a16="http://schemas.microsoft.com/office/drawing/2014/main" id="{EA9AB904-0D46-4DFD-AFE1-965582F5EE34}"/>
              </a:ext>
            </a:extLst>
          </p:cNvPr>
          <p:cNvSpPr>
            <a:spLocks/>
          </p:cNvSpPr>
          <p:nvPr/>
        </p:nvSpPr>
        <p:spPr bwMode="auto">
          <a:xfrm>
            <a:off x="2747963" y="3251200"/>
            <a:ext cx="2219325" cy="550863"/>
          </a:xfrm>
          <a:custGeom>
            <a:avLst/>
            <a:gdLst>
              <a:gd name="T0" fmla="*/ 0 w 2219325"/>
              <a:gd name="T1" fmla="*/ 551687 h 551814"/>
              <a:gd name="T2" fmla="*/ 2218943 w 2219325"/>
              <a:gd name="T3" fmla="*/ 551687 h 551814"/>
              <a:gd name="T4" fmla="*/ 2218943 w 2219325"/>
              <a:gd name="T5" fmla="*/ 0 h 551814"/>
              <a:gd name="T6" fmla="*/ 0 w 2219325"/>
              <a:gd name="T7" fmla="*/ 0 h 551814"/>
              <a:gd name="T8" fmla="*/ 0 w 2219325"/>
              <a:gd name="T9" fmla="*/ 551687 h 551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19325" h="551814">
                <a:moveTo>
                  <a:pt x="0" y="551687"/>
                </a:moveTo>
                <a:lnTo>
                  <a:pt x="2218943" y="551687"/>
                </a:lnTo>
                <a:lnTo>
                  <a:pt x="2218943" y="0"/>
                </a:lnTo>
                <a:lnTo>
                  <a:pt x="0" y="0"/>
                </a:lnTo>
                <a:lnTo>
                  <a:pt x="0" y="551687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239" name="object 47">
            <a:extLst>
              <a:ext uri="{FF2B5EF4-FFF2-40B4-BE49-F238E27FC236}">
                <a16:creationId xmlns:a16="http://schemas.microsoft.com/office/drawing/2014/main" id="{097ABC8B-2698-4ABC-9F0F-BDD3DB13D1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5125" y="3462338"/>
            <a:ext cx="938213" cy="173037"/>
          </a:xfrm>
          <a:prstGeom prst="rect">
            <a:avLst/>
          </a:prstGeom>
          <a:blipFill dpi="0" rotWithShape="1">
            <a:blip r:embed="rId2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240" name="object 48">
            <a:extLst>
              <a:ext uri="{FF2B5EF4-FFF2-40B4-BE49-F238E27FC236}">
                <a16:creationId xmlns:a16="http://schemas.microsoft.com/office/drawing/2014/main" id="{EEC1DCD9-0845-44F5-B97D-8AA3B4260E2D}"/>
              </a:ext>
            </a:extLst>
          </p:cNvPr>
          <p:cNvSpPr>
            <a:spLocks/>
          </p:cNvSpPr>
          <p:nvPr/>
        </p:nvSpPr>
        <p:spPr bwMode="auto">
          <a:xfrm>
            <a:off x="2825750" y="5281613"/>
            <a:ext cx="2063750" cy="265112"/>
          </a:xfrm>
          <a:custGeom>
            <a:avLst/>
            <a:gdLst>
              <a:gd name="T0" fmla="*/ 0 w 2063750"/>
              <a:gd name="T1" fmla="*/ 263651 h 264160"/>
              <a:gd name="T2" fmla="*/ 2063495 w 2063750"/>
              <a:gd name="T3" fmla="*/ 263651 h 264160"/>
              <a:gd name="T4" fmla="*/ 2063495 w 2063750"/>
              <a:gd name="T5" fmla="*/ 0 h 264160"/>
              <a:gd name="T6" fmla="*/ 0 w 2063750"/>
              <a:gd name="T7" fmla="*/ 0 h 264160"/>
              <a:gd name="T8" fmla="*/ 0 w 2063750"/>
              <a:gd name="T9" fmla="*/ 263651 h 264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63750" h="264160">
                <a:moveTo>
                  <a:pt x="0" y="263651"/>
                </a:moveTo>
                <a:lnTo>
                  <a:pt x="2063495" y="263651"/>
                </a:lnTo>
                <a:lnTo>
                  <a:pt x="2063495" y="0"/>
                </a:lnTo>
                <a:lnTo>
                  <a:pt x="0" y="0"/>
                </a:lnTo>
                <a:lnTo>
                  <a:pt x="0" y="263651"/>
                </a:lnTo>
                <a:close/>
              </a:path>
            </a:pathLst>
          </a:custGeom>
          <a:noFill/>
          <a:ln w="9143">
            <a:solidFill>
              <a:srgbClr val="E2E2E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241" name="object 49">
            <a:extLst>
              <a:ext uri="{FF2B5EF4-FFF2-40B4-BE49-F238E27FC236}">
                <a16:creationId xmlns:a16="http://schemas.microsoft.com/office/drawing/2014/main" id="{397FFF11-6FF1-4161-B68B-150D5004E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8138" y="5353050"/>
            <a:ext cx="1782762" cy="136525"/>
          </a:xfrm>
          <a:prstGeom prst="rect">
            <a:avLst/>
          </a:prstGeom>
          <a:blipFill dpi="0" rotWithShape="1">
            <a:blip r:embed="rId2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242" name="object 50">
            <a:extLst>
              <a:ext uri="{FF2B5EF4-FFF2-40B4-BE49-F238E27FC236}">
                <a16:creationId xmlns:a16="http://schemas.microsoft.com/office/drawing/2014/main" id="{8D52D7C1-3151-466A-986A-18FA25DEAD2C}"/>
              </a:ext>
            </a:extLst>
          </p:cNvPr>
          <p:cNvSpPr>
            <a:spLocks/>
          </p:cNvSpPr>
          <p:nvPr/>
        </p:nvSpPr>
        <p:spPr bwMode="auto">
          <a:xfrm>
            <a:off x="2825750" y="5610225"/>
            <a:ext cx="2063750" cy="265113"/>
          </a:xfrm>
          <a:custGeom>
            <a:avLst/>
            <a:gdLst>
              <a:gd name="T0" fmla="*/ 0 w 2063750"/>
              <a:gd name="T1" fmla="*/ 265175 h 265429"/>
              <a:gd name="T2" fmla="*/ 2063495 w 2063750"/>
              <a:gd name="T3" fmla="*/ 265175 h 265429"/>
              <a:gd name="T4" fmla="*/ 2063495 w 2063750"/>
              <a:gd name="T5" fmla="*/ 0 h 265429"/>
              <a:gd name="T6" fmla="*/ 0 w 2063750"/>
              <a:gd name="T7" fmla="*/ 0 h 265429"/>
              <a:gd name="T8" fmla="*/ 0 w 2063750"/>
              <a:gd name="T9" fmla="*/ 265175 h 265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63750" h="265429">
                <a:moveTo>
                  <a:pt x="0" y="265175"/>
                </a:moveTo>
                <a:lnTo>
                  <a:pt x="2063495" y="265175"/>
                </a:lnTo>
                <a:lnTo>
                  <a:pt x="2063495" y="0"/>
                </a:lnTo>
                <a:lnTo>
                  <a:pt x="0" y="0"/>
                </a:lnTo>
                <a:lnTo>
                  <a:pt x="0" y="265175"/>
                </a:lnTo>
                <a:close/>
              </a:path>
            </a:pathLst>
          </a:custGeom>
          <a:noFill/>
          <a:ln w="9143">
            <a:solidFill>
              <a:srgbClr val="E2E2E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243" name="object 51">
            <a:extLst>
              <a:ext uri="{FF2B5EF4-FFF2-40B4-BE49-F238E27FC236}">
                <a16:creationId xmlns:a16="http://schemas.microsoft.com/office/drawing/2014/main" id="{AAD7F894-E20F-4505-8438-97C9E7462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8138" y="5681663"/>
            <a:ext cx="1779587" cy="136525"/>
          </a:xfrm>
          <a:prstGeom prst="rect">
            <a:avLst/>
          </a:prstGeom>
          <a:blipFill dpi="0" rotWithShape="1">
            <a:blip r:embed="rId2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244" name="object 52">
            <a:extLst>
              <a:ext uri="{FF2B5EF4-FFF2-40B4-BE49-F238E27FC236}">
                <a16:creationId xmlns:a16="http://schemas.microsoft.com/office/drawing/2014/main" id="{7FE1DBB8-6B17-4394-A11A-B65E21894854}"/>
              </a:ext>
            </a:extLst>
          </p:cNvPr>
          <p:cNvSpPr>
            <a:spLocks/>
          </p:cNvSpPr>
          <p:nvPr/>
        </p:nvSpPr>
        <p:spPr bwMode="auto">
          <a:xfrm>
            <a:off x="2825750" y="5938838"/>
            <a:ext cx="2063750" cy="265112"/>
          </a:xfrm>
          <a:custGeom>
            <a:avLst/>
            <a:gdLst>
              <a:gd name="T0" fmla="*/ 0 w 2063750"/>
              <a:gd name="T1" fmla="*/ 263651 h 264160"/>
              <a:gd name="T2" fmla="*/ 2063495 w 2063750"/>
              <a:gd name="T3" fmla="*/ 263651 h 264160"/>
              <a:gd name="T4" fmla="*/ 2063495 w 2063750"/>
              <a:gd name="T5" fmla="*/ 0 h 264160"/>
              <a:gd name="T6" fmla="*/ 0 w 2063750"/>
              <a:gd name="T7" fmla="*/ 0 h 264160"/>
              <a:gd name="T8" fmla="*/ 0 w 2063750"/>
              <a:gd name="T9" fmla="*/ 263651 h 264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63750" h="264160">
                <a:moveTo>
                  <a:pt x="0" y="263651"/>
                </a:moveTo>
                <a:lnTo>
                  <a:pt x="2063495" y="263651"/>
                </a:lnTo>
                <a:lnTo>
                  <a:pt x="2063495" y="0"/>
                </a:lnTo>
                <a:lnTo>
                  <a:pt x="0" y="0"/>
                </a:lnTo>
                <a:lnTo>
                  <a:pt x="0" y="263651"/>
                </a:lnTo>
                <a:close/>
              </a:path>
            </a:pathLst>
          </a:custGeom>
          <a:noFill/>
          <a:ln w="9143">
            <a:solidFill>
              <a:srgbClr val="E2E2E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245" name="object 53">
            <a:extLst>
              <a:ext uri="{FF2B5EF4-FFF2-40B4-BE49-F238E27FC236}">
                <a16:creationId xmlns:a16="http://schemas.microsoft.com/office/drawing/2014/main" id="{F8B7CE2E-6384-4DB0-A52E-F00CD9385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4488" y="6008688"/>
            <a:ext cx="1263650" cy="107950"/>
          </a:xfrm>
          <a:prstGeom prst="rect">
            <a:avLst/>
          </a:prstGeom>
          <a:blipFill dpi="0" rotWithShape="1">
            <a:blip r:embed="rId2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246" name="object 54">
            <a:extLst>
              <a:ext uri="{FF2B5EF4-FFF2-40B4-BE49-F238E27FC236}">
                <a16:creationId xmlns:a16="http://schemas.microsoft.com/office/drawing/2014/main" id="{60A3D8DB-264F-456D-98D4-93583AEA0D10}"/>
              </a:ext>
            </a:extLst>
          </p:cNvPr>
          <p:cNvSpPr>
            <a:spLocks/>
          </p:cNvSpPr>
          <p:nvPr/>
        </p:nvSpPr>
        <p:spPr bwMode="auto">
          <a:xfrm>
            <a:off x="2838450" y="4135438"/>
            <a:ext cx="661988" cy="601662"/>
          </a:xfrm>
          <a:custGeom>
            <a:avLst/>
            <a:gdLst>
              <a:gd name="T0" fmla="*/ 535191 w 661670"/>
              <a:gd name="T1" fmla="*/ 494711 h 600710"/>
              <a:gd name="T2" fmla="*/ 414935 w 661670"/>
              <a:gd name="T3" fmla="*/ 494711 h 600710"/>
              <a:gd name="T4" fmla="*/ 551942 w 661670"/>
              <a:gd name="T5" fmla="*/ 600498 h 600710"/>
              <a:gd name="T6" fmla="*/ 535191 w 661670"/>
              <a:gd name="T7" fmla="*/ 494711 h 600710"/>
              <a:gd name="T8" fmla="*/ 325835 w 661670"/>
              <a:gd name="T9" fmla="*/ 0 h 600710"/>
              <a:gd name="T10" fmla="*/ 273042 w 661670"/>
              <a:gd name="T11" fmla="*/ 3856 h 600710"/>
              <a:gd name="T12" fmla="*/ 220593 w 661670"/>
              <a:gd name="T13" fmla="*/ 14343 h 600710"/>
              <a:gd name="T14" fmla="*/ 172152 w 661670"/>
              <a:gd name="T15" fmla="*/ 30729 h 600710"/>
              <a:gd name="T16" fmla="*/ 128701 w 661670"/>
              <a:gd name="T17" fmla="*/ 52299 h 600710"/>
              <a:gd name="T18" fmla="*/ 90726 w 661670"/>
              <a:gd name="T19" fmla="*/ 78422 h 600710"/>
              <a:gd name="T20" fmla="*/ 58713 w 661670"/>
              <a:gd name="T21" fmla="*/ 108465 h 600710"/>
              <a:gd name="T22" fmla="*/ 33148 w 661670"/>
              <a:gd name="T23" fmla="*/ 141795 h 600710"/>
              <a:gd name="T24" fmla="*/ 14516 w 661670"/>
              <a:gd name="T25" fmla="*/ 177781 h 600710"/>
              <a:gd name="T26" fmla="*/ 3305 w 661670"/>
              <a:gd name="T27" fmla="*/ 215789 h 600710"/>
              <a:gd name="T28" fmla="*/ 0 w 661670"/>
              <a:gd name="T29" fmla="*/ 255188 h 600710"/>
              <a:gd name="T30" fmla="*/ 1463 w 661670"/>
              <a:gd name="T31" fmla="*/ 275211 h 600710"/>
              <a:gd name="T32" fmla="*/ 10929 w 661670"/>
              <a:gd name="T33" fmla="*/ 315510 h 600710"/>
              <a:gd name="T34" fmla="*/ 28766 w 661670"/>
              <a:gd name="T35" fmla="*/ 354102 h 600710"/>
              <a:gd name="T36" fmla="*/ 53835 w 661670"/>
              <a:gd name="T37" fmla="*/ 389085 h 600710"/>
              <a:gd name="T38" fmla="*/ 85303 w 661670"/>
              <a:gd name="T39" fmla="*/ 420091 h 600710"/>
              <a:gd name="T40" fmla="*/ 122340 w 661670"/>
              <a:gd name="T41" fmla="*/ 446749 h 600710"/>
              <a:gd name="T42" fmla="*/ 164114 w 661670"/>
              <a:gd name="T43" fmla="*/ 468690 h 600710"/>
              <a:gd name="T44" fmla="*/ 209793 w 661670"/>
              <a:gd name="T45" fmla="*/ 485545 h 600710"/>
              <a:gd name="T46" fmla="*/ 258547 w 661670"/>
              <a:gd name="T47" fmla="*/ 496944 h 600710"/>
              <a:gd name="T48" fmla="*/ 309542 w 661670"/>
              <a:gd name="T49" fmla="*/ 502517 h 600710"/>
              <a:gd name="T50" fmla="*/ 335621 w 661670"/>
              <a:gd name="T51" fmla="*/ 503004 h 600710"/>
              <a:gd name="T52" fmla="*/ 361949 w 661670"/>
              <a:gd name="T53" fmla="*/ 501896 h 600710"/>
              <a:gd name="T54" fmla="*/ 388421 w 661670"/>
              <a:gd name="T55" fmla="*/ 499147 h 600710"/>
              <a:gd name="T56" fmla="*/ 414935 w 661670"/>
              <a:gd name="T57" fmla="*/ 494711 h 600710"/>
              <a:gd name="T58" fmla="*/ 535191 w 661670"/>
              <a:gd name="T59" fmla="*/ 494711 h 600710"/>
              <a:gd name="T60" fmla="*/ 528595 w 661670"/>
              <a:gd name="T61" fmla="*/ 453051 h 600710"/>
              <a:gd name="T62" fmla="*/ 544334 w 661670"/>
              <a:gd name="T63" fmla="*/ 443528 h 600710"/>
              <a:gd name="T64" fmla="*/ 559161 w 661670"/>
              <a:gd name="T65" fmla="*/ 433388 h 600710"/>
              <a:gd name="T66" fmla="*/ 598000 w 661670"/>
              <a:gd name="T67" fmla="*/ 399628 h 600710"/>
              <a:gd name="T68" fmla="*/ 628012 w 661670"/>
              <a:gd name="T69" fmla="*/ 361642 h 600710"/>
              <a:gd name="T70" fmla="*/ 648733 w 661670"/>
              <a:gd name="T71" fmla="*/ 320434 h 600710"/>
              <a:gd name="T72" fmla="*/ 659701 w 661670"/>
              <a:gd name="T73" fmla="*/ 277004 h 600710"/>
              <a:gd name="T74" fmla="*/ 661364 w 661670"/>
              <a:gd name="T75" fmla="*/ 247312 h 600710"/>
              <a:gd name="T76" fmla="*/ 660449 w 661670"/>
              <a:gd name="T77" fmla="*/ 232356 h 600710"/>
              <a:gd name="T78" fmla="*/ 650515 w 661670"/>
              <a:gd name="T79" fmla="*/ 187494 h 600710"/>
              <a:gd name="T80" fmla="*/ 632677 w 661670"/>
              <a:gd name="T81" fmla="*/ 148902 h 600710"/>
              <a:gd name="T82" fmla="*/ 607608 w 661670"/>
              <a:gd name="T83" fmla="*/ 113919 h 600710"/>
              <a:gd name="T84" fmla="*/ 576139 w 661670"/>
              <a:gd name="T85" fmla="*/ 82913 h 600710"/>
              <a:gd name="T86" fmla="*/ 539103 w 661670"/>
              <a:gd name="T87" fmla="*/ 56255 h 600710"/>
              <a:gd name="T88" fmla="*/ 497330 w 661670"/>
              <a:gd name="T89" fmla="*/ 34314 h 600710"/>
              <a:gd name="T90" fmla="*/ 451652 w 661670"/>
              <a:gd name="T91" fmla="*/ 17459 h 600710"/>
              <a:gd name="T92" fmla="*/ 402902 w 661670"/>
              <a:gd name="T93" fmla="*/ 6060 h 600710"/>
              <a:gd name="T94" fmla="*/ 351911 w 661670"/>
              <a:gd name="T95" fmla="*/ 486 h 600710"/>
              <a:gd name="T96" fmla="*/ 325835 w 661670"/>
              <a:gd name="T97" fmla="*/ 0 h 600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61670" h="600710">
                <a:moveTo>
                  <a:pt x="535191" y="494711"/>
                </a:moveTo>
                <a:lnTo>
                  <a:pt x="414935" y="494711"/>
                </a:lnTo>
                <a:lnTo>
                  <a:pt x="551942" y="600498"/>
                </a:lnTo>
                <a:lnTo>
                  <a:pt x="535191" y="494711"/>
                </a:lnTo>
                <a:close/>
              </a:path>
              <a:path w="661670" h="600710">
                <a:moveTo>
                  <a:pt x="325835" y="0"/>
                </a:moveTo>
                <a:lnTo>
                  <a:pt x="273042" y="3856"/>
                </a:lnTo>
                <a:lnTo>
                  <a:pt x="220593" y="14343"/>
                </a:lnTo>
                <a:lnTo>
                  <a:pt x="172152" y="30729"/>
                </a:lnTo>
                <a:lnTo>
                  <a:pt x="128701" y="52299"/>
                </a:lnTo>
                <a:lnTo>
                  <a:pt x="90726" y="78422"/>
                </a:lnTo>
                <a:lnTo>
                  <a:pt x="58713" y="108465"/>
                </a:lnTo>
                <a:lnTo>
                  <a:pt x="33148" y="141795"/>
                </a:lnTo>
                <a:lnTo>
                  <a:pt x="14516" y="177781"/>
                </a:lnTo>
                <a:lnTo>
                  <a:pt x="3305" y="215789"/>
                </a:lnTo>
                <a:lnTo>
                  <a:pt x="0" y="255188"/>
                </a:lnTo>
                <a:lnTo>
                  <a:pt x="1463" y="275211"/>
                </a:lnTo>
                <a:lnTo>
                  <a:pt x="10929" y="315510"/>
                </a:lnTo>
                <a:lnTo>
                  <a:pt x="28766" y="354102"/>
                </a:lnTo>
                <a:lnTo>
                  <a:pt x="53835" y="389085"/>
                </a:lnTo>
                <a:lnTo>
                  <a:pt x="85303" y="420091"/>
                </a:lnTo>
                <a:lnTo>
                  <a:pt x="122340" y="446749"/>
                </a:lnTo>
                <a:lnTo>
                  <a:pt x="164114" y="468690"/>
                </a:lnTo>
                <a:lnTo>
                  <a:pt x="209793" y="485545"/>
                </a:lnTo>
                <a:lnTo>
                  <a:pt x="258547" y="496944"/>
                </a:lnTo>
                <a:lnTo>
                  <a:pt x="309542" y="502517"/>
                </a:lnTo>
                <a:lnTo>
                  <a:pt x="335621" y="503004"/>
                </a:lnTo>
                <a:lnTo>
                  <a:pt x="361949" y="501896"/>
                </a:lnTo>
                <a:lnTo>
                  <a:pt x="388421" y="499147"/>
                </a:lnTo>
                <a:lnTo>
                  <a:pt x="414935" y="494711"/>
                </a:lnTo>
                <a:lnTo>
                  <a:pt x="535191" y="494711"/>
                </a:lnTo>
                <a:lnTo>
                  <a:pt x="528595" y="453051"/>
                </a:lnTo>
                <a:lnTo>
                  <a:pt x="544334" y="443528"/>
                </a:lnTo>
                <a:lnTo>
                  <a:pt x="559161" y="433388"/>
                </a:lnTo>
                <a:lnTo>
                  <a:pt x="598000" y="399628"/>
                </a:lnTo>
                <a:lnTo>
                  <a:pt x="628012" y="361642"/>
                </a:lnTo>
                <a:lnTo>
                  <a:pt x="648733" y="320434"/>
                </a:lnTo>
                <a:lnTo>
                  <a:pt x="659701" y="277004"/>
                </a:lnTo>
                <a:lnTo>
                  <a:pt x="661364" y="247312"/>
                </a:lnTo>
                <a:lnTo>
                  <a:pt x="660449" y="232356"/>
                </a:lnTo>
                <a:lnTo>
                  <a:pt x="650515" y="187494"/>
                </a:lnTo>
                <a:lnTo>
                  <a:pt x="632677" y="148902"/>
                </a:lnTo>
                <a:lnTo>
                  <a:pt x="607608" y="113919"/>
                </a:lnTo>
                <a:lnTo>
                  <a:pt x="576139" y="82913"/>
                </a:lnTo>
                <a:lnTo>
                  <a:pt x="539103" y="56255"/>
                </a:lnTo>
                <a:lnTo>
                  <a:pt x="497330" y="34314"/>
                </a:lnTo>
                <a:lnTo>
                  <a:pt x="451652" y="17459"/>
                </a:lnTo>
                <a:lnTo>
                  <a:pt x="402902" y="6060"/>
                </a:lnTo>
                <a:lnTo>
                  <a:pt x="351911" y="486"/>
                </a:lnTo>
                <a:lnTo>
                  <a:pt x="325835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247" name="object 55">
            <a:extLst>
              <a:ext uri="{FF2B5EF4-FFF2-40B4-BE49-F238E27FC236}">
                <a16:creationId xmlns:a16="http://schemas.microsoft.com/office/drawing/2014/main" id="{DB22D4E1-5FC4-4895-81B2-4FA164190043}"/>
              </a:ext>
            </a:extLst>
          </p:cNvPr>
          <p:cNvSpPr>
            <a:spLocks/>
          </p:cNvSpPr>
          <p:nvPr/>
        </p:nvSpPr>
        <p:spPr bwMode="auto">
          <a:xfrm>
            <a:off x="3976688" y="4191000"/>
            <a:ext cx="877887" cy="592138"/>
          </a:xfrm>
          <a:custGeom>
            <a:avLst/>
            <a:gdLst>
              <a:gd name="T0" fmla="*/ 0 w 878204"/>
              <a:gd name="T1" fmla="*/ 591311 h 591820"/>
              <a:gd name="T2" fmla="*/ 877823 w 878204"/>
              <a:gd name="T3" fmla="*/ 591311 h 591820"/>
              <a:gd name="T4" fmla="*/ 877823 w 878204"/>
              <a:gd name="T5" fmla="*/ 0 h 591820"/>
              <a:gd name="T6" fmla="*/ 0 w 878204"/>
              <a:gd name="T7" fmla="*/ 0 h 591820"/>
              <a:gd name="T8" fmla="*/ 0 w 878204"/>
              <a:gd name="T9" fmla="*/ 591311 h 5918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8204" h="591820">
                <a:moveTo>
                  <a:pt x="0" y="591311"/>
                </a:moveTo>
                <a:lnTo>
                  <a:pt x="877823" y="591311"/>
                </a:lnTo>
                <a:lnTo>
                  <a:pt x="877823" y="0"/>
                </a:lnTo>
                <a:lnTo>
                  <a:pt x="0" y="0"/>
                </a:lnTo>
                <a:lnTo>
                  <a:pt x="0" y="59131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248" name="object 56">
            <a:extLst>
              <a:ext uri="{FF2B5EF4-FFF2-40B4-BE49-F238E27FC236}">
                <a16:creationId xmlns:a16="http://schemas.microsoft.com/office/drawing/2014/main" id="{098E6575-1E09-44D3-B220-328DF338887D}"/>
              </a:ext>
            </a:extLst>
          </p:cNvPr>
          <p:cNvSpPr>
            <a:spLocks/>
          </p:cNvSpPr>
          <p:nvPr/>
        </p:nvSpPr>
        <p:spPr bwMode="auto">
          <a:xfrm>
            <a:off x="3976688" y="4191000"/>
            <a:ext cx="877887" cy="592138"/>
          </a:xfrm>
          <a:custGeom>
            <a:avLst/>
            <a:gdLst>
              <a:gd name="T0" fmla="*/ 0 w 878204"/>
              <a:gd name="T1" fmla="*/ 591311 h 591820"/>
              <a:gd name="T2" fmla="*/ 877823 w 878204"/>
              <a:gd name="T3" fmla="*/ 591311 h 591820"/>
              <a:gd name="T4" fmla="*/ 877823 w 878204"/>
              <a:gd name="T5" fmla="*/ 0 h 591820"/>
              <a:gd name="T6" fmla="*/ 0 w 878204"/>
              <a:gd name="T7" fmla="*/ 0 h 591820"/>
              <a:gd name="T8" fmla="*/ 0 w 878204"/>
              <a:gd name="T9" fmla="*/ 591311 h 5918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8204" h="591820">
                <a:moveTo>
                  <a:pt x="0" y="591311"/>
                </a:moveTo>
                <a:lnTo>
                  <a:pt x="877823" y="591311"/>
                </a:lnTo>
                <a:lnTo>
                  <a:pt x="877823" y="0"/>
                </a:lnTo>
                <a:lnTo>
                  <a:pt x="0" y="0"/>
                </a:lnTo>
                <a:lnTo>
                  <a:pt x="0" y="591311"/>
                </a:lnTo>
                <a:close/>
              </a:path>
            </a:pathLst>
          </a:custGeom>
          <a:noFill/>
          <a:ln w="6095">
            <a:solidFill>
              <a:srgbClr val="BEBEB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249" name="object 57">
            <a:extLst>
              <a:ext uri="{FF2B5EF4-FFF2-40B4-BE49-F238E27FC236}">
                <a16:creationId xmlns:a16="http://schemas.microsoft.com/office/drawing/2014/main" id="{3E5BB141-BBEF-4043-8D1D-0844B4942517}"/>
              </a:ext>
            </a:extLst>
          </p:cNvPr>
          <p:cNvSpPr>
            <a:spLocks/>
          </p:cNvSpPr>
          <p:nvPr/>
        </p:nvSpPr>
        <p:spPr bwMode="auto">
          <a:xfrm>
            <a:off x="3976688" y="4191000"/>
            <a:ext cx="877887" cy="592138"/>
          </a:xfrm>
          <a:custGeom>
            <a:avLst/>
            <a:gdLst>
              <a:gd name="T0" fmla="*/ 733287 w 878204"/>
              <a:gd name="T1" fmla="*/ 468498 h 591820"/>
              <a:gd name="T2" fmla="*/ 877817 w 878204"/>
              <a:gd name="T3" fmla="*/ 591311 h 591820"/>
              <a:gd name="T4" fmla="*/ 705355 w 878204"/>
              <a:gd name="T5" fmla="*/ 468498 h 591820"/>
              <a:gd name="T6" fmla="*/ 461253 w 878204"/>
              <a:gd name="T7" fmla="*/ 591311 h 591820"/>
              <a:gd name="T8" fmla="*/ 705355 w 878204"/>
              <a:gd name="T9" fmla="*/ 468498 h 591820"/>
              <a:gd name="T10" fmla="*/ 0 w 878204"/>
              <a:gd name="T11" fmla="*/ 468498 h 591820"/>
              <a:gd name="T12" fmla="*/ 43312 w 878204"/>
              <a:gd name="T13" fmla="*/ 591311 h 591820"/>
              <a:gd name="T14" fmla="*/ 433212 w 878204"/>
              <a:gd name="T15" fmla="*/ 468498 h 591820"/>
              <a:gd name="T16" fmla="*/ 73151 w 878204"/>
              <a:gd name="T17" fmla="*/ 591311 h 591820"/>
              <a:gd name="T18" fmla="*/ 433212 w 878204"/>
              <a:gd name="T19" fmla="*/ 468498 h 591820"/>
              <a:gd name="T20" fmla="*/ 733287 w 878204"/>
              <a:gd name="T21" fmla="*/ 316361 h 591820"/>
              <a:gd name="T22" fmla="*/ 877817 w 878204"/>
              <a:gd name="T23" fmla="*/ 440567 h 591820"/>
              <a:gd name="T24" fmla="*/ 705355 w 878204"/>
              <a:gd name="T25" fmla="*/ 316361 h 591820"/>
              <a:gd name="T26" fmla="*/ 461253 w 878204"/>
              <a:gd name="T27" fmla="*/ 440567 h 591820"/>
              <a:gd name="T28" fmla="*/ 705355 w 878204"/>
              <a:gd name="T29" fmla="*/ 316361 h 591820"/>
              <a:gd name="T30" fmla="*/ 0 w 878204"/>
              <a:gd name="T31" fmla="*/ 314193 h 591820"/>
              <a:gd name="T32" fmla="*/ 99456 w 878204"/>
              <a:gd name="T33" fmla="*/ 440567 h 591820"/>
              <a:gd name="T34" fmla="*/ 433212 w 878204"/>
              <a:gd name="T35" fmla="*/ 316361 h 591820"/>
              <a:gd name="T36" fmla="*/ 129296 w 878204"/>
              <a:gd name="T37" fmla="*/ 440567 h 591820"/>
              <a:gd name="T38" fmla="*/ 433212 w 878204"/>
              <a:gd name="T39" fmla="*/ 316361 h 591820"/>
              <a:gd name="T40" fmla="*/ 236219 w 878204"/>
              <a:gd name="T41" fmla="*/ 153674 h 591820"/>
              <a:gd name="T42" fmla="*/ 433212 w 878204"/>
              <a:gd name="T43" fmla="*/ 288285 h 591820"/>
              <a:gd name="T44" fmla="*/ 206380 w 878204"/>
              <a:gd name="T45" fmla="*/ 153674 h 591820"/>
              <a:gd name="T46" fmla="*/ 0 w 878204"/>
              <a:gd name="T47" fmla="*/ 286262 h 591820"/>
              <a:gd name="T48" fmla="*/ 206380 w 878204"/>
              <a:gd name="T49" fmla="*/ 153674 h 591820"/>
              <a:gd name="T50" fmla="*/ 524774 w 878204"/>
              <a:gd name="T51" fmla="*/ 152649 h 591820"/>
              <a:gd name="T52" fmla="*/ 461253 w 878204"/>
              <a:gd name="T53" fmla="*/ 153674 h 591820"/>
              <a:gd name="T54" fmla="*/ 705368 w 878204"/>
              <a:gd name="T55" fmla="*/ 288285 h 591820"/>
              <a:gd name="T56" fmla="*/ 877823 w 878204"/>
              <a:gd name="T57" fmla="*/ 46862 h 591820"/>
              <a:gd name="T58" fmla="*/ 733287 w 878204"/>
              <a:gd name="T59" fmla="*/ 288285 h 591820"/>
              <a:gd name="T60" fmla="*/ 877823 w 878204"/>
              <a:gd name="T61" fmla="*/ 46862 h 591820"/>
              <a:gd name="T62" fmla="*/ 0 w 878204"/>
              <a:gd name="T63" fmla="*/ 0 h 591820"/>
              <a:gd name="T64" fmla="*/ 216804 w 878204"/>
              <a:gd name="T65" fmla="*/ 125598 h 591820"/>
              <a:gd name="T66" fmla="*/ 508772 w 878204"/>
              <a:gd name="T67" fmla="*/ 0 h 591820"/>
              <a:gd name="T68" fmla="*/ 246644 w 878204"/>
              <a:gd name="T69" fmla="*/ 125598 h 591820"/>
              <a:gd name="T70" fmla="*/ 508772 w 878204"/>
              <a:gd name="T71" fmla="*/ 0 h 591820"/>
              <a:gd name="T72" fmla="*/ 536844 w 878204"/>
              <a:gd name="T73" fmla="*/ 0 h 591820"/>
              <a:gd name="T74" fmla="*/ 775715 w 878204"/>
              <a:gd name="T75" fmla="*/ 48255 h 591820"/>
              <a:gd name="T76" fmla="*/ 877823 w 878204"/>
              <a:gd name="T77" fmla="*/ 0 h 591820"/>
              <a:gd name="T78" fmla="*/ 803666 w 878204"/>
              <a:gd name="T79" fmla="*/ 39873 h 591820"/>
              <a:gd name="T80" fmla="*/ 877823 w 878204"/>
              <a:gd name="T81" fmla="*/ 0 h 5918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878204" h="591820">
                <a:moveTo>
                  <a:pt x="877817" y="468498"/>
                </a:moveTo>
                <a:lnTo>
                  <a:pt x="733287" y="468498"/>
                </a:lnTo>
                <a:lnTo>
                  <a:pt x="733287" y="591311"/>
                </a:lnTo>
                <a:lnTo>
                  <a:pt x="877817" y="591311"/>
                </a:lnTo>
                <a:lnTo>
                  <a:pt x="877817" y="468498"/>
                </a:lnTo>
                <a:close/>
              </a:path>
              <a:path w="878204" h="591820">
                <a:moveTo>
                  <a:pt x="705355" y="468498"/>
                </a:moveTo>
                <a:lnTo>
                  <a:pt x="461253" y="468498"/>
                </a:lnTo>
                <a:lnTo>
                  <a:pt x="461253" y="591311"/>
                </a:lnTo>
                <a:lnTo>
                  <a:pt x="705355" y="591311"/>
                </a:lnTo>
                <a:lnTo>
                  <a:pt x="705355" y="468498"/>
                </a:lnTo>
                <a:close/>
              </a:path>
              <a:path w="878204" h="591820">
                <a:moveTo>
                  <a:pt x="89032" y="468498"/>
                </a:moveTo>
                <a:lnTo>
                  <a:pt x="0" y="468498"/>
                </a:lnTo>
                <a:lnTo>
                  <a:pt x="0" y="591311"/>
                </a:lnTo>
                <a:lnTo>
                  <a:pt x="43312" y="591311"/>
                </a:lnTo>
                <a:lnTo>
                  <a:pt x="89032" y="468498"/>
                </a:lnTo>
                <a:close/>
              </a:path>
              <a:path w="878204" h="591820">
                <a:moveTo>
                  <a:pt x="433212" y="468498"/>
                </a:moveTo>
                <a:lnTo>
                  <a:pt x="118871" y="468498"/>
                </a:lnTo>
                <a:lnTo>
                  <a:pt x="73151" y="591311"/>
                </a:lnTo>
                <a:lnTo>
                  <a:pt x="433212" y="591311"/>
                </a:lnTo>
                <a:lnTo>
                  <a:pt x="433212" y="468498"/>
                </a:lnTo>
                <a:close/>
              </a:path>
              <a:path w="878204" h="591820">
                <a:moveTo>
                  <a:pt x="877817" y="316361"/>
                </a:moveTo>
                <a:lnTo>
                  <a:pt x="733287" y="316361"/>
                </a:lnTo>
                <a:lnTo>
                  <a:pt x="733287" y="440567"/>
                </a:lnTo>
                <a:lnTo>
                  <a:pt x="877817" y="440567"/>
                </a:lnTo>
                <a:lnTo>
                  <a:pt x="877817" y="316361"/>
                </a:lnTo>
                <a:close/>
              </a:path>
              <a:path w="878204" h="591820">
                <a:moveTo>
                  <a:pt x="705355" y="316361"/>
                </a:moveTo>
                <a:lnTo>
                  <a:pt x="461253" y="316361"/>
                </a:lnTo>
                <a:lnTo>
                  <a:pt x="461253" y="440567"/>
                </a:lnTo>
                <a:lnTo>
                  <a:pt x="705355" y="440567"/>
                </a:lnTo>
                <a:lnTo>
                  <a:pt x="705355" y="316361"/>
                </a:lnTo>
                <a:close/>
              </a:path>
              <a:path w="878204" h="591820">
                <a:moveTo>
                  <a:pt x="146547" y="314193"/>
                </a:moveTo>
                <a:lnTo>
                  <a:pt x="0" y="314193"/>
                </a:lnTo>
                <a:lnTo>
                  <a:pt x="0" y="440567"/>
                </a:lnTo>
                <a:lnTo>
                  <a:pt x="99456" y="440567"/>
                </a:lnTo>
                <a:lnTo>
                  <a:pt x="146547" y="314193"/>
                </a:lnTo>
                <a:close/>
              </a:path>
              <a:path w="878204" h="591820">
                <a:moveTo>
                  <a:pt x="433212" y="316361"/>
                </a:moveTo>
                <a:lnTo>
                  <a:pt x="175656" y="316361"/>
                </a:lnTo>
                <a:lnTo>
                  <a:pt x="129296" y="440567"/>
                </a:lnTo>
                <a:lnTo>
                  <a:pt x="433212" y="440567"/>
                </a:lnTo>
                <a:lnTo>
                  <a:pt x="433212" y="316361"/>
                </a:lnTo>
                <a:close/>
              </a:path>
              <a:path w="878204" h="591820">
                <a:moveTo>
                  <a:pt x="433212" y="153674"/>
                </a:moveTo>
                <a:lnTo>
                  <a:pt x="236219" y="153674"/>
                </a:lnTo>
                <a:lnTo>
                  <a:pt x="186049" y="288285"/>
                </a:lnTo>
                <a:lnTo>
                  <a:pt x="433212" y="288285"/>
                </a:lnTo>
                <a:lnTo>
                  <a:pt x="433212" y="153674"/>
                </a:lnTo>
                <a:close/>
              </a:path>
              <a:path w="878204" h="591820">
                <a:moveTo>
                  <a:pt x="206380" y="153674"/>
                </a:moveTo>
                <a:lnTo>
                  <a:pt x="0" y="153674"/>
                </a:lnTo>
                <a:lnTo>
                  <a:pt x="0" y="286262"/>
                </a:lnTo>
                <a:lnTo>
                  <a:pt x="156971" y="286262"/>
                </a:lnTo>
                <a:lnTo>
                  <a:pt x="206380" y="153674"/>
                </a:lnTo>
                <a:close/>
              </a:path>
              <a:path w="878204" h="591820">
                <a:moveTo>
                  <a:pt x="705368" y="98547"/>
                </a:moveTo>
                <a:lnTo>
                  <a:pt x="524774" y="152649"/>
                </a:lnTo>
                <a:lnTo>
                  <a:pt x="524774" y="153674"/>
                </a:lnTo>
                <a:lnTo>
                  <a:pt x="461253" y="153674"/>
                </a:lnTo>
                <a:lnTo>
                  <a:pt x="461253" y="288285"/>
                </a:lnTo>
                <a:lnTo>
                  <a:pt x="705368" y="288285"/>
                </a:lnTo>
                <a:lnTo>
                  <a:pt x="705368" y="98547"/>
                </a:lnTo>
                <a:close/>
              </a:path>
              <a:path w="878204" h="591820">
                <a:moveTo>
                  <a:pt x="877823" y="46862"/>
                </a:moveTo>
                <a:lnTo>
                  <a:pt x="733287" y="90165"/>
                </a:lnTo>
                <a:lnTo>
                  <a:pt x="733287" y="288285"/>
                </a:lnTo>
                <a:lnTo>
                  <a:pt x="877823" y="288285"/>
                </a:lnTo>
                <a:lnTo>
                  <a:pt x="877823" y="46862"/>
                </a:lnTo>
                <a:close/>
              </a:path>
              <a:path w="878204" h="591820">
                <a:moveTo>
                  <a:pt x="263530" y="0"/>
                </a:moveTo>
                <a:lnTo>
                  <a:pt x="0" y="0"/>
                </a:lnTo>
                <a:lnTo>
                  <a:pt x="0" y="125598"/>
                </a:lnTo>
                <a:lnTo>
                  <a:pt x="216804" y="125598"/>
                </a:lnTo>
                <a:lnTo>
                  <a:pt x="263530" y="0"/>
                </a:lnTo>
                <a:close/>
              </a:path>
              <a:path w="878204" h="591820">
                <a:moveTo>
                  <a:pt x="508772" y="0"/>
                </a:moveTo>
                <a:lnTo>
                  <a:pt x="293369" y="0"/>
                </a:lnTo>
                <a:lnTo>
                  <a:pt x="246644" y="125598"/>
                </a:lnTo>
                <a:lnTo>
                  <a:pt x="508772" y="125598"/>
                </a:lnTo>
                <a:lnTo>
                  <a:pt x="508772" y="0"/>
                </a:lnTo>
                <a:close/>
              </a:path>
              <a:path w="878204" h="591820">
                <a:moveTo>
                  <a:pt x="775715" y="0"/>
                </a:moveTo>
                <a:lnTo>
                  <a:pt x="536844" y="0"/>
                </a:lnTo>
                <a:lnTo>
                  <a:pt x="536844" y="119883"/>
                </a:lnTo>
                <a:lnTo>
                  <a:pt x="775715" y="48255"/>
                </a:lnTo>
                <a:lnTo>
                  <a:pt x="775715" y="0"/>
                </a:lnTo>
                <a:close/>
              </a:path>
              <a:path w="878204" h="591820">
                <a:moveTo>
                  <a:pt x="877823" y="0"/>
                </a:moveTo>
                <a:lnTo>
                  <a:pt x="803666" y="0"/>
                </a:lnTo>
                <a:lnTo>
                  <a:pt x="803666" y="39873"/>
                </a:lnTo>
                <a:lnTo>
                  <a:pt x="877823" y="17657"/>
                </a:lnTo>
                <a:lnTo>
                  <a:pt x="877823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250" name="object 58">
            <a:extLst>
              <a:ext uri="{FF2B5EF4-FFF2-40B4-BE49-F238E27FC236}">
                <a16:creationId xmlns:a16="http://schemas.microsoft.com/office/drawing/2014/main" id="{5192C1B7-6001-46D7-83CB-9911F83C3448}"/>
              </a:ext>
            </a:extLst>
          </p:cNvPr>
          <p:cNvSpPr>
            <a:spLocks/>
          </p:cNvSpPr>
          <p:nvPr/>
        </p:nvSpPr>
        <p:spPr bwMode="auto">
          <a:xfrm>
            <a:off x="4002088" y="4551363"/>
            <a:ext cx="69850" cy="106362"/>
          </a:xfrm>
          <a:custGeom>
            <a:avLst/>
            <a:gdLst>
              <a:gd name="T0" fmla="*/ 35051 w 69214"/>
              <a:gd name="T1" fmla="*/ 0 h 106679"/>
              <a:gd name="T2" fmla="*/ 21954 w 69214"/>
              <a:gd name="T3" fmla="*/ 2590 h 106679"/>
              <a:gd name="T4" fmla="*/ 10553 w 69214"/>
              <a:gd name="T5" fmla="*/ 10212 h 106679"/>
              <a:gd name="T6" fmla="*/ 2837 w 69214"/>
              <a:gd name="T7" fmla="*/ 21683 h 106679"/>
              <a:gd name="T8" fmla="*/ 0 w 69214"/>
              <a:gd name="T9" fmla="*/ 35813 h 106679"/>
              <a:gd name="T10" fmla="*/ 0 w 69214"/>
              <a:gd name="T11" fmla="*/ 40766 h 106679"/>
              <a:gd name="T12" fmla="*/ 1005 w 69214"/>
              <a:gd name="T13" fmla="*/ 45470 h 106679"/>
              <a:gd name="T14" fmla="*/ 2804 w 69214"/>
              <a:gd name="T15" fmla="*/ 49779 h 106679"/>
              <a:gd name="T16" fmla="*/ 4206 w 69214"/>
              <a:gd name="T17" fmla="*/ 52577 h 106679"/>
              <a:gd name="T18" fmla="*/ 4053 w 69214"/>
              <a:gd name="T19" fmla="*/ 52577 h 106679"/>
              <a:gd name="T20" fmla="*/ 34808 w 69214"/>
              <a:gd name="T21" fmla="*/ 106679 h 106679"/>
              <a:gd name="T22" fmla="*/ 62483 w 69214"/>
              <a:gd name="T23" fmla="*/ 57911 h 106679"/>
              <a:gd name="T24" fmla="*/ 66754 w 69214"/>
              <a:gd name="T25" fmla="*/ 50853 h 106679"/>
              <a:gd name="T26" fmla="*/ 68608 w 69214"/>
              <a:gd name="T27" fmla="*/ 40395 h 106679"/>
              <a:gd name="T28" fmla="*/ 68288 w 69214"/>
              <a:gd name="T29" fmla="*/ 34920 h 106679"/>
              <a:gd name="T30" fmla="*/ 29474 w 69214"/>
              <a:gd name="T31" fmla="*/ 34920 h 106679"/>
              <a:gd name="T32" fmla="*/ 25786 w 69214"/>
              <a:gd name="T33" fmla="*/ 31110 h 106679"/>
              <a:gd name="T34" fmla="*/ 25786 w 69214"/>
              <a:gd name="T35" fmla="*/ 21716 h 106679"/>
              <a:gd name="T36" fmla="*/ 29474 w 69214"/>
              <a:gd name="T37" fmla="*/ 17906 h 106679"/>
              <a:gd name="T38" fmla="*/ 64674 w 69214"/>
              <a:gd name="T39" fmla="*/ 17906 h 106679"/>
              <a:gd name="T40" fmla="*/ 60073 w 69214"/>
              <a:gd name="T41" fmla="*/ 10745 h 106679"/>
              <a:gd name="T42" fmla="*/ 48840 w 69214"/>
              <a:gd name="T43" fmla="*/ 2884 h 106679"/>
              <a:gd name="T44" fmla="*/ 35051 w 69214"/>
              <a:gd name="T45" fmla="*/ 0 h 106679"/>
              <a:gd name="T46" fmla="*/ 64674 w 69214"/>
              <a:gd name="T47" fmla="*/ 17906 h 106679"/>
              <a:gd name="T48" fmla="*/ 38740 w 69214"/>
              <a:gd name="T49" fmla="*/ 17906 h 106679"/>
              <a:gd name="T50" fmla="*/ 42428 w 69214"/>
              <a:gd name="T51" fmla="*/ 21716 h 106679"/>
              <a:gd name="T52" fmla="*/ 42428 w 69214"/>
              <a:gd name="T53" fmla="*/ 31110 h 106679"/>
              <a:gd name="T54" fmla="*/ 38740 w 69214"/>
              <a:gd name="T55" fmla="*/ 34920 h 106679"/>
              <a:gd name="T56" fmla="*/ 68288 w 69214"/>
              <a:gd name="T57" fmla="*/ 34920 h 106679"/>
              <a:gd name="T58" fmla="*/ 67555 w 69214"/>
              <a:gd name="T59" fmla="*/ 22391 h 106679"/>
              <a:gd name="T60" fmla="*/ 64674 w 69214"/>
              <a:gd name="T61" fmla="*/ 17906 h 106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69214" h="106679">
                <a:moveTo>
                  <a:pt x="35051" y="0"/>
                </a:moveTo>
                <a:lnTo>
                  <a:pt x="21954" y="2590"/>
                </a:lnTo>
                <a:lnTo>
                  <a:pt x="10553" y="10212"/>
                </a:lnTo>
                <a:lnTo>
                  <a:pt x="2837" y="21683"/>
                </a:lnTo>
                <a:lnTo>
                  <a:pt x="0" y="35813"/>
                </a:lnTo>
                <a:lnTo>
                  <a:pt x="0" y="40766"/>
                </a:lnTo>
                <a:lnTo>
                  <a:pt x="1005" y="45470"/>
                </a:lnTo>
                <a:lnTo>
                  <a:pt x="2804" y="49779"/>
                </a:lnTo>
                <a:lnTo>
                  <a:pt x="4206" y="52577"/>
                </a:lnTo>
                <a:lnTo>
                  <a:pt x="4053" y="52577"/>
                </a:lnTo>
                <a:lnTo>
                  <a:pt x="34808" y="106679"/>
                </a:lnTo>
                <a:lnTo>
                  <a:pt x="62483" y="57911"/>
                </a:lnTo>
                <a:lnTo>
                  <a:pt x="66754" y="50853"/>
                </a:lnTo>
                <a:lnTo>
                  <a:pt x="68608" y="40395"/>
                </a:lnTo>
                <a:lnTo>
                  <a:pt x="68288" y="34920"/>
                </a:lnTo>
                <a:lnTo>
                  <a:pt x="29474" y="34920"/>
                </a:lnTo>
                <a:lnTo>
                  <a:pt x="25786" y="31110"/>
                </a:lnTo>
                <a:lnTo>
                  <a:pt x="25786" y="21716"/>
                </a:lnTo>
                <a:lnTo>
                  <a:pt x="29474" y="17906"/>
                </a:lnTo>
                <a:lnTo>
                  <a:pt x="64674" y="17906"/>
                </a:lnTo>
                <a:lnTo>
                  <a:pt x="60073" y="10745"/>
                </a:lnTo>
                <a:lnTo>
                  <a:pt x="48840" y="2884"/>
                </a:lnTo>
                <a:lnTo>
                  <a:pt x="35051" y="0"/>
                </a:lnTo>
                <a:close/>
              </a:path>
              <a:path w="69214" h="106679">
                <a:moveTo>
                  <a:pt x="64674" y="17906"/>
                </a:moveTo>
                <a:lnTo>
                  <a:pt x="38740" y="17906"/>
                </a:lnTo>
                <a:lnTo>
                  <a:pt x="42428" y="21716"/>
                </a:lnTo>
                <a:lnTo>
                  <a:pt x="42428" y="31110"/>
                </a:lnTo>
                <a:lnTo>
                  <a:pt x="38740" y="34920"/>
                </a:lnTo>
                <a:lnTo>
                  <a:pt x="68288" y="34920"/>
                </a:lnTo>
                <a:lnTo>
                  <a:pt x="67555" y="22391"/>
                </a:lnTo>
                <a:lnTo>
                  <a:pt x="64674" y="17906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251" name="object 59">
            <a:extLst>
              <a:ext uri="{FF2B5EF4-FFF2-40B4-BE49-F238E27FC236}">
                <a16:creationId xmlns:a16="http://schemas.microsoft.com/office/drawing/2014/main" id="{4F183013-035A-4CA0-98BF-0FDA61F5F5A5}"/>
              </a:ext>
            </a:extLst>
          </p:cNvPr>
          <p:cNvSpPr>
            <a:spLocks/>
          </p:cNvSpPr>
          <p:nvPr/>
        </p:nvSpPr>
        <p:spPr bwMode="auto">
          <a:xfrm>
            <a:off x="4611688" y="4203700"/>
            <a:ext cx="69850" cy="104775"/>
          </a:xfrm>
          <a:custGeom>
            <a:avLst/>
            <a:gdLst>
              <a:gd name="T0" fmla="*/ 35813 w 70485"/>
              <a:gd name="T1" fmla="*/ 0 h 105410"/>
              <a:gd name="T2" fmla="*/ 22253 w 70485"/>
              <a:gd name="T3" fmla="*/ 2621 h 105410"/>
              <a:gd name="T4" fmla="*/ 10676 w 70485"/>
              <a:gd name="T5" fmla="*/ 10169 h 105410"/>
              <a:gd name="T6" fmla="*/ 2863 w 70485"/>
              <a:gd name="T7" fmla="*/ 21467 h 105410"/>
              <a:gd name="T8" fmla="*/ 0 w 70485"/>
              <a:gd name="T9" fmla="*/ 35301 h 105410"/>
              <a:gd name="T10" fmla="*/ 0 w 70485"/>
              <a:gd name="T11" fmla="*/ 40254 h 105410"/>
              <a:gd name="T12" fmla="*/ 1005 w 70485"/>
              <a:gd name="T13" fmla="*/ 44826 h 105410"/>
              <a:gd name="T14" fmla="*/ 2804 w 70485"/>
              <a:gd name="T15" fmla="*/ 49148 h 105410"/>
              <a:gd name="T16" fmla="*/ 4328 w 70485"/>
              <a:gd name="T17" fmla="*/ 51815 h 105410"/>
              <a:gd name="T18" fmla="*/ 35570 w 70485"/>
              <a:gd name="T19" fmla="*/ 105155 h 105410"/>
              <a:gd name="T20" fmla="*/ 63886 w 70485"/>
              <a:gd name="T21" fmla="*/ 57149 h 105410"/>
              <a:gd name="T22" fmla="*/ 68125 w 70485"/>
              <a:gd name="T23" fmla="*/ 50247 h 105410"/>
              <a:gd name="T24" fmla="*/ 70065 w 70485"/>
              <a:gd name="T25" fmla="*/ 39888 h 105410"/>
              <a:gd name="T26" fmla="*/ 69734 w 70485"/>
              <a:gd name="T27" fmla="*/ 34421 h 105410"/>
              <a:gd name="T28" fmla="*/ 30114 w 70485"/>
              <a:gd name="T29" fmla="*/ 34421 h 105410"/>
              <a:gd name="T30" fmla="*/ 26304 w 70485"/>
              <a:gd name="T31" fmla="*/ 30729 h 105410"/>
              <a:gd name="T32" fmla="*/ 26311 w 70485"/>
              <a:gd name="T33" fmla="*/ 21459 h 105410"/>
              <a:gd name="T34" fmla="*/ 30114 w 70485"/>
              <a:gd name="T35" fmla="*/ 17657 h 105410"/>
              <a:gd name="T36" fmla="*/ 66093 w 70485"/>
              <a:gd name="T37" fmla="*/ 17657 h 105410"/>
              <a:gd name="T38" fmla="*/ 61347 w 70485"/>
              <a:gd name="T39" fmla="*/ 10560 h 105410"/>
              <a:gd name="T40" fmla="*/ 49898 w 70485"/>
              <a:gd name="T41" fmla="*/ 2838 h 105410"/>
              <a:gd name="T42" fmla="*/ 35813 w 70485"/>
              <a:gd name="T43" fmla="*/ 0 h 105410"/>
              <a:gd name="T44" fmla="*/ 66093 w 70485"/>
              <a:gd name="T45" fmla="*/ 17657 h 105410"/>
              <a:gd name="T46" fmla="*/ 39502 w 70485"/>
              <a:gd name="T47" fmla="*/ 17657 h 105410"/>
              <a:gd name="T48" fmla="*/ 43304 w 70485"/>
              <a:gd name="T49" fmla="*/ 21459 h 105410"/>
              <a:gd name="T50" fmla="*/ 43312 w 70485"/>
              <a:gd name="T51" fmla="*/ 30729 h 105410"/>
              <a:gd name="T52" fmla="*/ 39502 w 70485"/>
              <a:gd name="T53" fmla="*/ 34421 h 105410"/>
              <a:gd name="T54" fmla="*/ 69734 w 70485"/>
              <a:gd name="T55" fmla="*/ 34421 h 105410"/>
              <a:gd name="T56" fmla="*/ 68981 w 70485"/>
              <a:gd name="T57" fmla="*/ 21976 h 105410"/>
              <a:gd name="T58" fmla="*/ 66093 w 70485"/>
              <a:gd name="T59" fmla="*/ 17657 h 105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0485" h="105410">
                <a:moveTo>
                  <a:pt x="35813" y="0"/>
                </a:moveTo>
                <a:lnTo>
                  <a:pt x="22253" y="2621"/>
                </a:lnTo>
                <a:lnTo>
                  <a:pt x="10676" y="10169"/>
                </a:lnTo>
                <a:lnTo>
                  <a:pt x="2863" y="21467"/>
                </a:lnTo>
                <a:lnTo>
                  <a:pt x="0" y="35301"/>
                </a:lnTo>
                <a:lnTo>
                  <a:pt x="0" y="40254"/>
                </a:lnTo>
                <a:lnTo>
                  <a:pt x="1005" y="44826"/>
                </a:lnTo>
                <a:lnTo>
                  <a:pt x="2804" y="49148"/>
                </a:lnTo>
                <a:lnTo>
                  <a:pt x="4328" y="51815"/>
                </a:lnTo>
                <a:lnTo>
                  <a:pt x="35570" y="105155"/>
                </a:lnTo>
                <a:lnTo>
                  <a:pt x="63886" y="57149"/>
                </a:lnTo>
                <a:lnTo>
                  <a:pt x="68125" y="50247"/>
                </a:lnTo>
                <a:lnTo>
                  <a:pt x="70065" y="39888"/>
                </a:lnTo>
                <a:lnTo>
                  <a:pt x="69734" y="34421"/>
                </a:lnTo>
                <a:lnTo>
                  <a:pt x="30114" y="34421"/>
                </a:lnTo>
                <a:lnTo>
                  <a:pt x="26304" y="30729"/>
                </a:lnTo>
                <a:lnTo>
                  <a:pt x="26311" y="21459"/>
                </a:lnTo>
                <a:lnTo>
                  <a:pt x="30114" y="17657"/>
                </a:lnTo>
                <a:lnTo>
                  <a:pt x="66093" y="17657"/>
                </a:lnTo>
                <a:lnTo>
                  <a:pt x="61347" y="10560"/>
                </a:lnTo>
                <a:lnTo>
                  <a:pt x="49898" y="2838"/>
                </a:lnTo>
                <a:lnTo>
                  <a:pt x="35813" y="0"/>
                </a:lnTo>
                <a:close/>
              </a:path>
              <a:path w="70485" h="105410">
                <a:moveTo>
                  <a:pt x="66093" y="17657"/>
                </a:moveTo>
                <a:lnTo>
                  <a:pt x="39502" y="17657"/>
                </a:lnTo>
                <a:lnTo>
                  <a:pt x="43304" y="21459"/>
                </a:lnTo>
                <a:lnTo>
                  <a:pt x="43312" y="30729"/>
                </a:lnTo>
                <a:lnTo>
                  <a:pt x="39502" y="34421"/>
                </a:lnTo>
                <a:lnTo>
                  <a:pt x="69734" y="34421"/>
                </a:lnTo>
                <a:lnTo>
                  <a:pt x="68981" y="21976"/>
                </a:lnTo>
                <a:lnTo>
                  <a:pt x="66093" y="17657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252" name="object 60">
            <a:extLst>
              <a:ext uri="{FF2B5EF4-FFF2-40B4-BE49-F238E27FC236}">
                <a16:creationId xmlns:a16="http://schemas.microsoft.com/office/drawing/2014/main" id="{4F256C45-8FFA-4F4D-B06E-D1380928E921}"/>
              </a:ext>
            </a:extLst>
          </p:cNvPr>
          <p:cNvSpPr>
            <a:spLocks/>
          </p:cNvSpPr>
          <p:nvPr/>
        </p:nvSpPr>
        <p:spPr bwMode="auto">
          <a:xfrm>
            <a:off x="4046538" y="4267200"/>
            <a:ext cx="642937" cy="381000"/>
          </a:xfrm>
          <a:custGeom>
            <a:avLst/>
            <a:gdLst>
              <a:gd name="T0" fmla="*/ 0 w 643254"/>
              <a:gd name="T1" fmla="*/ 378845 h 381000"/>
              <a:gd name="T2" fmla="*/ 373776 w 643254"/>
              <a:gd name="T3" fmla="*/ 380999 h 381000"/>
              <a:gd name="T4" fmla="*/ 375787 w 643254"/>
              <a:gd name="T5" fmla="*/ 221741 h 381000"/>
              <a:gd name="T6" fmla="*/ 643127 w 643254"/>
              <a:gd name="T7" fmla="*/ 221741 h 381000"/>
              <a:gd name="T8" fmla="*/ 643127 w 643254"/>
              <a:gd name="T9" fmla="*/ 0 h 381000"/>
              <a:gd name="T10" fmla="*/ 605424 w 643254"/>
              <a:gd name="T11" fmla="*/ 18918 h 38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3254" h="381000">
                <a:moveTo>
                  <a:pt x="0" y="378845"/>
                </a:moveTo>
                <a:lnTo>
                  <a:pt x="373776" y="380999"/>
                </a:lnTo>
                <a:lnTo>
                  <a:pt x="375787" y="221741"/>
                </a:lnTo>
                <a:lnTo>
                  <a:pt x="643127" y="221741"/>
                </a:lnTo>
                <a:lnTo>
                  <a:pt x="643127" y="0"/>
                </a:lnTo>
                <a:lnTo>
                  <a:pt x="605424" y="18918"/>
                </a:lnTo>
              </a:path>
            </a:pathLst>
          </a:custGeom>
          <a:noFill/>
          <a:ln w="9143">
            <a:solidFill>
              <a:srgbClr val="3F3F3F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253" name="object 61">
            <a:extLst>
              <a:ext uri="{FF2B5EF4-FFF2-40B4-BE49-F238E27FC236}">
                <a16:creationId xmlns:a16="http://schemas.microsoft.com/office/drawing/2014/main" id="{FB3FD075-7299-4D51-B341-BA070E3FD842}"/>
              </a:ext>
            </a:extLst>
          </p:cNvPr>
          <p:cNvSpPr>
            <a:spLocks/>
          </p:cNvSpPr>
          <p:nvPr/>
        </p:nvSpPr>
        <p:spPr bwMode="auto">
          <a:xfrm>
            <a:off x="3575050" y="4400550"/>
            <a:ext cx="300038" cy="190500"/>
          </a:xfrm>
          <a:custGeom>
            <a:avLst/>
            <a:gdLst>
              <a:gd name="T0" fmla="*/ 203453 w 299085"/>
              <a:gd name="T1" fmla="*/ 0 h 190500"/>
              <a:gd name="T2" fmla="*/ 203453 w 299085"/>
              <a:gd name="T3" fmla="*/ 47624 h 190500"/>
              <a:gd name="T4" fmla="*/ 0 w 299085"/>
              <a:gd name="T5" fmla="*/ 47624 h 190500"/>
              <a:gd name="T6" fmla="*/ 0 w 299085"/>
              <a:gd name="T7" fmla="*/ 142874 h 190500"/>
              <a:gd name="T8" fmla="*/ 203453 w 299085"/>
              <a:gd name="T9" fmla="*/ 142874 h 190500"/>
              <a:gd name="T10" fmla="*/ 203453 w 299085"/>
              <a:gd name="T11" fmla="*/ 190499 h 190500"/>
              <a:gd name="T12" fmla="*/ 298703 w 299085"/>
              <a:gd name="T13" fmla="*/ 95249 h 190500"/>
              <a:gd name="T14" fmla="*/ 203453 w 299085"/>
              <a:gd name="T15" fmla="*/ 0 h 190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99085" h="190500">
                <a:moveTo>
                  <a:pt x="203453" y="0"/>
                </a:moveTo>
                <a:lnTo>
                  <a:pt x="203453" y="47624"/>
                </a:lnTo>
                <a:lnTo>
                  <a:pt x="0" y="47624"/>
                </a:lnTo>
                <a:lnTo>
                  <a:pt x="0" y="142874"/>
                </a:lnTo>
                <a:lnTo>
                  <a:pt x="203453" y="142874"/>
                </a:lnTo>
                <a:lnTo>
                  <a:pt x="203453" y="190499"/>
                </a:lnTo>
                <a:lnTo>
                  <a:pt x="298703" y="95249"/>
                </a:lnTo>
                <a:lnTo>
                  <a:pt x="203453" y="0"/>
                </a:lnTo>
                <a:close/>
              </a:path>
            </a:pathLst>
          </a:custGeom>
          <a:solidFill>
            <a:srgbClr val="001F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254" name="object 62">
            <a:extLst>
              <a:ext uri="{FF2B5EF4-FFF2-40B4-BE49-F238E27FC236}">
                <a16:creationId xmlns:a16="http://schemas.microsoft.com/office/drawing/2014/main" id="{FC60D2D2-D036-40A7-80B8-BFCE7B866626}"/>
              </a:ext>
            </a:extLst>
          </p:cNvPr>
          <p:cNvSpPr>
            <a:spLocks/>
          </p:cNvSpPr>
          <p:nvPr/>
        </p:nvSpPr>
        <p:spPr bwMode="auto">
          <a:xfrm>
            <a:off x="2909888" y="4371975"/>
            <a:ext cx="58737" cy="57150"/>
          </a:xfrm>
          <a:custGeom>
            <a:avLst/>
            <a:gdLst>
              <a:gd name="T0" fmla="*/ 25766 w 59055"/>
              <a:gd name="T1" fmla="*/ 0 h 56514"/>
              <a:gd name="T2" fmla="*/ 12631 w 59055"/>
              <a:gd name="T3" fmla="*/ 5013 h 56514"/>
              <a:gd name="T4" fmla="*/ 3452 w 59055"/>
              <a:gd name="T5" fmla="*/ 15148 h 56514"/>
              <a:gd name="T6" fmla="*/ 0 w 59055"/>
              <a:gd name="T7" fmla="*/ 28701 h 56514"/>
              <a:gd name="T8" fmla="*/ 1990 w 59055"/>
              <a:gd name="T9" fmla="*/ 38867 h 56514"/>
              <a:gd name="T10" fmla="*/ 9162 w 59055"/>
              <a:gd name="T11" fmla="*/ 48473 h 56514"/>
              <a:gd name="T12" fmla="*/ 21417 w 59055"/>
              <a:gd name="T13" fmla="*/ 54671 h 56514"/>
              <a:gd name="T14" fmla="*/ 38610 w 59055"/>
              <a:gd name="T15" fmla="*/ 56289 h 56514"/>
              <a:gd name="T16" fmla="*/ 49290 w 59055"/>
              <a:gd name="T17" fmla="*/ 49761 h 56514"/>
              <a:gd name="T18" fmla="*/ 56396 w 59055"/>
              <a:gd name="T19" fmla="*/ 38191 h 56514"/>
              <a:gd name="T20" fmla="*/ 58611 w 59055"/>
              <a:gd name="T21" fmla="*/ 21952 h 56514"/>
              <a:gd name="T22" fmla="*/ 52537 w 59055"/>
              <a:gd name="T23" fmla="*/ 10551 h 56514"/>
              <a:gd name="T24" fmla="*/ 41296 w 59055"/>
              <a:gd name="T25" fmla="*/ 2764 h 56514"/>
              <a:gd name="T26" fmla="*/ 25766 w 59055"/>
              <a:gd name="T27" fmla="*/ 0 h 56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9055" h="56514">
                <a:moveTo>
                  <a:pt x="25766" y="0"/>
                </a:moveTo>
                <a:lnTo>
                  <a:pt x="12631" y="5013"/>
                </a:lnTo>
                <a:lnTo>
                  <a:pt x="3452" y="15148"/>
                </a:lnTo>
                <a:lnTo>
                  <a:pt x="0" y="28701"/>
                </a:lnTo>
                <a:lnTo>
                  <a:pt x="1990" y="38867"/>
                </a:lnTo>
                <a:lnTo>
                  <a:pt x="9162" y="48473"/>
                </a:lnTo>
                <a:lnTo>
                  <a:pt x="21417" y="54671"/>
                </a:lnTo>
                <a:lnTo>
                  <a:pt x="38610" y="56289"/>
                </a:lnTo>
                <a:lnTo>
                  <a:pt x="49290" y="49761"/>
                </a:lnTo>
                <a:lnTo>
                  <a:pt x="56396" y="38191"/>
                </a:lnTo>
                <a:lnTo>
                  <a:pt x="58611" y="21952"/>
                </a:lnTo>
                <a:lnTo>
                  <a:pt x="52537" y="10551"/>
                </a:lnTo>
                <a:lnTo>
                  <a:pt x="41296" y="2764"/>
                </a:lnTo>
                <a:lnTo>
                  <a:pt x="2576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255" name="object 63">
            <a:extLst>
              <a:ext uri="{FF2B5EF4-FFF2-40B4-BE49-F238E27FC236}">
                <a16:creationId xmlns:a16="http://schemas.microsoft.com/office/drawing/2014/main" id="{3855A6FC-885A-491E-B66A-B8760C334B6E}"/>
              </a:ext>
            </a:extLst>
          </p:cNvPr>
          <p:cNvSpPr>
            <a:spLocks/>
          </p:cNvSpPr>
          <p:nvPr/>
        </p:nvSpPr>
        <p:spPr bwMode="auto">
          <a:xfrm>
            <a:off x="3013075" y="4371975"/>
            <a:ext cx="57150" cy="57150"/>
          </a:xfrm>
          <a:custGeom>
            <a:avLst/>
            <a:gdLst>
              <a:gd name="T0" fmla="*/ 25662 w 57785"/>
              <a:gd name="T1" fmla="*/ 0 h 57150"/>
              <a:gd name="T2" fmla="*/ 12587 w 57785"/>
              <a:gd name="T3" fmla="*/ 4876 h 57150"/>
              <a:gd name="T4" fmla="*/ 3442 w 57785"/>
              <a:gd name="T5" fmla="*/ 15057 h 57150"/>
              <a:gd name="T6" fmla="*/ 0 w 57785"/>
              <a:gd name="T7" fmla="*/ 28771 h 57150"/>
              <a:gd name="T8" fmla="*/ 1446 w 57785"/>
              <a:gd name="T9" fmla="*/ 37662 h 57150"/>
              <a:gd name="T10" fmla="*/ 8090 w 57785"/>
              <a:gd name="T11" fmla="*/ 47942 h 57150"/>
              <a:gd name="T12" fmla="*/ 19880 w 57785"/>
              <a:gd name="T13" fmla="*/ 54711 h 57150"/>
              <a:gd name="T14" fmla="*/ 36546 w 57785"/>
              <a:gd name="T15" fmla="*/ 56697 h 57150"/>
              <a:gd name="T16" fmla="*/ 47510 w 57785"/>
              <a:gd name="T17" fmla="*/ 50466 h 57150"/>
              <a:gd name="T18" fmla="*/ 54892 w 57785"/>
              <a:gd name="T19" fmla="*/ 39056 h 57150"/>
              <a:gd name="T20" fmla="*/ 57332 w 57785"/>
              <a:gd name="T21" fmla="*/ 23003 h 57150"/>
              <a:gd name="T22" fmla="*/ 51673 w 57785"/>
              <a:gd name="T23" fmla="*/ 11122 h 57150"/>
              <a:gd name="T24" fmla="*/ 40787 w 57785"/>
              <a:gd name="T25" fmla="*/ 2951 h 57150"/>
              <a:gd name="T26" fmla="*/ 25662 w 57785"/>
              <a:gd name="T27" fmla="*/ 0 h 57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7785" h="57150">
                <a:moveTo>
                  <a:pt x="25662" y="0"/>
                </a:moveTo>
                <a:lnTo>
                  <a:pt x="12587" y="4876"/>
                </a:lnTo>
                <a:lnTo>
                  <a:pt x="3442" y="15057"/>
                </a:lnTo>
                <a:lnTo>
                  <a:pt x="0" y="28771"/>
                </a:lnTo>
                <a:lnTo>
                  <a:pt x="1446" y="37662"/>
                </a:lnTo>
                <a:lnTo>
                  <a:pt x="8090" y="47942"/>
                </a:lnTo>
                <a:lnTo>
                  <a:pt x="19880" y="54711"/>
                </a:lnTo>
                <a:lnTo>
                  <a:pt x="36546" y="56697"/>
                </a:lnTo>
                <a:lnTo>
                  <a:pt x="47510" y="50466"/>
                </a:lnTo>
                <a:lnTo>
                  <a:pt x="54892" y="39056"/>
                </a:lnTo>
                <a:lnTo>
                  <a:pt x="57332" y="23003"/>
                </a:lnTo>
                <a:lnTo>
                  <a:pt x="51673" y="11122"/>
                </a:lnTo>
                <a:lnTo>
                  <a:pt x="40787" y="2951"/>
                </a:lnTo>
                <a:lnTo>
                  <a:pt x="25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256" name="object 64">
            <a:extLst>
              <a:ext uri="{FF2B5EF4-FFF2-40B4-BE49-F238E27FC236}">
                <a16:creationId xmlns:a16="http://schemas.microsoft.com/office/drawing/2014/main" id="{FECD26DC-1C21-453D-A27D-B970E2AFDC9E}"/>
              </a:ext>
            </a:extLst>
          </p:cNvPr>
          <p:cNvSpPr>
            <a:spLocks/>
          </p:cNvSpPr>
          <p:nvPr/>
        </p:nvSpPr>
        <p:spPr bwMode="auto">
          <a:xfrm>
            <a:off x="3114675" y="4371975"/>
            <a:ext cx="58738" cy="57150"/>
          </a:xfrm>
          <a:custGeom>
            <a:avLst/>
            <a:gdLst>
              <a:gd name="T0" fmla="*/ 25769 w 59055"/>
              <a:gd name="T1" fmla="*/ 0 h 56514"/>
              <a:gd name="T2" fmla="*/ 12638 w 59055"/>
              <a:gd name="T3" fmla="*/ 5013 h 56514"/>
              <a:gd name="T4" fmla="*/ 3455 w 59055"/>
              <a:gd name="T5" fmla="*/ 15148 h 56514"/>
              <a:gd name="T6" fmla="*/ 0 w 59055"/>
              <a:gd name="T7" fmla="*/ 28701 h 56514"/>
              <a:gd name="T8" fmla="*/ 1993 w 59055"/>
              <a:gd name="T9" fmla="*/ 38869 h 56514"/>
              <a:gd name="T10" fmla="*/ 9169 w 59055"/>
              <a:gd name="T11" fmla="*/ 48474 h 56514"/>
              <a:gd name="T12" fmla="*/ 21425 w 59055"/>
              <a:gd name="T13" fmla="*/ 54671 h 56514"/>
              <a:gd name="T14" fmla="*/ 38614 w 59055"/>
              <a:gd name="T15" fmla="*/ 56289 h 56514"/>
              <a:gd name="T16" fmla="*/ 49295 w 59055"/>
              <a:gd name="T17" fmla="*/ 49762 h 56514"/>
              <a:gd name="T18" fmla="*/ 56398 w 59055"/>
              <a:gd name="T19" fmla="*/ 38192 h 56514"/>
              <a:gd name="T20" fmla="*/ 58612 w 59055"/>
              <a:gd name="T21" fmla="*/ 21954 h 56514"/>
              <a:gd name="T22" fmla="*/ 52543 w 59055"/>
              <a:gd name="T23" fmla="*/ 10552 h 56514"/>
              <a:gd name="T24" fmla="*/ 41304 w 59055"/>
              <a:gd name="T25" fmla="*/ 2764 h 56514"/>
              <a:gd name="T26" fmla="*/ 25769 w 59055"/>
              <a:gd name="T27" fmla="*/ 0 h 56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9055" h="56514">
                <a:moveTo>
                  <a:pt x="25769" y="0"/>
                </a:moveTo>
                <a:lnTo>
                  <a:pt x="12638" y="5013"/>
                </a:lnTo>
                <a:lnTo>
                  <a:pt x="3455" y="15148"/>
                </a:lnTo>
                <a:lnTo>
                  <a:pt x="0" y="28701"/>
                </a:lnTo>
                <a:lnTo>
                  <a:pt x="1993" y="38869"/>
                </a:lnTo>
                <a:lnTo>
                  <a:pt x="9169" y="48474"/>
                </a:lnTo>
                <a:lnTo>
                  <a:pt x="21425" y="54671"/>
                </a:lnTo>
                <a:lnTo>
                  <a:pt x="38614" y="56289"/>
                </a:lnTo>
                <a:lnTo>
                  <a:pt x="49295" y="49762"/>
                </a:lnTo>
                <a:lnTo>
                  <a:pt x="56398" y="38192"/>
                </a:lnTo>
                <a:lnTo>
                  <a:pt x="58612" y="21954"/>
                </a:lnTo>
                <a:lnTo>
                  <a:pt x="52543" y="10552"/>
                </a:lnTo>
                <a:lnTo>
                  <a:pt x="41304" y="2764"/>
                </a:lnTo>
                <a:lnTo>
                  <a:pt x="257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257" name="object 65">
            <a:extLst>
              <a:ext uri="{FF2B5EF4-FFF2-40B4-BE49-F238E27FC236}">
                <a16:creationId xmlns:a16="http://schemas.microsoft.com/office/drawing/2014/main" id="{43E8C00D-E18F-44EA-A795-CBBA2A32EDA6}"/>
              </a:ext>
            </a:extLst>
          </p:cNvPr>
          <p:cNvSpPr>
            <a:spLocks/>
          </p:cNvSpPr>
          <p:nvPr/>
        </p:nvSpPr>
        <p:spPr bwMode="auto">
          <a:xfrm>
            <a:off x="3217863" y="4371975"/>
            <a:ext cx="58737" cy="57150"/>
          </a:xfrm>
          <a:custGeom>
            <a:avLst/>
            <a:gdLst>
              <a:gd name="T0" fmla="*/ 25769 w 59054"/>
              <a:gd name="T1" fmla="*/ 0 h 56514"/>
              <a:gd name="T2" fmla="*/ 12638 w 59054"/>
              <a:gd name="T3" fmla="*/ 5013 h 56514"/>
              <a:gd name="T4" fmla="*/ 3455 w 59054"/>
              <a:gd name="T5" fmla="*/ 15148 h 56514"/>
              <a:gd name="T6" fmla="*/ 0 w 59054"/>
              <a:gd name="T7" fmla="*/ 28701 h 56514"/>
              <a:gd name="T8" fmla="*/ 1993 w 59054"/>
              <a:gd name="T9" fmla="*/ 38869 h 56514"/>
              <a:gd name="T10" fmla="*/ 9169 w 59054"/>
              <a:gd name="T11" fmla="*/ 48474 h 56514"/>
              <a:gd name="T12" fmla="*/ 21425 w 59054"/>
              <a:gd name="T13" fmla="*/ 54671 h 56514"/>
              <a:gd name="T14" fmla="*/ 38614 w 59054"/>
              <a:gd name="T15" fmla="*/ 56289 h 56514"/>
              <a:gd name="T16" fmla="*/ 49295 w 59054"/>
              <a:gd name="T17" fmla="*/ 49762 h 56514"/>
              <a:gd name="T18" fmla="*/ 56398 w 59054"/>
              <a:gd name="T19" fmla="*/ 38192 h 56514"/>
              <a:gd name="T20" fmla="*/ 58612 w 59054"/>
              <a:gd name="T21" fmla="*/ 21954 h 56514"/>
              <a:gd name="T22" fmla="*/ 52543 w 59054"/>
              <a:gd name="T23" fmla="*/ 10552 h 56514"/>
              <a:gd name="T24" fmla="*/ 41304 w 59054"/>
              <a:gd name="T25" fmla="*/ 2764 h 56514"/>
              <a:gd name="T26" fmla="*/ 25769 w 59054"/>
              <a:gd name="T27" fmla="*/ 0 h 56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9054" h="56514">
                <a:moveTo>
                  <a:pt x="25769" y="0"/>
                </a:moveTo>
                <a:lnTo>
                  <a:pt x="12638" y="5013"/>
                </a:lnTo>
                <a:lnTo>
                  <a:pt x="3455" y="15148"/>
                </a:lnTo>
                <a:lnTo>
                  <a:pt x="0" y="28701"/>
                </a:lnTo>
                <a:lnTo>
                  <a:pt x="1993" y="38869"/>
                </a:lnTo>
                <a:lnTo>
                  <a:pt x="9169" y="48474"/>
                </a:lnTo>
                <a:lnTo>
                  <a:pt x="21425" y="54671"/>
                </a:lnTo>
                <a:lnTo>
                  <a:pt x="38614" y="56289"/>
                </a:lnTo>
                <a:lnTo>
                  <a:pt x="49295" y="49762"/>
                </a:lnTo>
                <a:lnTo>
                  <a:pt x="56398" y="38192"/>
                </a:lnTo>
                <a:lnTo>
                  <a:pt x="58612" y="21954"/>
                </a:lnTo>
                <a:lnTo>
                  <a:pt x="52543" y="10552"/>
                </a:lnTo>
                <a:lnTo>
                  <a:pt x="41304" y="2764"/>
                </a:lnTo>
                <a:lnTo>
                  <a:pt x="257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258" name="object 66">
            <a:extLst>
              <a:ext uri="{FF2B5EF4-FFF2-40B4-BE49-F238E27FC236}">
                <a16:creationId xmlns:a16="http://schemas.microsoft.com/office/drawing/2014/main" id="{47B644FD-1851-4FE7-8588-AA4095AF46D7}"/>
              </a:ext>
            </a:extLst>
          </p:cNvPr>
          <p:cNvSpPr>
            <a:spLocks/>
          </p:cNvSpPr>
          <p:nvPr/>
        </p:nvSpPr>
        <p:spPr bwMode="auto">
          <a:xfrm>
            <a:off x="3321050" y="4371975"/>
            <a:ext cx="57150" cy="57150"/>
          </a:xfrm>
          <a:custGeom>
            <a:avLst/>
            <a:gdLst>
              <a:gd name="T0" fmla="*/ 25662 w 57785"/>
              <a:gd name="T1" fmla="*/ 0 h 57150"/>
              <a:gd name="T2" fmla="*/ 12587 w 57785"/>
              <a:gd name="T3" fmla="*/ 4876 h 57150"/>
              <a:gd name="T4" fmla="*/ 3442 w 57785"/>
              <a:gd name="T5" fmla="*/ 15057 h 57150"/>
              <a:gd name="T6" fmla="*/ 0 w 57785"/>
              <a:gd name="T7" fmla="*/ 28771 h 57150"/>
              <a:gd name="T8" fmla="*/ 1446 w 57785"/>
              <a:gd name="T9" fmla="*/ 37662 h 57150"/>
              <a:gd name="T10" fmla="*/ 8090 w 57785"/>
              <a:gd name="T11" fmla="*/ 47942 h 57150"/>
              <a:gd name="T12" fmla="*/ 19880 w 57785"/>
              <a:gd name="T13" fmla="*/ 54711 h 57150"/>
              <a:gd name="T14" fmla="*/ 36546 w 57785"/>
              <a:gd name="T15" fmla="*/ 56697 h 57150"/>
              <a:gd name="T16" fmla="*/ 47510 w 57785"/>
              <a:gd name="T17" fmla="*/ 50466 h 57150"/>
              <a:gd name="T18" fmla="*/ 54892 w 57785"/>
              <a:gd name="T19" fmla="*/ 39056 h 57150"/>
              <a:gd name="T20" fmla="*/ 57332 w 57785"/>
              <a:gd name="T21" fmla="*/ 23003 h 57150"/>
              <a:gd name="T22" fmla="*/ 51673 w 57785"/>
              <a:gd name="T23" fmla="*/ 11122 h 57150"/>
              <a:gd name="T24" fmla="*/ 40787 w 57785"/>
              <a:gd name="T25" fmla="*/ 2951 h 57150"/>
              <a:gd name="T26" fmla="*/ 25662 w 57785"/>
              <a:gd name="T27" fmla="*/ 0 h 57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7785" h="57150">
                <a:moveTo>
                  <a:pt x="25662" y="0"/>
                </a:moveTo>
                <a:lnTo>
                  <a:pt x="12587" y="4876"/>
                </a:lnTo>
                <a:lnTo>
                  <a:pt x="3442" y="15057"/>
                </a:lnTo>
                <a:lnTo>
                  <a:pt x="0" y="28771"/>
                </a:lnTo>
                <a:lnTo>
                  <a:pt x="1446" y="37662"/>
                </a:lnTo>
                <a:lnTo>
                  <a:pt x="8090" y="47942"/>
                </a:lnTo>
                <a:lnTo>
                  <a:pt x="19880" y="54711"/>
                </a:lnTo>
                <a:lnTo>
                  <a:pt x="36546" y="56697"/>
                </a:lnTo>
                <a:lnTo>
                  <a:pt x="47510" y="50466"/>
                </a:lnTo>
                <a:lnTo>
                  <a:pt x="54892" y="39056"/>
                </a:lnTo>
                <a:lnTo>
                  <a:pt x="57332" y="23003"/>
                </a:lnTo>
                <a:lnTo>
                  <a:pt x="51673" y="11122"/>
                </a:lnTo>
                <a:lnTo>
                  <a:pt x="40787" y="2951"/>
                </a:lnTo>
                <a:lnTo>
                  <a:pt x="25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259" name="object 67">
            <a:extLst>
              <a:ext uri="{FF2B5EF4-FFF2-40B4-BE49-F238E27FC236}">
                <a16:creationId xmlns:a16="http://schemas.microsoft.com/office/drawing/2014/main" id="{0117B987-1E31-4D42-A280-BF46AA3BA390}"/>
              </a:ext>
            </a:extLst>
          </p:cNvPr>
          <p:cNvSpPr>
            <a:spLocks/>
          </p:cNvSpPr>
          <p:nvPr/>
        </p:nvSpPr>
        <p:spPr bwMode="auto">
          <a:xfrm>
            <a:off x="2906713" y="2376488"/>
            <a:ext cx="347662" cy="708025"/>
          </a:xfrm>
          <a:custGeom>
            <a:avLst/>
            <a:gdLst>
              <a:gd name="T0" fmla="*/ 283463 w 347979"/>
              <a:gd name="T1" fmla="*/ 0 h 708660"/>
              <a:gd name="T2" fmla="*/ 64008 w 347979"/>
              <a:gd name="T3" fmla="*/ 0 h 708660"/>
              <a:gd name="T4" fmla="*/ 49244 w 347979"/>
              <a:gd name="T5" fmla="*/ 1567 h 708660"/>
              <a:gd name="T6" fmla="*/ 14400 w 347979"/>
              <a:gd name="T7" fmla="*/ 22680 h 708660"/>
              <a:gd name="T8" fmla="*/ 35 w 347979"/>
              <a:gd name="T9" fmla="*/ 62097 h 708660"/>
              <a:gd name="T10" fmla="*/ 0 w 347979"/>
              <a:gd name="T11" fmla="*/ 363473 h 708660"/>
              <a:gd name="T12" fmla="*/ 1556 w 347979"/>
              <a:gd name="T13" fmla="*/ 378324 h 708660"/>
              <a:gd name="T14" fmla="*/ 22516 w 347979"/>
              <a:gd name="T15" fmla="*/ 413425 h 708660"/>
              <a:gd name="T16" fmla="*/ 61621 w 347979"/>
              <a:gd name="T17" fmla="*/ 427960 h 708660"/>
              <a:gd name="T18" fmla="*/ 64007 w 347979"/>
              <a:gd name="T19" fmla="*/ 428000 h 708660"/>
              <a:gd name="T20" fmla="*/ 64007 w 347979"/>
              <a:gd name="T21" fmla="*/ 644255 h 708660"/>
              <a:gd name="T22" fmla="*/ 77146 w 347979"/>
              <a:gd name="T23" fmla="*/ 684383 h 708660"/>
              <a:gd name="T24" fmla="*/ 111156 w 347979"/>
              <a:gd name="T25" fmla="*/ 706598 h 708660"/>
              <a:gd name="T26" fmla="*/ 223942 w 347979"/>
              <a:gd name="T27" fmla="*/ 708659 h 708660"/>
              <a:gd name="T28" fmla="*/ 237521 w 347979"/>
              <a:gd name="T29" fmla="*/ 706981 h 708660"/>
              <a:gd name="T30" fmla="*/ 270592 w 347979"/>
              <a:gd name="T31" fmla="*/ 684471 h 708660"/>
              <a:gd name="T32" fmla="*/ 283463 w 347979"/>
              <a:gd name="T33" fmla="*/ 428000 h 708660"/>
              <a:gd name="T34" fmla="*/ 298211 w 347979"/>
              <a:gd name="T35" fmla="*/ 426427 h 708660"/>
              <a:gd name="T36" fmla="*/ 333031 w 347979"/>
              <a:gd name="T37" fmla="*/ 405280 h 708660"/>
              <a:gd name="T38" fmla="*/ 347432 w 347979"/>
              <a:gd name="T39" fmla="*/ 365876 h 708660"/>
              <a:gd name="T40" fmla="*/ 347471 w 347979"/>
              <a:gd name="T41" fmla="*/ 64373 h 708660"/>
              <a:gd name="T42" fmla="*/ 345911 w 347979"/>
              <a:gd name="T43" fmla="*/ 49514 h 708660"/>
              <a:gd name="T44" fmla="*/ 324906 w 347979"/>
              <a:gd name="T45" fmla="*/ 14470 h 708660"/>
              <a:gd name="T46" fmla="*/ 285724 w 347979"/>
              <a:gd name="T47" fmla="*/ 35 h 708660"/>
              <a:gd name="T48" fmla="*/ 283463 w 347979"/>
              <a:gd name="T49" fmla="*/ 0 h 708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47979" h="708660">
                <a:moveTo>
                  <a:pt x="283463" y="0"/>
                </a:moveTo>
                <a:lnTo>
                  <a:pt x="64008" y="0"/>
                </a:lnTo>
                <a:lnTo>
                  <a:pt x="49244" y="1567"/>
                </a:lnTo>
                <a:lnTo>
                  <a:pt x="14400" y="22680"/>
                </a:lnTo>
                <a:lnTo>
                  <a:pt x="35" y="62097"/>
                </a:lnTo>
                <a:lnTo>
                  <a:pt x="0" y="363473"/>
                </a:lnTo>
                <a:lnTo>
                  <a:pt x="1556" y="378324"/>
                </a:lnTo>
                <a:lnTo>
                  <a:pt x="22516" y="413425"/>
                </a:lnTo>
                <a:lnTo>
                  <a:pt x="61621" y="427960"/>
                </a:lnTo>
                <a:lnTo>
                  <a:pt x="64007" y="428000"/>
                </a:lnTo>
                <a:lnTo>
                  <a:pt x="64007" y="644255"/>
                </a:lnTo>
                <a:lnTo>
                  <a:pt x="77146" y="684383"/>
                </a:lnTo>
                <a:lnTo>
                  <a:pt x="111156" y="706598"/>
                </a:lnTo>
                <a:lnTo>
                  <a:pt x="223942" y="708659"/>
                </a:lnTo>
                <a:lnTo>
                  <a:pt x="237521" y="706981"/>
                </a:lnTo>
                <a:lnTo>
                  <a:pt x="270592" y="684471"/>
                </a:lnTo>
                <a:lnTo>
                  <a:pt x="283463" y="428000"/>
                </a:lnTo>
                <a:lnTo>
                  <a:pt x="298211" y="426427"/>
                </a:lnTo>
                <a:lnTo>
                  <a:pt x="333031" y="405280"/>
                </a:lnTo>
                <a:lnTo>
                  <a:pt x="347432" y="365876"/>
                </a:lnTo>
                <a:lnTo>
                  <a:pt x="347471" y="64373"/>
                </a:lnTo>
                <a:lnTo>
                  <a:pt x="345911" y="49514"/>
                </a:lnTo>
                <a:lnTo>
                  <a:pt x="324906" y="14470"/>
                </a:lnTo>
                <a:lnTo>
                  <a:pt x="285724" y="35"/>
                </a:lnTo>
                <a:lnTo>
                  <a:pt x="283463" y="0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260" name="object 68">
            <a:extLst>
              <a:ext uri="{FF2B5EF4-FFF2-40B4-BE49-F238E27FC236}">
                <a16:creationId xmlns:a16="http://schemas.microsoft.com/office/drawing/2014/main" id="{AEE10094-3ED5-49AC-BD1A-3190299E4892}"/>
              </a:ext>
            </a:extLst>
          </p:cNvPr>
          <p:cNvSpPr>
            <a:spLocks/>
          </p:cNvSpPr>
          <p:nvPr/>
        </p:nvSpPr>
        <p:spPr bwMode="auto">
          <a:xfrm>
            <a:off x="2973388" y="2112963"/>
            <a:ext cx="212725" cy="209550"/>
          </a:xfrm>
          <a:custGeom>
            <a:avLst/>
            <a:gdLst>
              <a:gd name="T0" fmla="*/ 94930 w 213360"/>
              <a:gd name="T1" fmla="*/ 0 h 210185"/>
              <a:gd name="T2" fmla="*/ 54492 w 213360"/>
              <a:gd name="T3" fmla="*/ 12796 h 210185"/>
              <a:gd name="T4" fmla="*/ 22958 w 213360"/>
              <a:gd name="T5" fmla="*/ 39362 h 210185"/>
              <a:gd name="T6" fmla="*/ 3940 w 213360"/>
              <a:gd name="T7" fmla="*/ 76121 h 210185"/>
              <a:gd name="T8" fmla="*/ 0 w 213360"/>
              <a:gd name="T9" fmla="*/ 104525 h 210185"/>
              <a:gd name="T10" fmla="*/ 903 w 213360"/>
              <a:gd name="T11" fmla="*/ 118250 h 210185"/>
              <a:gd name="T12" fmla="*/ 14475 w 213360"/>
              <a:gd name="T13" fmla="*/ 157254 h 210185"/>
              <a:gd name="T14" fmla="*/ 41864 w 213360"/>
              <a:gd name="T15" fmla="*/ 187607 h 210185"/>
              <a:gd name="T16" fmla="*/ 79877 w 213360"/>
              <a:gd name="T17" fmla="*/ 205874 h 210185"/>
              <a:gd name="T18" fmla="*/ 109543 w 213360"/>
              <a:gd name="T19" fmla="*/ 209643 h 210185"/>
              <a:gd name="T20" fmla="*/ 123684 w 213360"/>
              <a:gd name="T21" fmla="*/ 208344 h 210185"/>
              <a:gd name="T22" fmla="*/ 162046 w 213360"/>
              <a:gd name="T23" fmla="*/ 194128 h 210185"/>
              <a:gd name="T24" fmla="*/ 191759 w 213360"/>
              <a:gd name="T25" fmla="*/ 166465 h 210185"/>
              <a:gd name="T26" fmla="*/ 209534 w 213360"/>
              <a:gd name="T27" fmla="*/ 127965 h 210185"/>
              <a:gd name="T28" fmla="*/ 213129 w 213360"/>
              <a:gd name="T29" fmla="*/ 97567 h 210185"/>
              <a:gd name="T30" fmla="*/ 211331 w 213360"/>
              <a:gd name="T31" fmla="*/ 84125 h 210185"/>
              <a:gd name="T32" fmla="*/ 195932 w 213360"/>
              <a:gd name="T33" fmla="*/ 47784 h 210185"/>
              <a:gd name="T34" fmla="*/ 167129 w 213360"/>
              <a:gd name="T35" fmla="*/ 19795 h 210185"/>
              <a:gd name="T36" fmla="*/ 126981 w 213360"/>
              <a:gd name="T37" fmla="*/ 3211 h 210185"/>
              <a:gd name="T38" fmla="*/ 94930 w 213360"/>
              <a:gd name="T39" fmla="*/ 0 h 210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13360" h="210185">
                <a:moveTo>
                  <a:pt x="94930" y="0"/>
                </a:moveTo>
                <a:lnTo>
                  <a:pt x="54492" y="12796"/>
                </a:lnTo>
                <a:lnTo>
                  <a:pt x="22958" y="39362"/>
                </a:lnTo>
                <a:lnTo>
                  <a:pt x="3940" y="76121"/>
                </a:lnTo>
                <a:lnTo>
                  <a:pt x="0" y="104525"/>
                </a:lnTo>
                <a:lnTo>
                  <a:pt x="903" y="118250"/>
                </a:lnTo>
                <a:lnTo>
                  <a:pt x="14475" y="157254"/>
                </a:lnTo>
                <a:lnTo>
                  <a:pt x="41864" y="187607"/>
                </a:lnTo>
                <a:lnTo>
                  <a:pt x="79877" y="205874"/>
                </a:lnTo>
                <a:lnTo>
                  <a:pt x="109543" y="209643"/>
                </a:lnTo>
                <a:lnTo>
                  <a:pt x="123684" y="208344"/>
                </a:lnTo>
                <a:lnTo>
                  <a:pt x="162046" y="194128"/>
                </a:lnTo>
                <a:lnTo>
                  <a:pt x="191759" y="166465"/>
                </a:lnTo>
                <a:lnTo>
                  <a:pt x="209534" y="127965"/>
                </a:lnTo>
                <a:lnTo>
                  <a:pt x="213129" y="97567"/>
                </a:lnTo>
                <a:lnTo>
                  <a:pt x="211331" y="84125"/>
                </a:lnTo>
                <a:lnTo>
                  <a:pt x="195932" y="47784"/>
                </a:lnTo>
                <a:lnTo>
                  <a:pt x="167129" y="19795"/>
                </a:lnTo>
                <a:lnTo>
                  <a:pt x="126981" y="3211"/>
                </a:lnTo>
                <a:lnTo>
                  <a:pt x="94930" y="0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261" name="object 69">
            <a:extLst>
              <a:ext uri="{FF2B5EF4-FFF2-40B4-BE49-F238E27FC236}">
                <a16:creationId xmlns:a16="http://schemas.microsoft.com/office/drawing/2014/main" id="{AC8315A2-27D2-456E-BBF0-67ADFE7D2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4838" y="1247775"/>
            <a:ext cx="519112" cy="522288"/>
          </a:xfrm>
          <a:prstGeom prst="rect">
            <a:avLst/>
          </a:prstGeom>
          <a:blipFill dpi="0" rotWithShape="1">
            <a:blip r:embed="rId2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262" name="object 70">
            <a:extLst>
              <a:ext uri="{FF2B5EF4-FFF2-40B4-BE49-F238E27FC236}">
                <a16:creationId xmlns:a16="http://schemas.microsoft.com/office/drawing/2014/main" id="{A9F944A7-6ED5-44A4-9ACA-3632BB568154}"/>
              </a:ext>
            </a:extLst>
          </p:cNvPr>
          <p:cNvSpPr>
            <a:spLocks/>
          </p:cNvSpPr>
          <p:nvPr/>
        </p:nvSpPr>
        <p:spPr bwMode="auto">
          <a:xfrm>
            <a:off x="5008563" y="1728788"/>
            <a:ext cx="2219325" cy="1522412"/>
          </a:xfrm>
          <a:custGeom>
            <a:avLst/>
            <a:gdLst>
              <a:gd name="T0" fmla="*/ 0 w 2219325"/>
              <a:gd name="T1" fmla="*/ 1522475 h 1522730"/>
              <a:gd name="T2" fmla="*/ 2218943 w 2219325"/>
              <a:gd name="T3" fmla="*/ 1522475 h 1522730"/>
              <a:gd name="T4" fmla="*/ 2218943 w 2219325"/>
              <a:gd name="T5" fmla="*/ 0 h 1522730"/>
              <a:gd name="T6" fmla="*/ 0 w 2219325"/>
              <a:gd name="T7" fmla="*/ 0 h 1522730"/>
              <a:gd name="T8" fmla="*/ 0 w 2219325"/>
              <a:gd name="T9" fmla="*/ 1522475 h 15227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19325" h="1522730">
                <a:moveTo>
                  <a:pt x="0" y="1522475"/>
                </a:moveTo>
                <a:lnTo>
                  <a:pt x="2218943" y="1522475"/>
                </a:lnTo>
                <a:lnTo>
                  <a:pt x="2218943" y="0"/>
                </a:lnTo>
                <a:lnTo>
                  <a:pt x="0" y="0"/>
                </a:lnTo>
                <a:lnTo>
                  <a:pt x="0" y="15224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263" name="object 71">
            <a:extLst>
              <a:ext uri="{FF2B5EF4-FFF2-40B4-BE49-F238E27FC236}">
                <a16:creationId xmlns:a16="http://schemas.microsoft.com/office/drawing/2014/main" id="{8928CEB2-3854-419A-8AA5-0EAD22941D73}"/>
              </a:ext>
            </a:extLst>
          </p:cNvPr>
          <p:cNvSpPr>
            <a:spLocks/>
          </p:cNvSpPr>
          <p:nvPr/>
        </p:nvSpPr>
        <p:spPr bwMode="auto">
          <a:xfrm>
            <a:off x="5008563" y="3802063"/>
            <a:ext cx="2219325" cy="2500312"/>
          </a:xfrm>
          <a:custGeom>
            <a:avLst/>
            <a:gdLst>
              <a:gd name="T0" fmla="*/ 0 w 2219325"/>
              <a:gd name="T1" fmla="*/ 2499359 h 2499360"/>
              <a:gd name="T2" fmla="*/ 2218943 w 2219325"/>
              <a:gd name="T3" fmla="*/ 2499359 h 2499360"/>
              <a:gd name="T4" fmla="*/ 2218943 w 2219325"/>
              <a:gd name="T5" fmla="*/ 0 h 2499360"/>
              <a:gd name="T6" fmla="*/ 0 w 2219325"/>
              <a:gd name="T7" fmla="*/ 0 h 2499360"/>
              <a:gd name="T8" fmla="*/ 0 w 2219325"/>
              <a:gd name="T9" fmla="*/ 2499359 h 2499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19325" h="2499360">
                <a:moveTo>
                  <a:pt x="0" y="2499359"/>
                </a:moveTo>
                <a:lnTo>
                  <a:pt x="2218943" y="2499359"/>
                </a:lnTo>
                <a:lnTo>
                  <a:pt x="2218943" y="0"/>
                </a:lnTo>
                <a:lnTo>
                  <a:pt x="0" y="0"/>
                </a:lnTo>
                <a:lnTo>
                  <a:pt x="0" y="2499359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264" name="object 72">
            <a:extLst>
              <a:ext uri="{FF2B5EF4-FFF2-40B4-BE49-F238E27FC236}">
                <a16:creationId xmlns:a16="http://schemas.microsoft.com/office/drawing/2014/main" id="{6AD5267C-B2AE-4D20-BDE8-696BCF299EF6}"/>
              </a:ext>
            </a:extLst>
          </p:cNvPr>
          <p:cNvSpPr>
            <a:spLocks/>
          </p:cNvSpPr>
          <p:nvPr/>
        </p:nvSpPr>
        <p:spPr bwMode="auto">
          <a:xfrm>
            <a:off x="5008563" y="1295400"/>
            <a:ext cx="2219325" cy="433388"/>
          </a:xfrm>
          <a:custGeom>
            <a:avLst/>
            <a:gdLst>
              <a:gd name="T0" fmla="*/ 0 w 2219325"/>
              <a:gd name="T1" fmla="*/ 432815 h 433069"/>
              <a:gd name="T2" fmla="*/ 2218943 w 2219325"/>
              <a:gd name="T3" fmla="*/ 432815 h 433069"/>
              <a:gd name="T4" fmla="*/ 2218943 w 2219325"/>
              <a:gd name="T5" fmla="*/ 0 h 433069"/>
              <a:gd name="T6" fmla="*/ 0 w 2219325"/>
              <a:gd name="T7" fmla="*/ 0 h 433069"/>
              <a:gd name="T8" fmla="*/ 0 w 2219325"/>
              <a:gd name="T9" fmla="*/ 432815 h 4330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19325" h="433069">
                <a:moveTo>
                  <a:pt x="0" y="432815"/>
                </a:moveTo>
                <a:lnTo>
                  <a:pt x="2218943" y="432815"/>
                </a:lnTo>
                <a:lnTo>
                  <a:pt x="2218943" y="0"/>
                </a:lnTo>
                <a:lnTo>
                  <a:pt x="0" y="0"/>
                </a:lnTo>
                <a:lnTo>
                  <a:pt x="0" y="432815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265" name="object 73">
            <a:extLst>
              <a:ext uri="{FF2B5EF4-FFF2-40B4-BE49-F238E27FC236}">
                <a16:creationId xmlns:a16="http://schemas.microsoft.com/office/drawing/2014/main" id="{F026F698-05C9-4548-95CA-0E9A54D08B7B}"/>
              </a:ext>
            </a:extLst>
          </p:cNvPr>
          <p:cNvSpPr>
            <a:spLocks/>
          </p:cNvSpPr>
          <p:nvPr/>
        </p:nvSpPr>
        <p:spPr bwMode="auto">
          <a:xfrm>
            <a:off x="5722938" y="1916113"/>
            <a:ext cx="1298575" cy="760412"/>
          </a:xfrm>
          <a:custGeom>
            <a:avLst/>
            <a:gdLst>
              <a:gd name="T0" fmla="*/ 1297807 w 1297940"/>
              <a:gd name="T1" fmla="*/ 316870 h 760730"/>
              <a:gd name="T2" fmla="*/ 138043 w 1297940"/>
              <a:gd name="T3" fmla="*/ 316870 h 760730"/>
              <a:gd name="T4" fmla="*/ 138043 w 1297940"/>
              <a:gd name="T5" fmla="*/ 760475 h 760730"/>
              <a:gd name="T6" fmla="*/ 1297807 w 1297940"/>
              <a:gd name="T7" fmla="*/ 760475 h 760730"/>
              <a:gd name="T8" fmla="*/ 1297807 w 1297940"/>
              <a:gd name="T9" fmla="*/ 316870 h 760730"/>
              <a:gd name="T10" fmla="*/ 1297807 w 1297940"/>
              <a:gd name="T11" fmla="*/ 0 h 760730"/>
              <a:gd name="T12" fmla="*/ 138043 w 1297940"/>
              <a:gd name="T13" fmla="*/ 0 h 760730"/>
              <a:gd name="T14" fmla="*/ 138043 w 1297940"/>
              <a:gd name="T15" fmla="*/ 126735 h 760730"/>
              <a:gd name="T16" fmla="*/ 0 w 1297940"/>
              <a:gd name="T17" fmla="*/ 317875 h 760730"/>
              <a:gd name="T18" fmla="*/ 1297807 w 1297940"/>
              <a:gd name="T19" fmla="*/ 316870 h 760730"/>
              <a:gd name="T20" fmla="*/ 1297807 w 1297940"/>
              <a:gd name="T21" fmla="*/ 0 h 7607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97940" h="760730">
                <a:moveTo>
                  <a:pt x="1297807" y="316870"/>
                </a:moveTo>
                <a:lnTo>
                  <a:pt x="138043" y="316870"/>
                </a:lnTo>
                <a:lnTo>
                  <a:pt x="138043" y="760475"/>
                </a:lnTo>
                <a:lnTo>
                  <a:pt x="1297807" y="760475"/>
                </a:lnTo>
                <a:lnTo>
                  <a:pt x="1297807" y="316870"/>
                </a:lnTo>
                <a:close/>
              </a:path>
              <a:path w="1297940" h="760730">
                <a:moveTo>
                  <a:pt x="1297807" y="0"/>
                </a:moveTo>
                <a:lnTo>
                  <a:pt x="138043" y="0"/>
                </a:lnTo>
                <a:lnTo>
                  <a:pt x="138043" y="126735"/>
                </a:lnTo>
                <a:lnTo>
                  <a:pt x="0" y="317875"/>
                </a:lnTo>
                <a:lnTo>
                  <a:pt x="1297807" y="316870"/>
                </a:lnTo>
                <a:lnTo>
                  <a:pt x="12978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266" name="object 74">
            <a:extLst>
              <a:ext uri="{FF2B5EF4-FFF2-40B4-BE49-F238E27FC236}">
                <a16:creationId xmlns:a16="http://schemas.microsoft.com/office/drawing/2014/main" id="{00EA9ADD-E062-41C2-BC4F-45337D500059}"/>
              </a:ext>
            </a:extLst>
          </p:cNvPr>
          <p:cNvSpPr>
            <a:spLocks/>
          </p:cNvSpPr>
          <p:nvPr/>
        </p:nvSpPr>
        <p:spPr bwMode="auto">
          <a:xfrm>
            <a:off x="5722938" y="1916113"/>
            <a:ext cx="1298575" cy="760412"/>
          </a:xfrm>
          <a:custGeom>
            <a:avLst/>
            <a:gdLst>
              <a:gd name="T0" fmla="*/ 138043 w 1297940"/>
              <a:gd name="T1" fmla="*/ 0 h 760730"/>
              <a:gd name="T2" fmla="*/ 331348 w 1297940"/>
              <a:gd name="T3" fmla="*/ 0 h 760730"/>
              <a:gd name="T4" fmla="*/ 1297807 w 1297940"/>
              <a:gd name="T5" fmla="*/ 0 h 760730"/>
              <a:gd name="T6" fmla="*/ 1297807 w 1297940"/>
              <a:gd name="T7" fmla="*/ 126735 h 760730"/>
              <a:gd name="T8" fmla="*/ 1297807 w 1297940"/>
              <a:gd name="T9" fmla="*/ 316870 h 760730"/>
              <a:gd name="T10" fmla="*/ 1297807 w 1297940"/>
              <a:gd name="T11" fmla="*/ 760475 h 760730"/>
              <a:gd name="T12" fmla="*/ 621273 w 1297940"/>
              <a:gd name="T13" fmla="*/ 760475 h 760730"/>
              <a:gd name="T14" fmla="*/ 331348 w 1297940"/>
              <a:gd name="T15" fmla="*/ 760475 h 760730"/>
              <a:gd name="T16" fmla="*/ 138043 w 1297940"/>
              <a:gd name="T17" fmla="*/ 760475 h 760730"/>
              <a:gd name="T18" fmla="*/ 138043 w 1297940"/>
              <a:gd name="T19" fmla="*/ 316870 h 760730"/>
              <a:gd name="T20" fmla="*/ 0 w 1297940"/>
              <a:gd name="T21" fmla="*/ 317875 h 760730"/>
              <a:gd name="T22" fmla="*/ 138043 w 1297940"/>
              <a:gd name="T23" fmla="*/ 126735 h 760730"/>
              <a:gd name="T24" fmla="*/ 138043 w 1297940"/>
              <a:gd name="T25" fmla="*/ 0 h 7607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97940" h="760730">
                <a:moveTo>
                  <a:pt x="138043" y="0"/>
                </a:moveTo>
                <a:lnTo>
                  <a:pt x="331348" y="0"/>
                </a:lnTo>
                <a:lnTo>
                  <a:pt x="1297807" y="0"/>
                </a:lnTo>
                <a:lnTo>
                  <a:pt x="1297807" y="126735"/>
                </a:lnTo>
                <a:lnTo>
                  <a:pt x="1297807" y="316870"/>
                </a:lnTo>
                <a:lnTo>
                  <a:pt x="1297807" y="760475"/>
                </a:lnTo>
                <a:lnTo>
                  <a:pt x="621273" y="760475"/>
                </a:lnTo>
                <a:lnTo>
                  <a:pt x="331348" y="760475"/>
                </a:lnTo>
                <a:lnTo>
                  <a:pt x="138043" y="760475"/>
                </a:lnTo>
                <a:lnTo>
                  <a:pt x="138043" y="316870"/>
                </a:lnTo>
                <a:lnTo>
                  <a:pt x="0" y="317875"/>
                </a:lnTo>
                <a:lnTo>
                  <a:pt x="138043" y="126735"/>
                </a:lnTo>
                <a:lnTo>
                  <a:pt x="138043" y="0"/>
                </a:lnTo>
                <a:close/>
              </a:path>
            </a:pathLst>
          </a:custGeom>
          <a:noFill/>
          <a:ln w="9143">
            <a:solidFill>
              <a:srgbClr val="BEBEB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267" name="object 75">
            <a:extLst>
              <a:ext uri="{FF2B5EF4-FFF2-40B4-BE49-F238E27FC236}">
                <a16:creationId xmlns:a16="http://schemas.microsoft.com/office/drawing/2014/main" id="{C02A208B-9AA1-4633-B2C0-0AAC61075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825" y="2020888"/>
            <a:ext cx="714375" cy="138112"/>
          </a:xfrm>
          <a:prstGeom prst="rect">
            <a:avLst/>
          </a:prstGeom>
          <a:blipFill dpi="0" rotWithShape="1">
            <a:blip r:embed="rId2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268" name="object 76">
            <a:extLst>
              <a:ext uri="{FF2B5EF4-FFF2-40B4-BE49-F238E27FC236}">
                <a16:creationId xmlns:a16="http://schemas.microsoft.com/office/drawing/2014/main" id="{A7BE2F3F-54E8-4B23-A7F1-0EA437240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9475" y="2171700"/>
            <a:ext cx="800100" cy="106363"/>
          </a:xfrm>
          <a:prstGeom prst="rect">
            <a:avLst/>
          </a:prstGeom>
          <a:blipFill dpi="0" rotWithShape="1">
            <a:blip r:embed="rId3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269" name="object 77">
            <a:extLst>
              <a:ext uri="{FF2B5EF4-FFF2-40B4-BE49-F238E27FC236}">
                <a16:creationId xmlns:a16="http://schemas.microsoft.com/office/drawing/2014/main" id="{164DB3DF-A917-4A5F-B36D-54CE9B5BAA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4238" y="2324100"/>
            <a:ext cx="606425" cy="136525"/>
          </a:xfrm>
          <a:prstGeom prst="rect">
            <a:avLst/>
          </a:prstGeom>
          <a:blipFill dpi="0" rotWithShape="1">
            <a:blip r:embed="rId3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270" name="object 78">
            <a:extLst>
              <a:ext uri="{FF2B5EF4-FFF2-40B4-BE49-F238E27FC236}">
                <a16:creationId xmlns:a16="http://schemas.microsoft.com/office/drawing/2014/main" id="{74A3405E-1A0E-4274-807B-5E25CFA225E5}"/>
              </a:ext>
            </a:extLst>
          </p:cNvPr>
          <p:cNvSpPr>
            <a:spLocks/>
          </p:cNvSpPr>
          <p:nvPr/>
        </p:nvSpPr>
        <p:spPr bwMode="auto">
          <a:xfrm>
            <a:off x="5008563" y="3251200"/>
            <a:ext cx="2219325" cy="550863"/>
          </a:xfrm>
          <a:custGeom>
            <a:avLst/>
            <a:gdLst>
              <a:gd name="T0" fmla="*/ 0 w 2219325"/>
              <a:gd name="T1" fmla="*/ 551687 h 551814"/>
              <a:gd name="T2" fmla="*/ 2218943 w 2219325"/>
              <a:gd name="T3" fmla="*/ 551687 h 551814"/>
              <a:gd name="T4" fmla="*/ 2218943 w 2219325"/>
              <a:gd name="T5" fmla="*/ 0 h 551814"/>
              <a:gd name="T6" fmla="*/ 0 w 2219325"/>
              <a:gd name="T7" fmla="*/ 0 h 551814"/>
              <a:gd name="T8" fmla="*/ 0 w 2219325"/>
              <a:gd name="T9" fmla="*/ 551687 h 551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19325" h="551814">
                <a:moveTo>
                  <a:pt x="0" y="551687"/>
                </a:moveTo>
                <a:lnTo>
                  <a:pt x="2218943" y="551687"/>
                </a:lnTo>
                <a:lnTo>
                  <a:pt x="2218943" y="0"/>
                </a:lnTo>
                <a:lnTo>
                  <a:pt x="0" y="0"/>
                </a:lnTo>
                <a:lnTo>
                  <a:pt x="0" y="551687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271" name="object 79">
            <a:extLst>
              <a:ext uri="{FF2B5EF4-FFF2-40B4-BE49-F238E27FC236}">
                <a16:creationId xmlns:a16="http://schemas.microsoft.com/office/drawing/2014/main" id="{89E05F9F-BE2A-49A5-9F58-2A6B29ED44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5725" y="3362325"/>
            <a:ext cx="747713" cy="166688"/>
          </a:xfrm>
          <a:prstGeom prst="rect">
            <a:avLst/>
          </a:prstGeom>
          <a:blipFill dpi="0" rotWithShape="1">
            <a:blip r:embed="rId3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272" name="object 80">
            <a:extLst>
              <a:ext uri="{FF2B5EF4-FFF2-40B4-BE49-F238E27FC236}">
                <a16:creationId xmlns:a16="http://schemas.microsoft.com/office/drawing/2014/main" id="{A7CAAAF2-79D0-47C9-A9EE-13DF0A2C0E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4138" y="3568700"/>
            <a:ext cx="1136650" cy="173038"/>
          </a:xfrm>
          <a:prstGeom prst="rect">
            <a:avLst/>
          </a:prstGeom>
          <a:blipFill dpi="0" rotWithShape="1">
            <a:blip r:embed="rId3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273" name="object 81">
            <a:extLst>
              <a:ext uri="{FF2B5EF4-FFF2-40B4-BE49-F238E27FC236}">
                <a16:creationId xmlns:a16="http://schemas.microsoft.com/office/drawing/2014/main" id="{6DD44844-A9DC-47D6-80EE-BE944ACC1CCA}"/>
              </a:ext>
            </a:extLst>
          </p:cNvPr>
          <p:cNvSpPr>
            <a:spLocks/>
          </p:cNvSpPr>
          <p:nvPr/>
        </p:nvSpPr>
        <p:spPr bwMode="auto">
          <a:xfrm>
            <a:off x="6097588" y="5329238"/>
            <a:ext cx="128587" cy="146050"/>
          </a:xfrm>
          <a:custGeom>
            <a:avLst/>
            <a:gdLst>
              <a:gd name="T0" fmla="*/ 0 w 128270"/>
              <a:gd name="T1" fmla="*/ 0 h 146685"/>
              <a:gd name="T2" fmla="*/ 128015 w 128270"/>
              <a:gd name="T3" fmla="*/ 73151 h 146685"/>
              <a:gd name="T4" fmla="*/ 0 w 128270"/>
              <a:gd name="T5" fmla="*/ 146303 h 146685"/>
              <a:gd name="T6" fmla="*/ 0 w 128270"/>
              <a:gd name="T7" fmla="*/ 0 h 1466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8270" h="146685">
                <a:moveTo>
                  <a:pt x="0" y="0"/>
                </a:moveTo>
                <a:lnTo>
                  <a:pt x="128015" y="73151"/>
                </a:lnTo>
                <a:lnTo>
                  <a:pt x="0" y="146303"/>
                </a:lnTo>
                <a:lnTo>
                  <a:pt x="0" y="0"/>
                </a:lnTo>
                <a:close/>
              </a:path>
            </a:pathLst>
          </a:custGeom>
          <a:noFill/>
          <a:ln w="28955">
            <a:solidFill>
              <a:srgbClr val="3F3F3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274" name="object 82">
            <a:extLst>
              <a:ext uri="{FF2B5EF4-FFF2-40B4-BE49-F238E27FC236}">
                <a16:creationId xmlns:a16="http://schemas.microsoft.com/office/drawing/2014/main" id="{989B653B-2FFD-4A43-8A90-2400891E0AA7}"/>
              </a:ext>
            </a:extLst>
          </p:cNvPr>
          <p:cNvSpPr>
            <a:spLocks/>
          </p:cNvSpPr>
          <p:nvPr/>
        </p:nvSpPr>
        <p:spPr bwMode="auto">
          <a:xfrm>
            <a:off x="5957888" y="5227638"/>
            <a:ext cx="346075" cy="346075"/>
          </a:xfrm>
          <a:custGeom>
            <a:avLst/>
            <a:gdLst>
              <a:gd name="T0" fmla="*/ 0 w 346075"/>
              <a:gd name="T1" fmla="*/ 172931 h 346075"/>
              <a:gd name="T2" fmla="*/ 5413 w 346075"/>
              <a:gd name="T3" fmla="*/ 129845 h 346075"/>
              <a:gd name="T4" fmla="*/ 20756 w 346075"/>
              <a:gd name="T5" fmla="*/ 90730 h 346075"/>
              <a:gd name="T6" fmla="*/ 44680 w 346075"/>
              <a:gd name="T7" fmla="*/ 56934 h 346075"/>
              <a:gd name="T8" fmla="*/ 75837 w 346075"/>
              <a:gd name="T9" fmla="*/ 29805 h 346075"/>
              <a:gd name="T10" fmla="*/ 112879 w 346075"/>
              <a:gd name="T11" fmla="*/ 10690 h 346075"/>
              <a:gd name="T12" fmla="*/ 154458 w 346075"/>
              <a:gd name="T13" fmla="*/ 937 h 346075"/>
              <a:gd name="T14" fmla="*/ 169093 w 346075"/>
              <a:gd name="T15" fmla="*/ 0 h 346075"/>
              <a:gd name="T16" fmla="*/ 184215 w 346075"/>
              <a:gd name="T17" fmla="*/ 598 h 346075"/>
              <a:gd name="T18" fmla="*/ 227055 w 346075"/>
              <a:gd name="T19" fmla="*/ 9262 h 346075"/>
              <a:gd name="T20" fmla="*/ 265156 w 346075"/>
              <a:gd name="T21" fmla="*/ 27218 h 346075"/>
              <a:gd name="T22" fmla="*/ 297299 w 346075"/>
              <a:gd name="T23" fmla="*/ 53163 h 346075"/>
              <a:gd name="T24" fmla="*/ 322267 w 346075"/>
              <a:gd name="T25" fmla="*/ 85791 h 346075"/>
              <a:gd name="T26" fmla="*/ 338842 w 346075"/>
              <a:gd name="T27" fmla="*/ 123801 h 346075"/>
              <a:gd name="T28" fmla="*/ 345807 w 346075"/>
              <a:gd name="T29" fmla="*/ 165888 h 346075"/>
              <a:gd name="T30" fmla="*/ 345234 w 346075"/>
              <a:gd name="T31" fmla="*/ 181330 h 346075"/>
              <a:gd name="T32" fmla="*/ 336760 w 346075"/>
              <a:gd name="T33" fmla="*/ 224908 h 346075"/>
              <a:gd name="T34" fmla="*/ 319140 w 346075"/>
              <a:gd name="T35" fmla="*/ 263498 h 346075"/>
              <a:gd name="T36" fmla="*/ 293645 w 346075"/>
              <a:gd name="T37" fmla="*/ 295982 h 346075"/>
              <a:gd name="T38" fmla="*/ 261544 w 346075"/>
              <a:gd name="T39" fmla="*/ 321245 h 346075"/>
              <a:gd name="T40" fmla="*/ 224106 w 346075"/>
              <a:gd name="T41" fmla="*/ 338170 h 346075"/>
              <a:gd name="T42" fmla="*/ 182602 w 346075"/>
              <a:gd name="T43" fmla="*/ 345641 h 346075"/>
              <a:gd name="T44" fmla="*/ 166907 w 346075"/>
              <a:gd name="T45" fmla="*/ 345095 h 346075"/>
              <a:gd name="T46" fmla="*/ 122741 w 346075"/>
              <a:gd name="T47" fmla="*/ 336792 h 346075"/>
              <a:gd name="T48" fmla="*/ 83757 w 346075"/>
              <a:gd name="T49" fmla="*/ 319459 h 346075"/>
              <a:gd name="T50" fmla="*/ 50993 w 346075"/>
              <a:gd name="T51" fmla="*/ 294338 h 346075"/>
              <a:gd name="T52" fmla="*/ 25487 w 346075"/>
              <a:gd name="T53" fmla="*/ 262673 h 346075"/>
              <a:gd name="T54" fmla="*/ 8274 w 346075"/>
              <a:gd name="T55" fmla="*/ 225705 h 346075"/>
              <a:gd name="T56" fmla="*/ 393 w 346075"/>
              <a:gd name="T57" fmla="*/ 184677 h 346075"/>
              <a:gd name="T58" fmla="*/ 0 w 346075"/>
              <a:gd name="T59" fmla="*/ 172931 h 3460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46075" h="346075">
                <a:moveTo>
                  <a:pt x="0" y="172931"/>
                </a:moveTo>
                <a:lnTo>
                  <a:pt x="5413" y="129845"/>
                </a:lnTo>
                <a:lnTo>
                  <a:pt x="20756" y="90730"/>
                </a:lnTo>
                <a:lnTo>
                  <a:pt x="44680" y="56934"/>
                </a:lnTo>
                <a:lnTo>
                  <a:pt x="75837" y="29805"/>
                </a:lnTo>
                <a:lnTo>
                  <a:pt x="112879" y="10690"/>
                </a:lnTo>
                <a:lnTo>
                  <a:pt x="154458" y="937"/>
                </a:lnTo>
                <a:lnTo>
                  <a:pt x="169093" y="0"/>
                </a:lnTo>
                <a:lnTo>
                  <a:pt x="184215" y="598"/>
                </a:lnTo>
                <a:lnTo>
                  <a:pt x="227055" y="9262"/>
                </a:lnTo>
                <a:lnTo>
                  <a:pt x="265156" y="27218"/>
                </a:lnTo>
                <a:lnTo>
                  <a:pt x="297299" y="53163"/>
                </a:lnTo>
                <a:lnTo>
                  <a:pt x="322267" y="85791"/>
                </a:lnTo>
                <a:lnTo>
                  <a:pt x="338842" y="123801"/>
                </a:lnTo>
                <a:lnTo>
                  <a:pt x="345807" y="165888"/>
                </a:lnTo>
                <a:lnTo>
                  <a:pt x="345234" y="181330"/>
                </a:lnTo>
                <a:lnTo>
                  <a:pt x="336760" y="224908"/>
                </a:lnTo>
                <a:lnTo>
                  <a:pt x="319140" y="263498"/>
                </a:lnTo>
                <a:lnTo>
                  <a:pt x="293645" y="295982"/>
                </a:lnTo>
                <a:lnTo>
                  <a:pt x="261544" y="321245"/>
                </a:lnTo>
                <a:lnTo>
                  <a:pt x="224106" y="338170"/>
                </a:lnTo>
                <a:lnTo>
                  <a:pt x="182602" y="345641"/>
                </a:lnTo>
                <a:lnTo>
                  <a:pt x="166907" y="345095"/>
                </a:lnTo>
                <a:lnTo>
                  <a:pt x="122741" y="336792"/>
                </a:lnTo>
                <a:lnTo>
                  <a:pt x="83757" y="319459"/>
                </a:lnTo>
                <a:lnTo>
                  <a:pt x="50993" y="294338"/>
                </a:lnTo>
                <a:lnTo>
                  <a:pt x="25487" y="262673"/>
                </a:lnTo>
                <a:lnTo>
                  <a:pt x="8274" y="225705"/>
                </a:lnTo>
                <a:lnTo>
                  <a:pt x="393" y="184677"/>
                </a:lnTo>
                <a:lnTo>
                  <a:pt x="0" y="172931"/>
                </a:lnTo>
                <a:close/>
              </a:path>
            </a:pathLst>
          </a:custGeom>
          <a:noFill/>
          <a:ln w="28955">
            <a:solidFill>
              <a:srgbClr val="3F3F3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275" name="object 83">
            <a:extLst>
              <a:ext uri="{FF2B5EF4-FFF2-40B4-BE49-F238E27FC236}">
                <a16:creationId xmlns:a16="http://schemas.microsoft.com/office/drawing/2014/main" id="{8DDC3664-7486-4505-B0A3-A5DA9EA109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963" y="5735638"/>
            <a:ext cx="750887" cy="138112"/>
          </a:xfrm>
          <a:prstGeom prst="rect">
            <a:avLst/>
          </a:prstGeom>
          <a:blipFill dpi="0" rotWithShape="1">
            <a:blip r:embed="rId3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276" name="object 84">
            <a:extLst>
              <a:ext uri="{FF2B5EF4-FFF2-40B4-BE49-F238E27FC236}">
                <a16:creationId xmlns:a16="http://schemas.microsoft.com/office/drawing/2014/main" id="{42DCCD9F-E806-45A9-9062-2EE9E5ED55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3050" y="6016625"/>
            <a:ext cx="1577975" cy="120650"/>
          </a:xfrm>
          <a:prstGeom prst="rect">
            <a:avLst/>
          </a:prstGeom>
          <a:blipFill dpi="0" rotWithShape="1">
            <a:blip r:embed="rId3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277" name="object 85">
            <a:extLst>
              <a:ext uri="{FF2B5EF4-FFF2-40B4-BE49-F238E27FC236}">
                <a16:creationId xmlns:a16="http://schemas.microsoft.com/office/drawing/2014/main" id="{1C5CFD3A-8B05-47B0-9D68-49F7C85F6AB8}"/>
              </a:ext>
            </a:extLst>
          </p:cNvPr>
          <p:cNvSpPr>
            <a:spLocks/>
          </p:cNvSpPr>
          <p:nvPr/>
        </p:nvSpPr>
        <p:spPr bwMode="auto">
          <a:xfrm>
            <a:off x="5126038" y="4303713"/>
            <a:ext cx="2022475" cy="825500"/>
          </a:xfrm>
          <a:custGeom>
            <a:avLst/>
            <a:gdLst>
              <a:gd name="T0" fmla="*/ 0 w 2022475"/>
              <a:gd name="T1" fmla="*/ 826007 h 826135"/>
              <a:gd name="T2" fmla="*/ 2022347 w 2022475"/>
              <a:gd name="T3" fmla="*/ 826007 h 826135"/>
              <a:gd name="T4" fmla="*/ 2022347 w 2022475"/>
              <a:gd name="T5" fmla="*/ 0 h 826135"/>
              <a:gd name="T6" fmla="*/ 0 w 2022475"/>
              <a:gd name="T7" fmla="*/ 0 h 826135"/>
              <a:gd name="T8" fmla="*/ 0 w 2022475"/>
              <a:gd name="T9" fmla="*/ 826007 h 826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22475" h="826135">
                <a:moveTo>
                  <a:pt x="0" y="826007"/>
                </a:moveTo>
                <a:lnTo>
                  <a:pt x="2022347" y="826007"/>
                </a:lnTo>
                <a:lnTo>
                  <a:pt x="2022347" y="0"/>
                </a:lnTo>
                <a:lnTo>
                  <a:pt x="0" y="0"/>
                </a:lnTo>
                <a:lnTo>
                  <a:pt x="0" y="826007"/>
                </a:lnTo>
                <a:close/>
              </a:path>
            </a:pathLst>
          </a:custGeom>
          <a:noFill/>
          <a:ln w="25907">
            <a:solidFill>
              <a:srgbClr val="E2E2E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278" name="object 86">
            <a:extLst>
              <a:ext uri="{FF2B5EF4-FFF2-40B4-BE49-F238E27FC236}">
                <a16:creationId xmlns:a16="http://schemas.microsoft.com/office/drawing/2014/main" id="{5B914D58-01A2-48DE-A884-833CD286C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7013" y="4664075"/>
            <a:ext cx="1474787" cy="100013"/>
          </a:xfrm>
          <a:prstGeom prst="rect">
            <a:avLst/>
          </a:prstGeom>
          <a:blipFill dpi="0" rotWithShape="1">
            <a:blip r:embed="rId3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279" name="object 87">
            <a:extLst>
              <a:ext uri="{FF2B5EF4-FFF2-40B4-BE49-F238E27FC236}">
                <a16:creationId xmlns:a16="http://schemas.microsoft.com/office/drawing/2014/main" id="{3F0837CF-88B2-474E-9090-7D81D9CC1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7013" y="4835525"/>
            <a:ext cx="1057275" cy="106363"/>
          </a:xfrm>
          <a:prstGeom prst="rect">
            <a:avLst/>
          </a:prstGeom>
          <a:blipFill dpi="0" rotWithShape="1">
            <a:blip r:embed="rId3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280" name="object 88">
            <a:extLst>
              <a:ext uri="{FF2B5EF4-FFF2-40B4-BE49-F238E27FC236}">
                <a16:creationId xmlns:a16="http://schemas.microsoft.com/office/drawing/2014/main" id="{71FC4E04-9A46-4B82-B052-06C3F3F7D7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4837113"/>
            <a:ext cx="549275" cy="134937"/>
          </a:xfrm>
          <a:prstGeom prst="rect">
            <a:avLst/>
          </a:prstGeom>
          <a:blipFill dpi="0" rotWithShape="1">
            <a:blip r:embed="rId3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281" name="object 89">
            <a:extLst>
              <a:ext uri="{FF2B5EF4-FFF2-40B4-BE49-F238E27FC236}">
                <a16:creationId xmlns:a16="http://schemas.microsoft.com/office/drawing/2014/main" id="{78CBC8B2-E790-4AC2-91B6-D7C8EA3E5A2F}"/>
              </a:ext>
            </a:extLst>
          </p:cNvPr>
          <p:cNvSpPr>
            <a:spLocks/>
          </p:cNvSpPr>
          <p:nvPr/>
        </p:nvSpPr>
        <p:spPr bwMode="auto">
          <a:xfrm>
            <a:off x="5176838" y="2376488"/>
            <a:ext cx="349250" cy="708025"/>
          </a:xfrm>
          <a:custGeom>
            <a:avLst/>
            <a:gdLst>
              <a:gd name="T0" fmla="*/ 284744 w 349250"/>
              <a:gd name="T1" fmla="*/ 0 h 708660"/>
              <a:gd name="T2" fmla="*/ 64253 w 349250"/>
              <a:gd name="T3" fmla="*/ 0 h 708660"/>
              <a:gd name="T4" fmla="*/ 49465 w 349250"/>
              <a:gd name="T5" fmla="*/ 1561 h 708660"/>
              <a:gd name="T6" fmla="*/ 14526 w 349250"/>
              <a:gd name="T7" fmla="*/ 22600 h 708660"/>
              <a:gd name="T8" fmla="*/ 41 w 349250"/>
              <a:gd name="T9" fmla="*/ 61894 h 708660"/>
              <a:gd name="T10" fmla="*/ 0 w 349250"/>
              <a:gd name="T11" fmla="*/ 363473 h 708660"/>
              <a:gd name="T12" fmla="*/ 1557 w 349250"/>
              <a:gd name="T13" fmla="*/ 378297 h 708660"/>
              <a:gd name="T14" fmla="*/ 22529 w 349250"/>
              <a:gd name="T15" fmla="*/ 413359 h 708660"/>
              <a:gd name="T16" fmla="*/ 61656 w 349250"/>
              <a:gd name="T17" fmla="*/ 427953 h 708660"/>
              <a:gd name="T18" fmla="*/ 64251 w 349250"/>
              <a:gd name="T19" fmla="*/ 428000 h 708660"/>
              <a:gd name="T20" fmla="*/ 64251 w 349250"/>
              <a:gd name="T21" fmla="*/ 644255 h 708660"/>
              <a:gd name="T22" fmla="*/ 77403 w 349250"/>
              <a:gd name="T23" fmla="*/ 684314 h 708660"/>
              <a:gd name="T24" fmla="*/ 111435 w 349250"/>
              <a:gd name="T25" fmla="*/ 706553 h 708660"/>
              <a:gd name="T26" fmla="*/ 224928 w 349250"/>
              <a:gd name="T27" fmla="*/ 708659 h 708660"/>
              <a:gd name="T28" fmla="*/ 238548 w 349250"/>
              <a:gd name="T29" fmla="*/ 706989 h 708660"/>
              <a:gd name="T30" fmla="*/ 271737 w 349250"/>
              <a:gd name="T31" fmla="*/ 684573 h 708660"/>
              <a:gd name="T32" fmla="*/ 284744 w 349250"/>
              <a:gd name="T33" fmla="*/ 428000 h 708660"/>
              <a:gd name="T34" fmla="*/ 299515 w 349250"/>
              <a:gd name="T35" fmla="*/ 426433 h 708660"/>
              <a:gd name="T36" fmla="*/ 334428 w 349250"/>
              <a:gd name="T37" fmla="*/ 405359 h 708660"/>
              <a:gd name="T38" fmla="*/ 348949 w 349250"/>
              <a:gd name="T39" fmla="*/ 366078 h 708660"/>
              <a:gd name="T40" fmla="*/ 348995 w 349250"/>
              <a:gd name="T41" fmla="*/ 64373 h 708660"/>
              <a:gd name="T42" fmla="*/ 347434 w 349250"/>
              <a:gd name="T43" fmla="*/ 49541 h 708660"/>
              <a:gd name="T44" fmla="*/ 326416 w 349250"/>
              <a:gd name="T45" fmla="*/ 14536 h 708660"/>
              <a:gd name="T46" fmla="*/ 287213 w 349250"/>
              <a:gd name="T47" fmla="*/ 41 h 708660"/>
              <a:gd name="T48" fmla="*/ 284744 w 349250"/>
              <a:gd name="T49" fmla="*/ 0 h 708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49250" h="708660">
                <a:moveTo>
                  <a:pt x="284744" y="0"/>
                </a:moveTo>
                <a:lnTo>
                  <a:pt x="64253" y="0"/>
                </a:lnTo>
                <a:lnTo>
                  <a:pt x="49465" y="1561"/>
                </a:lnTo>
                <a:lnTo>
                  <a:pt x="14526" y="22600"/>
                </a:lnTo>
                <a:lnTo>
                  <a:pt x="41" y="61894"/>
                </a:lnTo>
                <a:lnTo>
                  <a:pt x="0" y="363473"/>
                </a:lnTo>
                <a:lnTo>
                  <a:pt x="1557" y="378297"/>
                </a:lnTo>
                <a:lnTo>
                  <a:pt x="22529" y="413359"/>
                </a:lnTo>
                <a:lnTo>
                  <a:pt x="61656" y="427953"/>
                </a:lnTo>
                <a:lnTo>
                  <a:pt x="64251" y="428000"/>
                </a:lnTo>
                <a:lnTo>
                  <a:pt x="64251" y="644255"/>
                </a:lnTo>
                <a:lnTo>
                  <a:pt x="77403" y="684314"/>
                </a:lnTo>
                <a:lnTo>
                  <a:pt x="111435" y="706553"/>
                </a:lnTo>
                <a:lnTo>
                  <a:pt x="224928" y="708659"/>
                </a:lnTo>
                <a:lnTo>
                  <a:pt x="238548" y="706989"/>
                </a:lnTo>
                <a:lnTo>
                  <a:pt x="271737" y="684573"/>
                </a:lnTo>
                <a:lnTo>
                  <a:pt x="284744" y="428000"/>
                </a:lnTo>
                <a:lnTo>
                  <a:pt x="299515" y="426433"/>
                </a:lnTo>
                <a:lnTo>
                  <a:pt x="334428" y="405359"/>
                </a:lnTo>
                <a:lnTo>
                  <a:pt x="348949" y="366078"/>
                </a:lnTo>
                <a:lnTo>
                  <a:pt x="348995" y="64373"/>
                </a:lnTo>
                <a:lnTo>
                  <a:pt x="347434" y="49541"/>
                </a:lnTo>
                <a:lnTo>
                  <a:pt x="326416" y="14536"/>
                </a:lnTo>
                <a:lnTo>
                  <a:pt x="287213" y="41"/>
                </a:lnTo>
                <a:lnTo>
                  <a:pt x="284744" y="0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282" name="object 90">
            <a:extLst>
              <a:ext uri="{FF2B5EF4-FFF2-40B4-BE49-F238E27FC236}">
                <a16:creationId xmlns:a16="http://schemas.microsoft.com/office/drawing/2014/main" id="{CF3E510B-E5DE-4625-A47C-215E8670AFF9}"/>
              </a:ext>
            </a:extLst>
          </p:cNvPr>
          <p:cNvSpPr>
            <a:spLocks/>
          </p:cNvSpPr>
          <p:nvPr/>
        </p:nvSpPr>
        <p:spPr bwMode="auto">
          <a:xfrm>
            <a:off x="5245100" y="2112963"/>
            <a:ext cx="212725" cy="209550"/>
          </a:xfrm>
          <a:custGeom>
            <a:avLst/>
            <a:gdLst>
              <a:gd name="T0" fmla="*/ 94822 w 212089"/>
              <a:gd name="T1" fmla="*/ 0 h 210185"/>
              <a:gd name="T2" fmla="*/ 54433 w 212089"/>
              <a:gd name="T3" fmla="*/ 12662 h 210185"/>
              <a:gd name="T4" fmla="*/ 22934 w 212089"/>
              <a:gd name="T5" fmla="*/ 39228 h 210185"/>
              <a:gd name="T6" fmla="*/ 3937 w 212089"/>
              <a:gd name="T7" fmla="*/ 76084 h 210185"/>
              <a:gd name="T8" fmla="*/ 0 w 212089"/>
              <a:gd name="T9" fmla="*/ 104586 h 210185"/>
              <a:gd name="T10" fmla="*/ 678 w 212089"/>
              <a:gd name="T11" fmla="*/ 116549 h 210185"/>
              <a:gd name="T12" fmla="*/ 13682 w 212089"/>
              <a:gd name="T13" fmla="*/ 156244 h 210185"/>
              <a:gd name="T14" fmla="*/ 40620 w 212089"/>
              <a:gd name="T15" fmla="*/ 187200 h 210185"/>
              <a:gd name="T16" fmla="*/ 78073 w 212089"/>
              <a:gd name="T17" fmla="*/ 205868 h 210185"/>
              <a:gd name="T18" fmla="*/ 107193 w 212089"/>
              <a:gd name="T19" fmla="*/ 209734 h 210185"/>
              <a:gd name="T20" fmla="*/ 121428 w 212089"/>
              <a:gd name="T21" fmla="*/ 208619 h 210185"/>
              <a:gd name="T22" fmla="*/ 160078 w 212089"/>
              <a:gd name="T23" fmla="*/ 194750 h 210185"/>
              <a:gd name="T24" fmla="*/ 190051 w 212089"/>
              <a:gd name="T25" fmla="*/ 167265 h 210185"/>
              <a:gd name="T26" fmla="*/ 208017 w 212089"/>
              <a:gd name="T27" fmla="*/ 128951 h 210185"/>
              <a:gd name="T28" fmla="*/ 211676 w 212089"/>
              <a:gd name="T29" fmla="*/ 98770 h 210185"/>
              <a:gd name="T30" fmla="*/ 210021 w 212089"/>
              <a:gd name="T31" fmla="*/ 85192 h 210185"/>
              <a:gd name="T32" fmla="*/ 194981 w 212089"/>
              <a:gd name="T33" fmla="*/ 48448 h 210185"/>
              <a:gd name="T34" fmla="*/ 166479 w 212089"/>
              <a:gd name="T35" fmla="*/ 20107 h 210185"/>
              <a:gd name="T36" fmla="*/ 126636 w 212089"/>
              <a:gd name="T37" fmla="*/ 3282 h 210185"/>
              <a:gd name="T38" fmla="*/ 94822 w 212089"/>
              <a:gd name="T39" fmla="*/ 0 h 210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12089" h="210185">
                <a:moveTo>
                  <a:pt x="94822" y="0"/>
                </a:moveTo>
                <a:lnTo>
                  <a:pt x="54433" y="12662"/>
                </a:lnTo>
                <a:lnTo>
                  <a:pt x="22934" y="39228"/>
                </a:lnTo>
                <a:lnTo>
                  <a:pt x="3937" y="76084"/>
                </a:lnTo>
                <a:lnTo>
                  <a:pt x="0" y="104586"/>
                </a:lnTo>
                <a:lnTo>
                  <a:pt x="678" y="116549"/>
                </a:lnTo>
                <a:lnTo>
                  <a:pt x="13682" y="156244"/>
                </a:lnTo>
                <a:lnTo>
                  <a:pt x="40620" y="187200"/>
                </a:lnTo>
                <a:lnTo>
                  <a:pt x="78073" y="205868"/>
                </a:lnTo>
                <a:lnTo>
                  <a:pt x="107193" y="209734"/>
                </a:lnTo>
                <a:lnTo>
                  <a:pt x="121428" y="208619"/>
                </a:lnTo>
                <a:lnTo>
                  <a:pt x="160078" y="194750"/>
                </a:lnTo>
                <a:lnTo>
                  <a:pt x="190051" y="167265"/>
                </a:lnTo>
                <a:lnTo>
                  <a:pt x="208017" y="128951"/>
                </a:lnTo>
                <a:lnTo>
                  <a:pt x="211676" y="98770"/>
                </a:lnTo>
                <a:lnTo>
                  <a:pt x="210021" y="85192"/>
                </a:lnTo>
                <a:lnTo>
                  <a:pt x="194981" y="48448"/>
                </a:lnTo>
                <a:lnTo>
                  <a:pt x="166479" y="20107"/>
                </a:lnTo>
                <a:lnTo>
                  <a:pt x="126636" y="3282"/>
                </a:lnTo>
                <a:lnTo>
                  <a:pt x="94822" y="0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283" name="object 91">
            <a:extLst>
              <a:ext uri="{FF2B5EF4-FFF2-40B4-BE49-F238E27FC236}">
                <a16:creationId xmlns:a16="http://schemas.microsoft.com/office/drawing/2014/main" id="{3EB671AB-FB90-4A3E-9698-6FA001B800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0038" y="1225550"/>
            <a:ext cx="573087" cy="566738"/>
          </a:xfrm>
          <a:prstGeom prst="rect">
            <a:avLst/>
          </a:prstGeom>
          <a:blipFill dpi="0" rotWithShape="1">
            <a:blip r:embed="rId3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284" name="object 92">
            <a:extLst>
              <a:ext uri="{FF2B5EF4-FFF2-40B4-BE49-F238E27FC236}">
                <a16:creationId xmlns:a16="http://schemas.microsoft.com/office/drawing/2014/main" id="{A249BFCA-63FB-47CD-9678-710F171A4E2D}"/>
              </a:ext>
            </a:extLst>
          </p:cNvPr>
          <p:cNvSpPr>
            <a:spLocks/>
          </p:cNvSpPr>
          <p:nvPr/>
        </p:nvSpPr>
        <p:spPr bwMode="auto">
          <a:xfrm>
            <a:off x="7269163" y="1728788"/>
            <a:ext cx="2219325" cy="1522412"/>
          </a:xfrm>
          <a:custGeom>
            <a:avLst/>
            <a:gdLst>
              <a:gd name="T0" fmla="*/ 0 w 2219325"/>
              <a:gd name="T1" fmla="*/ 1522475 h 1522730"/>
              <a:gd name="T2" fmla="*/ 2218943 w 2219325"/>
              <a:gd name="T3" fmla="*/ 1522475 h 1522730"/>
              <a:gd name="T4" fmla="*/ 2218943 w 2219325"/>
              <a:gd name="T5" fmla="*/ 0 h 1522730"/>
              <a:gd name="T6" fmla="*/ 0 w 2219325"/>
              <a:gd name="T7" fmla="*/ 0 h 1522730"/>
              <a:gd name="T8" fmla="*/ 0 w 2219325"/>
              <a:gd name="T9" fmla="*/ 1522475 h 15227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19325" h="1522730">
                <a:moveTo>
                  <a:pt x="0" y="1522475"/>
                </a:moveTo>
                <a:lnTo>
                  <a:pt x="2218943" y="1522475"/>
                </a:lnTo>
                <a:lnTo>
                  <a:pt x="2218943" y="0"/>
                </a:lnTo>
                <a:lnTo>
                  <a:pt x="0" y="0"/>
                </a:lnTo>
                <a:lnTo>
                  <a:pt x="0" y="15224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285" name="object 93">
            <a:extLst>
              <a:ext uri="{FF2B5EF4-FFF2-40B4-BE49-F238E27FC236}">
                <a16:creationId xmlns:a16="http://schemas.microsoft.com/office/drawing/2014/main" id="{C293BAEC-77BD-4F94-A088-A9D4705540A5}"/>
              </a:ext>
            </a:extLst>
          </p:cNvPr>
          <p:cNvSpPr>
            <a:spLocks/>
          </p:cNvSpPr>
          <p:nvPr/>
        </p:nvSpPr>
        <p:spPr bwMode="auto">
          <a:xfrm>
            <a:off x="7269163" y="3802063"/>
            <a:ext cx="2219325" cy="2500312"/>
          </a:xfrm>
          <a:custGeom>
            <a:avLst/>
            <a:gdLst>
              <a:gd name="T0" fmla="*/ 0 w 2219325"/>
              <a:gd name="T1" fmla="*/ 2499359 h 2499360"/>
              <a:gd name="T2" fmla="*/ 2218943 w 2219325"/>
              <a:gd name="T3" fmla="*/ 2499359 h 2499360"/>
              <a:gd name="T4" fmla="*/ 2218943 w 2219325"/>
              <a:gd name="T5" fmla="*/ 0 h 2499360"/>
              <a:gd name="T6" fmla="*/ 0 w 2219325"/>
              <a:gd name="T7" fmla="*/ 0 h 2499360"/>
              <a:gd name="T8" fmla="*/ 0 w 2219325"/>
              <a:gd name="T9" fmla="*/ 2499359 h 2499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19325" h="2499360">
                <a:moveTo>
                  <a:pt x="0" y="2499359"/>
                </a:moveTo>
                <a:lnTo>
                  <a:pt x="2218943" y="2499359"/>
                </a:lnTo>
                <a:lnTo>
                  <a:pt x="2218943" y="0"/>
                </a:lnTo>
                <a:lnTo>
                  <a:pt x="0" y="0"/>
                </a:lnTo>
                <a:lnTo>
                  <a:pt x="0" y="2499359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286" name="object 94">
            <a:extLst>
              <a:ext uri="{FF2B5EF4-FFF2-40B4-BE49-F238E27FC236}">
                <a16:creationId xmlns:a16="http://schemas.microsoft.com/office/drawing/2014/main" id="{367ACD94-9C89-4C38-97F3-BC5E8D686F7B}"/>
              </a:ext>
            </a:extLst>
          </p:cNvPr>
          <p:cNvSpPr>
            <a:spLocks/>
          </p:cNvSpPr>
          <p:nvPr/>
        </p:nvSpPr>
        <p:spPr bwMode="auto">
          <a:xfrm>
            <a:off x="7269163" y="1295400"/>
            <a:ext cx="2219325" cy="433388"/>
          </a:xfrm>
          <a:custGeom>
            <a:avLst/>
            <a:gdLst>
              <a:gd name="T0" fmla="*/ 0 w 2219325"/>
              <a:gd name="T1" fmla="*/ 432815 h 433069"/>
              <a:gd name="T2" fmla="*/ 2218943 w 2219325"/>
              <a:gd name="T3" fmla="*/ 432815 h 433069"/>
              <a:gd name="T4" fmla="*/ 2218943 w 2219325"/>
              <a:gd name="T5" fmla="*/ 0 h 433069"/>
              <a:gd name="T6" fmla="*/ 0 w 2219325"/>
              <a:gd name="T7" fmla="*/ 0 h 433069"/>
              <a:gd name="T8" fmla="*/ 0 w 2219325"/>
              <a:gd name="T9" fmla="*/ 432815 h 4330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19325" h="433069">
                <a:moveTo>
                  <a:pt x="0" y="432815"/>
                </a:moveTo>
                <a:lnTo>
                  <a:pt x="2218943" y="432815"/>
                </a:lnTo>
                <a:lnTo>
                  <a:pt x="2218943" y="0"/>
                </a:lnTo>
                <a:lnTo>
                  <a:pt x="0" y="0"/>
                </a:lnTo>
                <a:lnTo>
                  <a:pt x="0" y="432815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95" name="object 95">
            <a:extLst>
              <a:ext uri="{FF2B5EF4-FFF2-40B4-BE49-F238E27FC236}">
                <a16:creationId xmlns:a16="http://schemas.microsoft.com/office/drawing/2014/main" id="{12AE3110-7078-46BC-96FF-CD8BC40D19D2}"/>
              </a:ext>
            </a:extLst>
          </p:cNvPr>
          <p:cNvSpPr txBox="1"/>
          <p:nvPr/>
        </p:nvSpPr>
        <p:spPr>
          <a:xfrm>
            <a:off x="587375" y="1408113"/>
            <a:ext cx="8048625" cy="2381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2205"/>
              </a:lnSpc>
              <a:spcBef>
                <a:spcPts val="0"/>
              </a:spcBef>
              <a:spcAft>
                <a:spcPts val="0"/>
              </a:spcAft>
              <a:tabLst>
                <a:tab pos="2306320" algn="l"/>
                <a:tab pos="4566920" algn="l"/>
                <a:tab pos="6828155" algn="l"/>
              </a:tabLst>
              <a:defRPr/>
            </a:pPr>
            <a:r>
              <a:rPr sz="185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Vision</a:t>
            </a:r>
            <a:r>
              <a:rPr sz="185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85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Speec</a:t>
            </a:r>
            <a:r>
              <a:rPr sz="1850" b="1" spc="10" dirty="0">
                <a:solidFill>
                  <a:srgbClr val="FFFFFF"/>
                </a:solidFill>
                <a:latin typeface="Segoe UI Semibold"/>
                <a:cs typeface="Segoe UI Semibold"/>
              </a:rPr>
              <a:t>h</a:t>
            </a:r>
            <a:r>
              <a:rPr sz="1850" b="1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85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L</a:t>
            </a:r>
            <a:r>
              <a:rPr sz="185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</a:t>
            </a:r>
            <a:r>
              <a:rPr sz="185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nguage</a:t>
            </a:r>
            <a:r>
              <a:rPr sz="1850" b="1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850" b="1" spc="10" dirty="0">
                <a:solidFill>
                  <a:srgbClr val="FFFFFF"/>
                </a:solidFill>
                <a:latin typeface="Segoe UI Semibold"/>
                <a:cs typeface="Segoe UI Semibold"/>
              </a:rPr>
              <a:t>Knowledge</a:t>
            </a:r>
            <a:endParaRPr sz="1850">
              <a:latin typeface="Segoe UI Semibold"/>
              <a:cs typeface="Segoe UI Semibold"/>
            </a:endParaRPr>
          </a:p>
        </p:txBody>
      </p:sp>
      <p:sp>
        <p:nvSpPr>
          <p:cNvPr id="96" name="object 96">
            <a:extLst>
              <a:ext uri="{FF2B5EF4-FFF2-40B4-BE49-F238E27FC236}">
                <a16:creationId xmlns:a16="http://schemas.microsoft.com/office/drawing/2014/main" id="{097578E1-08D4-42D7-9B06-A17DC48AB088}"/>
              </a:ext>
            </a:extLst>
          </p:cNvPr>
          <p:cNvSpPr txBox="1"/>
          <p:nvPr/>
        </p:nvSpPr>
        <p:spPr>
          <a:xfrm>
            <a:off x="5145088" y="3971925"/>
            <a:ext cx="1765300" cy="1619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50" spc="5" dirty="0">
                <a:solidFill>
                  <a:srgbClr val="505050"/>
                </a:solidFill>
                <a:latin typeface="Segoe UI"/>
                <a:cs typeface="Segoe UI"/>
              </a:rPr>
              <a:t>N</a:t>
            </a:r>
            <a:r>
              <a:rPr sz="1050" dirty="0">
                <a:solidFill>
                  <a:srgbClr val="505050"/>
                </a:solidFill>
                <a:latin typeface="Segoe UI"/>
                <a:cs typeface="Segoe UI"/>
              </a:rPr>
              <a:t>at</a:t>
            </a:r>
            <a:r>
              <a:rPr sz="1050" spc="-5" dirty="0">
                <a:solidFill>
                  <a:srgbClr val="505050"/>
                </a:solidFill>
                <a:latin typeface="Segoe UI"/>
                <a:cs typeface="Segoe UI"/>
              </a:rPr>
              <a:t>u</a:t>
            </a:r>
            <a:r>
              <a:rPr sz="1050" dirty="0">
                <a:solidFill>
                  <a:srgbClr val="505050"/>
                </a:solidFill>
                <a:latin typeface="Segoe UI"/>
                <a:cs typeface="Segoe UI"/>
              </a:rPr>
              <a:t>ral</a:t>
            </a:r>
            <a:r>
              <a:rPr sz="1050" spc="30" dirty="0">
                <a:solidFill>
                  <a:srgbClr val="505050"/>
                </a:solidFill>
                <a:latin typeface="Times New Roman"/>
                <a:cs typeface="Times New Roman"/>
              </a:rPr>
              <a:t> </a:t>
            </a:r>
            <a:r>
              <a:rPr sz="1050" spc="5" dirty="0">
                <a:solidFill>
                  <a:srgbClr val="505050"/>
                </a:solidFill>
                <a:latin typeface="Segoe UI"/>
                <a:cs typeface="Segoe UI"/>
              </a:rPr>
              <a:t>La</a:t>
            </a:r>
            <a:r>
              <a:rPr sz="1050" spc="-5" dirty="0">
                <a:solidFill>
                  <a:srgbClr val="505050"/>
                </a:solidFill>
                <a:latin typeface="Segoe UI"/>
                <a:cs typeface="Segoe UI"/>
              </a:rPr>
              <a:t>ng</a:t>
            </a:r>
            <a:r>
              <a:rPr sz="1050" dirty="0">
                <a:solidFill>
                  <a:srgbClr val="505050"/>
                </a:solidFill>
                <a:latin typeface="Segoe UI"/>
                <a:cs typeface="Segoe UI"/>
              </a:rPr>
              <a:t>ua</a:t>
            </a:r>
            <a:r>
              <a:rPr sz="1050" spc="-5" dirty="0">
                <a:solidFill>
                  <a:srgbClr val="505050"/>
                </a:solidFill>
                <a:latin typeface="Segoe UI"/>
                <a:cs typeface="Segoe UI"/>
              </a:rPr>
              <a:t>g</a:t>
            </a:r>
            <a:r>
              <a:rPr sz="1050" spc="5" dirty="0">
                <a:solidFill>
                  <a:srgbClr val="505050"/>
                </a:solidFill>
                <a:latin typeface="Segoe UI"/>
                <a:cs typeface="Segoe UI"/>
              </a:rPr>
              <a:t>e</a:t>
            </a:r>
            <a:r>
              <a:rPr sz="1050" spc="15" dirty="0">
                <a:solidFill>
                  <a:srgbClr val="505050"/>
                </a:solidFill>
                <a:latin typeface="Times New Roman"/>
                <a:cs typeface="Times New Roman"/>
              </a:rPr>
              <a:t> </a:t>
            </a:r>
            <a:r>
              <a:rPr sz="1050" spc="5" dirty="0">
                <a:solidFill>
                  <a:srgbClr val="505050"/>
                </a:solidFill>
                <a:latin typeface="Segoe UI"/>
                <a:cs typeface="Segoe UI"/>
              </a:rPr>
              <a:t>Proce</a:t>
            </a:r>
            <a:r>
              <a:rPr sz="1050" spc="-5" dirty="0">
                <a:solidFill>
                  <a:srgbClr val="505050"/>
                </a:solidFill>
                <a:latin typeface="Segoe UI"/>
                <a:cs typeface="Segoe UI"/>
              </a:rPr>
              <a:t>s</a:t>
            </a:r>
            <a:r>
              <a:rPr sz="1050" spc="5" dirty="0">
                <a:solidFill>
                  <a:srgbClr val="505050"/>
                </a:solidFill>
                <a:latin typeface="Segoe UI"/>
                <a:cs typeface="Segoe UI"/>
              </a:rPr>
              <a:t>s</a:t>
            </a:r>
            <a:r>
              <a:rPr sz="1050" dirty="0">
                <a:solidFill>
                  <a:srgbClr val="505050"/>
                </a:solidFill>
                <a:latin typeface="Segoe UI"/>
                <a:cs typeface="Segoe UI"/>
              </a:rPr>
              <a:t>in</a:t>
            </a:r>
            <a:r>
              <a:rPr sz="1050" spc="5" dirty="0">
                <a:solidFill>
                  <a:srgbClr val="505050"/>
                </a:solidFill>
                <a:latin typeface="Segoe UI"/>
                <a:cs typeface="Segoe UI"/>
              </a:rPr>
              <a:t>g</a:t>
            </a:r>
            <a:endParaRPr sz="1050">
              <a:latin typeface="Segoe UI"/>
              <a:cs typeface="Segoe UI"/>
            </a:endParaRPr>
          </a:p>
        </p:txBody>
      </p:sp>
      <p:sp>
        <p:nvSpPr>
          <p:cNvPr id="97" name="object 97">
            <a:extLst>
              <a:ext uri="{FF2B5EF4-FFF2-40B4-BE49-F238E27FC236}">
                <a16:creationId xmlns:a16="http://schemas.microsoft.com/office/drawing/2014/main" id="{485B0CC3-FEAF-4C28-845B-98F3F72D7371}"/>
              </a:ext>
            </a:extLst>
          </p:cNvPr>
          <p:cNvSpPr txBox="1"/>
          <p:nvPr/>
        </p:nvSpPr>
        <p:spPr>
          <a:xfrm>
            <a:off x="5289550" y="4459288"/>
            <a:ext cx="1344613" cy="1762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150" spc="10" dirty="0">
                <a:latin typeface="Consolas"/>
                <a:cs typeface="Consolas"/>
              </a:rPr>
              <a:t>Intent:</a:t>
            </a:r>
            <a:r>
              <a:rPr sz="1150" spc="10" dirty="0">
                <a:latin typeface="Times New Roman"/>
                <a:cs typeface="Times New Roman"/>
              </a:rPr>
              <a:t> </a:t>
            </a:r>
            <a:r>
              <a:rPr sz="1150" spc="70" dirty="0">
                <a:latin typeface="Times New Roman"/>
                <a:cs typeface="Times New Roman"/>
              </a:rPr>
              <a:t> </a:t>
            </a:r>
            <a:r>
              <a:rPr sz="1150" spc="20" dirty="0">
                <a:latin typeface="Consolas"/>
                <a:cs typeface="Consolas"/>
              </a:rPr>
              <a:t>P</a:t>
            </a:r>
            <a:r>
              <a:rPr sz="1150" spc="10" dirty="0">
                <a:latin typeface="Consolas"/>
                <a:cs typeface="Consolas"/>
              </a:rPr>
              <a:t>layCa</a:t>
            </a:r>
            <a:r>
              <a:rPr sz="1150" spc="20" dirty="0">
                <a:latin typeface="Consolas"/>
                <a:cs typeface="Consolas"/>
              </a:rPr>
              <a:t>l</a:t>
            </a:r>
            <a:r>
              <a:rPr sz="1150" spc="10" dirty="0">
                <a:latin typeface="Consolas"/>
                <a:cs typeface="Consolas"/>
              </a:rPr>
              <a:t>l</a:t>
            </a:r>
            <a:endParaRPr sz="1150">
              <a:latin typeface="Consolas"/>
              <a:cs typeface="Consolas"/>
            </a:endParaRPr>
          </a:p>
        </p:txBody>
      </p:sp>
      <p:sp>
        <p:nvSpPr>
          <p:cNvPr id="8290" name="object 98">
            <a:extLst>
              <a:ext uri="{FF2B5EF4-FFF2-40B4-BE49-F238E27FC236}">
                <a16:creationId xmlns:a16="http://schemas.microsoft.com/office/drawing/2014/main" id="{51A7C00D-22C1-4562-AA84-70FACA3DD739}"/>
              </a:ext>
            </a:extLst>
          </p:cNvPr>
          <p:cNvSpPr>
            <a:spLocks/>
          </p:cNvSpPr>
          <p:nvPr/>
        </p:nvSpPr>
        <p:spPr bwMode="auto">
          <a:xfrm>
            <a:off x="7980363" y="1916113"/>
            <a:ext cx="1457325" cy="760412"/>
          </a:xfrm>
          <a:custGeom>
            <a:avLst/>
            <a:gdLst>
              <a:gd name="T0" fmla="*/ 1457949 w 1457959"/>
              <a:gd name="T1" fmla="*/ 316870 h 760730"/>
              <a:gd name="T2" fmla="*/ 112257 w 1457959"/>
              <a:gd name="T3" fmla="*/ 316870 h 760730"/>
              <a:gd name="T4" fmla="*/ 112257 w 1457959"/>
              <a:gd name="T5" fmla="*/ 760475 h 760730"/>
              <a:gd name="T6" fmla="*/ 1457949 w 1457959"/>
              <a:gd name="T7" fmla="*/ 760475 h 760730"/>
              <a:gd name="T8" fmla="*/ 1457949 w 1457959"/>
              <a:gd name="T9" fmla="*/ 316870 h 760730"/>
              <a:gd name="T10" fmla="*/ 1457949 w 1457959"/>
              <a:gd name="T11" fmla="*/ 0 h 760730"/>
              <a:gd name="T12" fmla="*/ 112257 w 1457959"/>
              <a:gd name="T13" fmla="*/ 0 h 760730"/>
              <a:gd name="T14" fmla="*/ 112257 w 1457959"/>
              <a:gd name="T15" fmla="*/ 126735 h 760730"/>
              <a:gd name="T16" fmla="*/ 0 w 1457959"/>
              <a:gd name="T17" fmla="*/ 322569 h 760730"/>
              <a:gd name="T18" fmla="*/ 112257 w 1457959"/>
              <a:gd name="T19" fmla="*/ 316870 h 760730"/>
              <a:gd name="T20" fmla="*/ 1457949 w 1457959"/>
              <a:gd name="T21" fmla="*/ 316870 h 760730"/>
              <a:gd name="T22" fmla="*/ 1457949 w 1457959"/>
              <a:gd name="T23" fmla="*/ 0 h 7607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57959" h="760730">
                <a:moveTo>
                  <a:pt x="1457949" y="316870"/>
                </a:moveTo>
                <a:lnTo>
                  <a:pt x="112257" y="316870"/>
                </a:lnTo>
                <a:lnTo>
                  <a:pt x="112257" y="760475"/>
                </a:lnTo>
                <a:lnTo>
                  <a:pt x="1457949" y="760475"/>
                </a:lnTo>
                <a:lnTo>
                  <a:pt x="1457949" y="316870"/>
                </a:lnTo>
                <a:close/>
              </a:path>
              <a:path w="1457959" h="760730">
                <a:moveTo>
                  <a:pt x="1457949" y="0"/>
                </a:moveTo>
                <a:lnTo>
                  <a:pt x="112257" y="0"/>
                </a:lnTo>
                <a:lnTo>
                  <a:pt x="112257" y="126735"/>
                </a:lnTo>
                <a:lnTo>
                  <a:pt x="0" y="322569"/>
                </a:lnTo>
                <a:lnTo>
                  <a:pt x="112257" y="316870"/>
                </a:lnTo>
                <a:lnTo>
                  <a:pt x="1457949" y="316870"/>
                </a:lnTo>
                <a:lnTo>
                  <a:pt x="14579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291" name="object 99">
            <a:extLst>
              <a:ext uri="{FF2B5EF4-FFF2-40B4-BE49-F238E27FC236}">
                <a16:creationId xmlns:a16="http://schemas.microsoft.com/office/drawing/2014/main" id="{A790F104-30FB-4935-9652-379EB7100831}"/>
              </a:ext>
            </a:extLst>
          </p:cNvPr>
          <p:cNvSpPr>
            <a:spLocks/>
          </p:cNvSpPr>
          <p:nvPr/>
        </p:nvSpPr>
        <p:spPr bwMode="auto">
          <a:xfrm>
            <a:off x="7980363" y="1916113"/>
            <a:ext cx="1457325" cy="760412"/>
          </a:xfrm>
          <a:custGeom>
            <a:avLst/>
            <a:gdLst>
              <a:gd name="T0" fmla="*/ 112257 w 1457959"/>
              <a:gd name="T1" fmla="*/ 0 h 760730"/>
              <a:gd name="T2" fmla="*/ 336529 w 1457959"/>
              <a:gd name="T3" fmla="*/ 0 h 760730"/>
              <a:gd name="T4" fmla="*/ 1457949 w 1457959"/>
              <a:gd name="T5" fmla="*/ 0 h 760730"/>
              <a:gd name="T6" fmla="*/ 1457949 w 1457959"/>
              <a:gd name="T7" fmla="*/ 126735 h 760730"/>
              <a:gd name="T8" fmla="*/ 1457949 w 1457959"/>
              <a:gd name="T9" fmla="*/ 316870 h 760730"/>
              <a:gd name="T10" fmla="*/ 1457949 w 1457959"/>
              <a:gd name="T11" fmla="*/ 760475 h 760730"/>
              <a:gd name="T12" fmla="*/ 672967 w 1457959"/>
              <a:gd name="T13" fmla="*/ 760475 h 760730"/>
              <a:gd name="T14" fmla="*/ 336529 w 1457959"/>
              <a:gd name="T15" fmla="*/ 760475 h 760730"/>
              <a:gd name="T16" fmla="*/ 112257 w 1457959"/>
              <a:gd name="T17" fmla="*/ 760475 h 760730"/>
              <a:gd name="T18" fmla="*/ 112257 w 1457959"/>
              <a:gd name="T19" fmla="*/ 316870 h 760730"/>
              <a:gd name="T20" fmla="*/ 0 w 1457959"/>
              <a:gd name="T21" fmla="*/ 322569 h 760730"/>
              <a:gd name="T22" fmla="*/ 112257 w 1457959"/>
              <a:gd name="T23" fmla="*/ 126735 h 760730"/>
              <a:gd name="T24" fmla="*/ 112257 w 1457959"/>
              <a:gd name="T25" fmla="*/ 0 h 7607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57959" h="760730">
                <a:moveTo>
                  <a:pt x="112257" y="0"/>
                </a:moveTo>
                <a:lnTo>
                  <a:pt x="336529" y="0"/>
                </a:lnTo>
                <a:lnTo>
                  <a:pt x="1457949" y="0"/>
                </a:lnTo>
                <a:lnTo>
                  <a:pt x="1457949" y="126735"/>
                </a:lnTo>
                <a:lnTo>
                  <a:pt x="1457949" y="316870"/>
                </a:lnTo>
                <a:lnTo>
                  <a:pt x="1457949" y="760475"/>
                </a:lnTo>
                <a:lnTo>
                  <a:pt x="672967" y="760475"/>
                </a:lnTo>
                <a:lnTo>
                  <a:pt x="336529" y="760475"/>
                </a:lnTo>
                <a:lnTo>
                  <a:pt x="112257" y="760475"/>
                </a:lnTo>
                <a:lnTo>
                  <a:pt x="112257" y="316870"/>
                </a:lnTo>
                <a:lnTo>
                  <a:pt x="0" y="322569"/>
                </a:lnTo>
                <a:lnTo>
                  <a:pt x="112257" y="126735"/>
                </a:lnTo>
                <a:lnTo>
                  <a:pt x="112257" y="0"/>
                </a:lnTo>
                <a:close/>
              </a:path>
            </a:pathLst>
          </a:custGeom>
          <a:noFill/>
          <a:ln w="9143">
            <a:solidFill>
              <a:srgbClr val="BEBEB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292" name="object 100">
            <a:extLst>
              <a:ext uri="{FF2B5EF4-FFF2-40B4-BE49-F238E27FC236}">
                <a16:creationId xmlns:a16="http://schemas.microsoft.com/office/drawing/2014/main" id="{647187C2-C83A-4F81-A4C3-99B6B9CE7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6738" y="2020888"/>
            <a:ext cx="1014412" cy="136525"/>
          </a:xfrm>
          <a:prstGeom prst="rect">
            <a:avLst/>
          </a:prstGeom>
          <a:blipFill dpi="0" rotWithShape="1">
            <a:blip r:embed="rId4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293" name="object 101">
            <a:extLst>
              <a:ext uri="{FF2B5EF4-FFF2-40B4-BE49-F238E27FC236}">
                <a16:creationId xmlns:a16="http://schemas.microsoft.com/office/drawing/2014/main" id="{E29E24A6-D04B-4343-B9DB-FE63821B2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088" y="2173288"/>
            <a:ext cx="715962" cy="104775"/>
          </a:xfrm>
          <a:prstGeom prst="rect">
            <a:avLst/>
          </a:prstGeom>
          <a:blipFill dpi="0" rotWithShape="1">
            <a:blip r:embed="rId4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294" name="object 102">
            <a:extLst>
              <a:ext uri="{FF2B5EF4-FFF2-40B4-BE49-F238E27FC236}">
                <a16:creationId xmlns:a16="http://schemas.microsoft.com/office/drawing/2014/main" id="{5FD7C521-A60E-4951-BC5D-673BA52DD5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4675" y="2322513"/>
            <a:ext cx="962025" cy="138112"/>
          </a:xfrm>
          <a:prstGeom prst="rect">
            <a:avLst/>
          </a:prstGeom>
          <a:blipFill dpi="0" rotWithShape="1">
            <a:blip r:embed="rId4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295" name="object 103">
            <a:extLst>
              <a:ext uri="{FF2B5EF4-FFF2-40B4-BE49-F238E27FC236}">
                <a16:creationId xmlns:a16="http://schemas.microsoft.com/office/drawing/2014/main" id="{AF3BEE5D-5708-4A4C-822D-0F810F69F8AD}"/>
              </a:ext>
            </a:extLst>
          </p:cNvPr>
          <p:cNvSpPr>
            <a:spLocks/>
          </p:cNvSpPr>
          <p:nvPr/>
        </p:nvSpPr>
        <p:spPr bwMode="auto">
          <a:xfrm>
            <a:off x="7269163" y="3251200"/>
            <a:ext cx="2219325" cy="550863"/>
          </a:xfrm>
          <a:custGeom>
            <a:avLst/>
            <a:gdLst>
              <a:gd name="T0" fmla="*/ 0 w 2219325"/>
              <a:gd name="T1" fmla="*/ 551687 h 551814"/>
              <a:gd name="T2" fmla="*/ 2218943 w 2219325"/>
              <a:gd name="T3" fmla="*/ 551687 h 551814"/>
              <a:gd name="T4" fmla="*/ 2218943 w 2219325"/>
              <a:gd name="T5" fmla="*/ 0 h 551814"/>
              <a:gd name="T6" fmla="*/ 0 w 2219325"/>
              <a:gd name="T7" fmla="*/ 0 h 551814"/>
              <a:gd name="T8" fmla="*/ 0 w 2219325"/>
              <a:gd name="T9" fmla="*/ 551687 h 551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19325" h="551814">
                <a:moveTo>
                  <a:pt x="0" y="551687"/>
                </a:moveTo>
                <a:lnTo>
                  <a:pt x="2218943" y="551687"/>
                </a:lnTo>
                <a:lnTo>
                  <a:pt x="2218943" y="0"/>
                </a:lnTo>
                <a:lnTo>
                  <a:pt x="0" y="0"/>
                </a:lnTo>
                <a:lnTo>
                  <a:pt x="0" y="551687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296" name="object 104">
            <a:extLst>
              <a:ext uri="{FF2B5EF4-FFF2-40B4-BE49-F238E27FC236}">
                <a16:creationId xmlns:a16="http://schemas.microsoft.com/office/drawing/2014/main" id="{38625E83-88EE-4346-9EBA-4F0092048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6325" y="3462338"/>
            <a:ext cx="1784350" cy="173037"/>
          </a:xfrm>
          <a:prstGeom prst="rect">
            <a:avLst/>
          </a:prstGeom>
          <a:blipFill dpi="0" rotWithShape="1">
            <a:blip r:embed="rId4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5" name="object 105">
            <a:extLst>
              <a:ext uri="{FF2B5EF4-FFF2-40B4-BE49-F238E27FC236}">
                <a16:creationId xmlns:a16="http://schemas.microsoft.com/office/drawing/2014/main" id="{7C9D1077-01DC-49FF-9B45-667043ADDC4B}"/>
              </a:ext>
            </a:extLst>
          </p:cNvPr>
          <p:cNvSpPr txBox="1"/>
          <p:nvPr/>
        </p:nvSpPr>
        <p:spPr>
          <a:xfrm>
            <a:off x="7351713" y="3971925"/>
            <a:ext cx="1463675" cy="1619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50" spc="5" dirty="0">
                <a:solidFill>
                  <a:srgbClr val="505050"/>
                </a:solidFill>
                <a:latin typeface="Segoe UI"/>
                <a:cs typeface="Segoe UI"/>
              </a:rPr>
              <a:t>Here</a:t>
            </a:r>
            <a:r>
              <a:rPr sz="1050" spc="30" dirty="0">
                <a:solidFill>
                  <a:srgbClr val="505050"/>
                </a:solidFill>
                <a:latin typeface="Times New Roman"/>
                <a:cs typeface="Times New Roman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"/>
                <a:cs typeface="Segoe UI"/>
              </a:rPr>
              <a:t>are</a:t>
            </a:r>
            <a:r>
              <a:rPr sz="1050" spc="30" dirty="0">
                <a:solidFill>
                  <a:srgbClr val="505050"/>
                </a:solidFill>
                <a:latin typeface="Times New Roman"/>
                <a:cs typeface="Times New Roman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"/>
                <a:cs typeface="Segoe UI"/>
              </a:rPr>
              <a:t>t</a:t>
            </a:r>
            <a:r>
              <a:rPr sz="1050" spc="-5" dirty="0">
                <a:solidFill>
                  <a:srgbClr val="505050"/>
                </a:solidFill>
                <a:latin typeface="Segoe UI"/>
                <a:cs typeface="Segoe UI"/>
              </a:rPr>
              <a:t>h</a:t>
            </a:r>
            <a:r>
              <a:rPr sz="1050" spc="5" dirty="0">
                <a:solidFill>
                  <a:srgbClr val="505050"/>
                </a:solidFill>
                <a:latin typeface="Segoe UI"/>
                <a:cs typeface="Segoe UI"/>
              </a:rPr>
              <a:t>e</a:t>
            </a:r>
            <a:r>
              <a:rPr sz="1050" spc="30" dirty="0">
                <a:solidFill>
                  <a:srgbClr val="505050"/>
                </a:solidFill>
                <a:latin typeface="Times New Roman"/>
                <a:cs typeface="Times New Roman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"/>
                <a:cs typeface="Segoe UI"/>
              </a:rPr>
              <a:t>to</a:t>
            </a:r>
            <a:r>
              <a:rPr sz="1050" spc="5" dirty="0">
                <a:solidFill>
                  <a:srgbClr val="505050"/>
                </a:solidFill>
                <a:latin typeface="Segoe UI"/>
                <a:cs typeface="Segoe UI"/>
              </a:rPr>
              <a:t>p</a:t>
            </a:r>
            <a:r>
              <a:rPr sz="1050" spc="30" dirty="0">
                <a:solidFill>
                  <a:srgbClr val="505050"/>
                </a:solidFill>
                <a:latin typeface="Times New Roman"/>
                <a:cs typeface="Times New Roman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"/>
                <a:cs typeface="Segoe UI"/>
              </a:rPr>
              <a:t>results:</a:t>
            </a:r>
            <a:endParaRPr sz="1050">
              <a:latin typeface="Segoe UI"/>
              <a:cs typeface="Segoe UI"/>
            </a:endParaRPr>
          </a:p>
        </p:txBody>
      </p:sp>
      <p:sp>
        <p:nvSpPr>
          <p:cNvPr id="8298" name="object 106">
            <a:extLst>
              <a:ext uri="{FF2B5EF4-FFF2-40B4-BE49-F238E27FC236}">
                <a16:creationId xmlns:a16="http://schemas.microsoft.com/office/drawing/2014/main" id="{B8643EC4-12E9-498F-9EDD-61EACBCDA94C}"/>
              </a:ext>
            </a:extLst>
          </p:cNvPr>
          <p:cNvSpPr>
            <a:spLocks/>
          </p:cNvSpPr>
          <p:nvPr/>
        </p:nvSpPr>
        <p:spPr bwMode="auto">
          <a:xfrm>
            <a:off x="7364413" y="5892800"/>
            <a:ext cx="2030412" cy="341313"/>
          </a:xfrm>
          <a:custGeom>
            <a:avLst/>
            <a:gdLst>
              <a:gd name="T0" fmla="*/ 0 w 2030095"/>
              <a:gd name="T1" fmla="*/ 339851 h 340360"/>
              <a:gd name="T2" fmla="*/ 2029967 w 2030095"/>
              <a:gd name="T3" fmla="*/ 339851 h 340360"/>
              <a:gd name="T4" fmla="*/ 2029967 w 2030095"/>
              <a:gd name="T5" fmla="*/ 0 h 340360"/>
              <a:gd name="T6" fmla="*/ 0 w 2030095"/>
              <a:gd name="T7" fmla="*/ 0 h 340360"/>
              <a:gd name="T8" fmla="*/ 0 w 2030095"/>
              <a:gd name="T9" fmla="*/ 339851 h 340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0095" h="340360">
                <a:moveTo>
                  <a:pt x="0" y="339851"/>
                </a:moveTo>
                <a:lnTo>
                  <a:pt x="2029967" y="339851"/>
                </a:lnTo>
                <a:lnTo>
                  <a:pt x="2029967" y="0"/>
                </a:lnTo>
                <a:lnTo>
                  <a:pt x="0" y="0"/>
                </a:lnTo>
                <a:lnTo>
                  <a:pt x="0" y="3398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299" name="object 107">
            <a:extLst>
              <a:ext uri="{FF2B5EF4-FFF2-40B4-BE49-F238E27FC236}">
                <a16:creationId xmlns:a16="http://schemas.microsoft.com/office/drawing/2014/main" id="{8FA2DA66-2A6F-465C-916B-5AFC8B992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8863" y="5927725"/>
            <a:ext cx="1757362" cy="100013"/>
          </a:xfrm>
          <a:prstGeom prst="rect">
            <a:avLst/>
          </a:prstGeom>
          <a:blipFill dpi="0" rotWithShape="1">
            <a:blip r:embed="rId4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300" name="object 108">
            <a:extLst>
              <a:ext uri="{FF2B5EF4-FFF2-40B4-BE49-F238E27FC236}">
                <a16:creationId xmlns:a16="http://schemas.microsoft.com/office/drawing/2014/main" id="{5F57E4C9-4E81-4549-849C-C805C7933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7275" y="6038850"/>
            <a:ext cx="1068388" cy="98425"/>
          </a:xfrm>
          <a:prstGeom prst="rect">
            <a:avLst/>
          </a:prstGeom>
          <a:blipFill dpi="0" rotWithShape="1">
            <a:blip r:embed="rId4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301" name="object 109">
            <a:extLst>
              <a:ext uri="{FF2B5EF4-FFF2-40B4-BE49-F238E27FC236}">
                <a16:creationId xmlns:a16="http://schemas.microsoft.com/office/drawing/2014/main" id="{8C45A3A7-2267-4678-A825-D1DA5F011A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0163" y="6130925"/>
            <a:ext cx="322262" cy="57150"/>
          </a:xfrm>
          <a:prstGeom prst="rect">
            <a:avLst/>
          </a:prstGeom>
          <a:blipFill dpi="0" rotWithShape="1">
            <a:blip r:embed="rId4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302" name="object 110">
            <a:extLst>
              <a:ext uri="{FF2B5EF4-FFF2-40B4-BE49-F238E27FC236}">
                <a16:creationId xmlns:a16="http://schemas.microsoft.com/office/drawing/2014/main" id="{9757C01A-CDA7-42DC-A6E9-0C674F5E44E0}"/>
              </a:ext>
            </a:extLst>
          </p:cNvPr>
          <p:cNvSpPr>
            <a:spLocks/>
          </p:cNvSpPr>
          <p:nvPr/>
        </p:nvSpPr>
        <p:spPr bwMode="auto">
          <a:xfrm>
            <a:off x="7364413" y="4781550"/>
            <a:ext cx="2030412" cy="576263"/>
          </a:xfrm>
          <a:custGeom>
            <a:avLst/>
            <a:gdLst>
              <a:gd name="T0" fmla="*/ 0 w 2030095"/>
              <a:gd name="T1" fmla="*/ 576071 h 576579"/>
              <a:gd name="T2" fmla="*/ 2029967 w 2030095"/>
              <a:gd name="T3" fmla="*/ 576071 h 576579"/>
              <a:gd name="T4" fmla="*/ 2029967 w 2030095"/>
              <a:gd name="T5" fmla="*/ 0 h 576579"/>
              <a:gd name="T6" fmla="*/ 0 w 2030095"/>
              <a:gd name="T7" fmla="*/ 0 h 576579"/>
              <a:gd name="T8" fmla="*/ 0 w 2030095"/>
              <a:gd name="T9" fmla="*/ 576071 h 576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0095" h="576579">
                <a:moveTo>
                  <a:pt x="0" y="576071"/>
                </a:moveTo>
                <a:lnTo>
                  <a:pt x="2029967" y="576071"/>
                </a:lnTo>
                <a:lnTo>
                  <a:pt x="2029967" y="0"/>
                </a:lnTo>
                <a:lnTo>
                  <a:pt x="0" y="0"/>
                </a:lnTo>
                <a:lnTo>
                  <a:pt x="0" y="5760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303" name="object 111">
            <a:extLst>
              <a:ext uri="{FF2B5EF4-FFF2-40B4-BE49-F238E27FC236}">
                <a16:creationId xmlns:a16="http://schemas.microsoft.com/office/drawing/2014/main" id="{1D2AC984-90C8-4938-A8C4-67DDEBAF5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8863" y="4814888"/>
            <a:ext cx="1344612" cy="100012"/>
          </a:xfrm>
          <a:prstGeom prst="rect">
            <a:avLst/>
          </a:prstGeom>
          <a:blipFill dpi="0" rotWithShape="1">
            <a:blip r:embed="rId4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304" name="object 112">
            <a:extLst>
              <a:ext uri="{FF2B5EF4-FFF2-40B4-BE49-F238E27FC236}">
                <a16:creationId xmlns:a16="http://schemas.microsoft.com/office/drawing/2014/main" id="{B5BCE839-B434-4EAC-956A-FAE70EAF9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8863" y="4929188"/>
            <a:ext cx="901700" cy="95250"/>
          </a:xfrm>
          <a:prstGeom prst="rect">
            <a:avLst/>
          </a:prstGeom>
          <a:blipFill dpi="0" rotWithShape="1">
            <a:blip r:embed="rId4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3" name="object 113">
            <a:extLst>
              <a:ext uri="{FF2B5EF4-FFF2-40B4-BE49-F238E27FC236}">
                <a16:creationId xmlns:a16="http://schemas.microsoft.com/office/drawing/2014/main" id="{9D347249-5128-4AAF-830E-51D291278500}"/>
              </a:ext>
            </a:extLst>
          </p:cNvPr>
          <p:cNvSpPr txBox="1"/>
          <p:nvPr/>
        </p:nvSpPr>
        <p:spPr>
          <a:xfrm>
            <a:off x="7388225" y="5062538"/>
            <a:ext cx="1941513" cy="28575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purpose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 b="1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</a:t>
            </a:r>
            <a:r>
              <a:rPr lang="en-US" altLang="en-US" sz="600" b="1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 b="1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Life-cycle</a:t>
            </a:r>
            <a:r>
              <a:rPr lang="en-US" altLang="en-US" sz="600" b="1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Management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(CLM)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maximize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both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retention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....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Predictive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analysis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provides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business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visibility.</a:t>
            </a:r>
            <a:endParaRPr lang="en-US" altLang="en-US" sz="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306" name="object 114">
            <a:extLst>
              <a:ext uri="{FF2B5EF4-FFF2-40B4-BE49-F238E27FC236}">
                <a16:creationId xmlns:a16="http://schemas.microsoft.com/office/drawing/2014/main" id="{541C871A-480D-4AD5-9902-ED8A96496B42}"/>
              </a:ext>
            </a:extLst>
          </p:cNvPr>
          <p:cNvSpPr>
            <a:spLocks/>
          </p:cNvSpPr>
          <p:nvPr/>
        </p:nvSpPr>
        <p:spPr bwMode="auto">
          <a:xfrm>
            <a:off x="7364413" y="4186238"/>
            <a:ext cx="2030412" cy="557212"/>
          </a:xfrm>
          <a:custGeom>
            <a:avLst/>
            <a:gdLst>
              <a:gd name="T0" fmla="*/ 0 w 2030095"/>
              <a:gd name="T1" fmla="*/ 556259 h 556260"/>
              <a:gd name="T2" fmla="*/ 2029967 w 2030095"/>
              <a:gd name="T3" fmla="*/ 556259 h 556260"/>
              <a:gd name="T4" fmla="*/ 2029967 w 2030095"/>
              <a:gd name="T5" fmla="*/ 0 h 556260"/>
              <a:gd name="T6" fmla="*/ 0 w 2030095"/>
              <a:gd name="T7" fmla="*/ 0 h 556260"/>
              <a:gd name="T8" fmla="*/ 0 w 2030095"/>
              <a:gd name="T9" fmla="*/ 556259 h 556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0095" h="556260">
                <a:moveTo>
                  <a:pt x="0" y="556259"/>
                </a:moveTo>
                <a:lnTo>
                  <a:pt x="2029967" y="556259"/>
                </a:lnTo>
                <a:lnTo>
                  <a:pt x="2029967" y="0"/>
                </a:lnTo>
                <a:lnTo>
                  <a:pt x="0" y="0"/>
                </a:lnTo>
                <a:lnTo>
                  <a:pt x="0" y="55625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307" name="object 115">
            <a:extLst>
              <a:ext uri="{FF2B5EF4-FFF2-40B4-BE49-F238E27FC236}">
                <a16:creationId xmlns:a16="http://schemas.microsoft.com/office/drawing/2014/main" id="{BA888A4C-54F6-43BF-AE35-0921ADAF3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4100" y="4221163"/>
            <a:ext cx="1685925" cy="100012"/>
          </a:xfrm>
          <a:prstGeom prst="rect">
            <a:avLst/>
          </a:prstGeom>
          <a:blipFill dpi="0" rotWithShape="1">
            <a:blip r:embed="rId4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308" name="object 116">
            <a:extLst>
              <a:ext uri="{FF2B5EF4-FFF2-40B4-BE49-F238E27FC236}">
                <a16:creationId xmlns:a16="http://schemas.microsoft.com/office/drawing/2014/main" id="{5E039CFA-73DA-4E72-966F-CA373BF2C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5425" y="4265613"/>
            <a:ext cx="52388" cy="7937"/>
          </a:xfrm>
          <a:prstGeom prst="rect">
            <a:avLst/>
          </a:prstGeom>
          <a:blipFill dpi="0" rotWithShape="1">
            <a:blip r:embed="rId5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309" name="object 117">
            <a:extLst>
              <a:ext uri="{FF2B5EF4-FFF2-40B4-BE49-F238E27FC236}">
                <a16:creationId xmlns:a16="http://schemas.microsoft.com/office/drawing/2014/main" id="{3EE35FBA-03BA-4D23-82E3-5F2983F02B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7275" y="4330700"/>
            <a:ext cx="1235075" cy="100013"/>
          </a:xfrm>
          <a:prstGeom prst="rect">
            <a:avLst/>
          </a:prstGeom>
          <a:blipFill dpi="0" rotWithShape="1">
            <a:blip r:embed="rId5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8" name="object 118">
            <a:extLst>
              <a:ext uri="{FF2B5EF4-FFF2-40B4-BE49-F238E27FC236}">
                <a16:creationId xmlns:a16="http://schemas.microsoft.com/office/drawing/2014/main" id="{F2A1675B-2846-4915-8DA5-C904818B6D0C}"/>
              </a:ext>
            </a:extLst>
          </p:cNvPr>
          <p:cNvSpPr txBox="1"/>
          <p:nvPr/>
        </p:nvSpPr>
        <p:spPr>
          <a:xfrm>
            <a:off x="7388225" y="4459288"/>
            <a:ext cx="1874838" cy="2667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650"/>
              </a:lnSpc>
            </a:pPr>
            <a:r>
              <a:rPr lang="en-US" altLang="en-US" sz="600" b="1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Oct</a:t>
            </a:r>
            <a:r>
              <a:rPr lang="en-US" altLang="en-US" sz="600" b="1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 b="1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28,</a:t>
            </a:r>
            <a:r>
              <a:rPr lang="en-US" altLang="en-US" sz="600" b="1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 b="1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2015</a:t>
            </a:r>
            <a:r>
              <a:rPr lang="en-US" altLang="en-US" sz="600" b="1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 b="1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–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Here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are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FIVE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key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 b="1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trends</a:t>
            </a:r>
            <a:r>
              <a:rPr lang="en-US" altLang="en-US" sz="600" b="1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2014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would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marketers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rolling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...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late,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marketers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are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looking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 b="1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</a:t>
            </a:r>
            <a:r>
              <a:rPr lang="en-US" altLang="en-US" sz="600" b="1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 b="1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lifecycle</a:t>
            </a:r>
            <a:r>
              <a:rPr lang="en-US" altLang="en-US" sz="600" b="1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management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(CLM)</a:t>
            </a:r>
            <a:endParaRPr lang="en-US" altLang="en-US" sz="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311" name="object 119">
            <a:extLst>
              <a:ext uri="{FF2B5EF4-FFF2-40B4-BE49-F238E27FC236}">
                <a16:creationId xmlns:a16="http://schemas.microsoft.com/office/drawing/2014/main" id="{1293F93E-A805-4AEE-805D-418D00CD3A64}"/>
              </a:ext>
            </a:extLst>
          </p:cNvPr>
          <p:cNvSpPr>
            <a:spLocks/>
          </p:cNvSpPr>
          <p:nvPr/>
        </p:nvSpPr>
        <p:spPr bwMode="auto">
          <a:xfrm>
            <a:off x="7364413" y="5394325"/>
            <a:ext cx="2030412" cy="460375"/>
          </a:xfrm>
          <a:custGeom>
            <a:avLst/>
            <a:gdLst>
              <a:gd name="T0" fmla="*/ 0 w 2030095"/>
              <a:gd name="T1" fmla="*/ 460247 h 460375"/>
              <a:gd name="T2" fmla="*/ 2029967 w 2030095"/>
              <a:gd name="T3" fmla="*/ 460247 h 460375"/>
              <a:gd name="T4" fmla="*/ 2029967 w 2030095"/>
              <a:gd name="T5" fmla="*/ 0 h 460375"/>
              <a:gd name="T6" fmla="*/ 0 w 2030095"/>
              <a:gd name="T7" fmla="*/ 0 h 460375"/>
              <a:gd name="T8" fmla="*/ 0 w 2030095"/>
              <a:gd name="T9" fmla="*/ 460247 h 460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30095" h="460375">
                <a:moveTo>
                  <a:pt x="0" y="460247"/>
                </a:moveTo>
                <a:lnTo>
                  <a:pt x="2029967" y="460247"/>
                </a:lnTo>
                <a:lnTo>
                  <a:pt x="2029967" y="0"/>
                </a:lnTo>
                <a:lnTo>
                  <a:pt x="0" y="0"/>
                </a:lnTo>
                <a:lnTo>
                  <a:pt x="0" y="4602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312" name="object 120">
            <a:extLst>
              <a:ext uri="{FF2B5EF4-FFF2-40B4-BE49-F238E27FC236}">
                <a16:creationId xmlns:a16="http://schemas.microsoft.com/office/drawing/2014/main" id="{DCD36E3B-F403-441A-B5EC-5F061E7A5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2513" y="5429250"/>
            <a:ext cx="1223962" cy="77788"/>
          </a:xfrm>
          <a:prstGeom prst="rect">
            <a:avLst/>
          </a:prstGeom>
          <a:blipFill dpi="0" rotWithShape="1">
            <a:blip r:embed="rId5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313" name="object 121">
            <a:extLst>
              <a:ext uri="{FF2B5EF4-FFF2-40B4-BE49-F238E27FC236}">
                <a16:creationId xmlns:a16="http://schemas.microsoft.com/office/drawing/2014/main" id="{C48E935C-1982-46FE-9FA8-DD9AC5624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4100" y="5540375"/>
            <a:ext cx="796925" cy="76200"/>
          </a:xfrm>
          <a:prstGeom prst="rect">
            <a:avLst/>
          </a:prstGeom>
          <a:blipFill dpi="0" rotWithShape="1">
            <a:blip r:embed="rId5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2" name="object 122">
            <a:extLst>
              <a:ext uri="{FF2B5EF4-FFF2-40B4-BE49-F238E27FC236}">
                <a16:creationId xmlns:a16="http://schemas.microsoft.com/office/drawing/2014/main" id="{D6E02F65-C07F-4EA7-8623-0F240514B6BD}"/>
              </a:ext>
            </a:extLst>
          </p:cNvPr>
          <p:cNvSpPr txBox="1"/>
          <p:nvPr/>
        </p:nvSpPr>
        <p:spPr>
          <a:xfrm>
            <a:off x="7388225" y="5668963"/>
            <a:ext cx="1838325" cy="18415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650"/>
              </a:lnSpc>
            </a:pPr>
            <a:r>
              <a:rPr lang="en-US" altLang="en-US" sz="600" b="1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Jan</a:t>
            </a:r>
            <a:r>
              <a:rPr lang="en-US" altLang="en-US" sz="600" b="1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 b="1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5,</a:t>
            </a:r>
            <a:r>
              <a:rPr lang="en-US" altLang="en-US" sz="600" b="1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 b="1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2016</a:t>
            </a:r>
            <a:r>
              <a:rPr lang="en-US" altLang="en-US" sz="600" b="1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– The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 b="1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</a:t>
            </a:r>
            <a:r>
              <a:rPr lang="en-US" altLang="en-US" sz="600" b="1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service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 b="1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trends</a:t>
            </a:r>
            <a:r>
              <a:rPr lang="en-US" altLang="en-US" sz="600" b="1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2016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....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North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American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Consumer</a:t>
            </a:r>
            <a:endParaRPr lang="en-US" altLang="en-US" sz="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315" name="object 123">
            <a:extLst>
              <a:ext uri="{FF2B5EF4-FFF2-40B4-BE49-F238E27FC236}">
                <a16:creationId xmlns:a16="http://schemas.microsoft.com/office/drawing/2014/main" id="{64FB5757-C29D-428E-B2CF-56B38FFD88F6}"/>
              </a:ext>
            </a:extLst>
          </p:cNvPr>
          <p:cNvSpPr>
            <a:spLocks/>
          </p:cNvSpPr>
          <p:nvPr/>
        </p:nvSpPr>
        <p:spPr bwMode="auto">
          <a:xfrm>
            <a:off x="7427913" y="2376488"/>
            <a:ext cx="347662" cy="708025"/>
          </a:xfrm>
          <a:custGeom>
            <a:avLst/>
            <a:gdLst>
              <a:gd name="T0" fmla="*/ 283463 w 347979"/>
              <a:gd name="T1" fmla="*/ 0 h 708660"/>
              <a:gd name="T2" fmla="*/ 64008 w 347979"/>
              <a:gd name="T3" fmla="*/ 0 h 708660"/>
              <a:gd name="T4" fmla="*/ 49244 w 347979"/>
              <a:gd name="T5" fmla="*/ 1567 h 708660"/>
              <a:gd name="T6" fmla="*/ 14400 w 347979"/>
              <a:gd name="T7" fmla="*/ 22680 h 708660"/>
              <a:gd name="T8" fmla="*/ 35 w 347979"/>
              <a:gd name="T9" fmla="*/ 62097 h 708660"/>
              <a:gd name="T10" fmla="*/ 0 w 347979"/>
              <a:gd name="T11" fmla="*/ 363473 h 708660"/>
              <a:gd name="T12" fmla="*/ 1556 w 347979"/>
              <a:gd name="T13" fmla="*/ 378324 h 708660"/>
              <a:gd name="T14" fmla="*/ 22516 w 347979"/>
              <a:gd name="T15" fmla="*/ 413425 h 708660"/>
              <a:gd name="T16" fmla="*/ 61621 w 347979"/>
              <a:gd name="T17" fmla="*/ 427960 h 708660"/>
              <a:gd name="T18" fmla="*/ 64007 w 347979"/>
              <a:gd name="T19" fmla="*/ 428000 h 708660"/>
              <a:gd name="T20" fmla="*/ 64007 w 347979"/>
              <a:gd name="T21" fmla="*/ 644255 h 708660"/>
              <a:gd name="T22" fmla="*/ 77146 w 347979"/>
              <a:gd name="T23" fmla="*/ 684383 h 708660"/>
              <a:gd name="T24" fmla="*/ 111156 w 347979"/>
              <a:gd name="T25" fmla="*/ 706598 h 708660"/>
              <a:gd name="T26" fmla="*/ 223942 w 347979"/>
              <a:gd name="T27" fmla="*/ 708659 h 708660"/>
              <a:gd name="T28" fmla="*/ 237521 w 347979"/>
              <a:gd name="T29" fmla="*/ 706981 h 708660"/>
              <a:gd name="T30" fmla="*/ 270592 w 347979"/>
              <a:gd name="T31" fmla="*/ 684471 h 708660"/>
              <a:gd name="T32" fmla="*/ 283463 w 347979"/>
              <a:gd name="T33" fmla="*/ 428000 h 708660"/>
              <a:gd name="T34" fmla="*/ 298211 w 347979"/>
              <a:gd name="T35" fmla="*/ 426427 h 708660"/>
              <a:gd name="T36" fmla="*/ 333031 w 347979"/>
              <a:gd name="T37" fmla="*/ 405280 h 708660"/>
              <a:gd name="T38" fmla="*/ 347432 w 347979"/>
              <a:gd name="T39" fmla="*/ 365876 h 708660"/>
              <a:gd name="T40" fmla="*/ 347471 w 347979"/>
              <a:gd name="T41" fmla="*/ 64373 h 708660"/>
              <a:gd name="T42" fmla="*/ 345911 w 347979"/>
              <a:gd name="T43" fmla="*/ 49514 h 708660"/>
              <a:gd name="T44" fmla="*/ 324906 w 347979"/>
              <a:gd name="T45" fmla="*/ 14470 h 708660"/>
              <a:gd name="T46" fmla="*/ 285724 w 347979"/>
              <a:gd name="T47" fmla="*/ 35 h 708660"/>
              <a:gd name="T48" fmla="*/ 283463 w 347979"/>
              <a:gd name="T49" fmla="*/ 0 h 708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47979" h="708660">
                <a:moveTo>
                  <a:pt x="283463" y="0"/>
                </a:moveTo>
                <a:lnTo>
                  <a:pt x="64008" y="0"/>
                </a:lnTo>
                <a:lnTo>
                  <a:pt x="49244" y="1567"/>
                </a:lnTo>
                <a:lnTo>
                  <a:pt x="14400" y="22680"/>
                </a:lnTo>
                <a:lnTo>
                  <a:pt x="35" y="62097"/>
                </a:lnTo>
                <a:lnTo>
                  <a:pt x="0" y="363473"/>
                </a:lnTo>
                <a:lnTo>
                  <a:pt x="1556" y="378324"/>
                </a:lnTo>
                <a:lnTo>
                  <a:pt x="22516" y="413425"/>
                </a:lnTo>
                <a:lnTo>
                  <a:pt x="61621" y="427960"/>
                </a:lnTo>
                <a:lnTo>
                  <a:pt x="64007" y="428000"/>
                </a:lnTo>
                <a:lnTo>
                  <a:pt x="64007" y="644255"/>
                </a:lnTo>
                <a:lnTo>
                  <a:pt x="77146" y="684383"/>
                </a:lnTo>
                <a:lnTo>
                  <a:pt x="111156" y="706598"/>
                </a:lnTo>
                <a:lnTo>
                  <a:pt x="223942" y="708659"/>
                </a:lnTo>
                <a:lnTo>
                  <a:pt x="237521" y="706981"/>
                </a:lnTo>
                <a:lnTo>
                  <a:pt x="270592" y="684471"/>
                </a:lnTo>
                <a:lnTo>
                  <a:pt x="283463" y="428000"/>
                </a:lnTo>
                <a:lnTo>
                  <a:pt x="298211" y="426427"/>
                </a:lnTo>
                <a:lnTo>
                  <a:pt x="333031" y="405280"/>
                </a:lnTo>
                <a:lnTo>
                  <a:pt x="347432" y="365876"/>
                </a:lnTo>
                <a:lnTo>
                  <a:pt x="347471" y="64373"/>
                </a:lnTo>
                <a:lnTo>
                  <a:pt x="345911" y="49514"/>
                </a:lnTo>
                <a:lnTo>
                  <a:pt x="324906" y="14470"/>
                </a:lnTo>
                <a:lnTo>
                  <a:pt x="285724" y="35"/>
                </a:lnTo>
                <a:lnTo>
                  <a:pt x="283463" y="0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316" name="object 124">
            <a:extLst>
              <a:ext uri="{FF2B5EF4-FFF2-40B4-BE49-F238E27FC236}">
                <a16:creationId xmlns:a16="http://schemas.microsoft.com/office/drawing/2014/main" id="{6C683D67-4F93-411D-BEA7-3F84FA163710}"/>
              </a:ext>
            </a:extLst>
          </p:cNvPr>
          <p:cNvSpPr>
            <a:spLocks/>
          </p:cNvSpPr>
          <p:nvPr/>
        </p:nvSpPr>
        <p:spPr bwMode="auto">
          <a:xfrm>
            <a:off x="7494588" y="2112963"/>
            <a:ext cx="212725" cy="209550"/>
          </a:xfrm>
          <a:custGeom>
            <a:avLst/>
            <a:gdLst>
              <a:gd name="T0" fmla="*/ 94822 w 212090"/>
              <a:gd name="T1" fmla="*/ 0 h 210185"/>
              <a:gd name="T2" fmla="*/ 54433 w 212090"/>
              <a:gd name="T3" fmla="*/ 12662 h 210185"/>
              <a:gd name="T4" fmla="*/ 22934 w 212090"/>
              <a:gd name="T5" fmla="*/ 39228 h 210185"/>
              <a:gd name="T6" fmla="*/ 3937 w 212090"/>
              <a:gd name="T7" fmla="*/ 76084 h 210185"/>
              <a:gd name="T8" fmla="*/ 0 w 212090"/>
              <a:gd name="T9" fmla="*/ 104586 h 210185"/>
              <a:gd name="T10" fmla="*/ 678 w 212090"/>
              <a:gd name="T11" fmla="*/ 116549 h 210185"/>
              <a:gd name="T12" fmla="*/ 13682 w 212090"/>
              <a:gd name="T13" fmla="*/ 156244 h 210185"/>
              <a:gd name="T14" fmla="*/ 40620 w 212090"/>
              <a:gd name="T15" fmla="*/ 187200 h 210185"/>
              <a:gd name="T16" fmla="*/ 78073 w 212090"/>
              <a:gd name="T17" fmla="*/ 205868 h 210185"/>
              <a:gd name="T18" fmla="*/ 107193 w 212090"/>
              <a:gd name="T19" fmla="*/ 209734 h 210185"/>
              <a:gd name="T20" fmla="*/ 121428 w 212090"/>
              <a:gd name="T21" fmla="*/ 208619 h 210185"/>
              <a:gd name="T22" fmla="*/ 160078 w 212090"/>
              <a:gd name="T23" fmla="*/ 194750 h 210185"/>
              <a:gd name="T24" fmla="*/ 190051 w 212090"/>
              <a:gd name="T25" fmla="*/ 167265 h 210185"/>
              <a:gd name="T26" fmla="*/ 208017 w 212090"/>
              <a:gd name="T27" fmla="*/ 128951 h 210185"/>
              <a:gd name="T28" fmla="*/ 211676 w 212090"/>
              <a:gd name="T29" fmla="*/ 98770 h 210185"/>
              <a:gd name="T30" fmla="*/ 210021 w 212090"/>
              <a:gd name="T31" fmla="*/ 85192 h 210185"/>
              <a:gd name="T32" fmla="*/ 194981 w 212090"/>
              <a:gd name="T33" fmla="*/ 48448 h 210185"/>
              <a:gd name="T34" fmla="*/ 166479 w 212090"/>
              <a:gd name="T35" fmla="*/ 20107 h 210185"/>
              <a:gd name="T36" fmla="*/ 126636 w 212090"/>
              <a:gd name="T37" fmla="*/ 3282 h 210185"/>
              <a:gd name="T38" fmla="*/ 94822 w 212090"/>
              <a:gd name="T39" fmla="*/ 0 h 210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12090" h="210185">
                <a:moveTo>
                  <a:pt x="94822" y="0"/>
                </a:moveTo>
                <a:lnTo>
                  <a:pt x="54433" y="12662"/>
                </a:lnTo>
                <a:lnTo>
                  <a:pt x="22934" y="39228"/>
                </a:lnTo>
                <a:lnTo>
                  <a:pt x="3937" y="76084"/>
                </a:lnTo>
                <a:lnTo>
                  <a:pt x="0" y="104586"/>
                </a:lnTo>
                <a:lnTo>
                  <a:pt x="678" y="116549"/>
                </a:lnTo>
                <a:lnTo>
                  <a:pt x="13682" y="156244"/>
                </a:lnTo>
                <a:lnTo>
                  <a:pt x="40620" y="187200"/>
                </a:lnTo>
                <a:lnTo>
                  <a:pt x="78073" y="205868"/>
                </a:lnTo>
                <a:lnTo>
                  <a:pt x="107193" y="209734"/>
                </a:lnTo>
                <a:lnTo>
                  <a:pt x="121428" y="208619"/>
                </a:lnTo>
                <a:lnTo>
                  <a:pt x="160078" y="194750"/>
                </a:lnTo>
                <a:lnTo>
                  <a:pt x="190051" y="167265"/>
                </a:lnTo>
                <a:lnTo>
                  <a:pt x="208017" y="128951"/>
                </a:lnTo>
                <a:lnTo>
                  <a:pt x="211676" y="98770"/>
                </a:lnTo>
                <a:lnTo>
                  <a:pt x="210021" y="85192"/>
                </a:lnTo>
                <a:lnTo>
                  <a:pt x="194981" y="48448"/>
                </a:lnTo>
                <a:lnTo>
                  <a:pt x="166479" y="20107"/>
                </a:lnTo>
                <a:lnTo>
                  <a:pt x="126636" y="3282"/>
                </a:lnTo>
                <a:lnTo>
                  <a:pt x="94822" y="0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317" name="object 125">
            <a:extLst>
              <a:ext uri="{FF2B5EF4-FFF2-40B4-BE49-F238E27FC236}">
                <a16:creationId xmlns:a16="http://schemas.microsoft.com/office/drawing/2014/main" id="{3763494C-FEEB-4B34-9510-9F3424D47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7788" y="1273175"/>
            <a:ext cx="520700" cy="517525"/>
          </a:xfrm>
          <a:prstGeom prst="rect">
            <a:avLst/>
          </a:prstGeom>
          <a:blipFill dpi="0" rotWithShape="1">
            <a:blip r:embed="rId5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318" name="object 126">
            <a:extLst>
              <a:ext uri="{FF2B5EF4-FFF2-40B4-BE49-F238E27FC236}">
                <a16:creationId xmlns:a16="http://schemas.microsoft.com/office/drawing/2014/main" id="{0247FD04-C683-40E8-AA19-9CB24BE2FEDC}"/>
              </a:ext>
            </a:extLst>
          </p:cNvPr>
          <p:cNvSpPr>
            <a:spLocks/>
          </p:cNvSpPr>
          <p:nvPr/>
        </p:nvSpPr>
        <p:spPr bwMode="auto">
          <a:xfrm>
            <a:off x="9529763" y="1728788"/>
            <a:ext cx="2219325" cy="1522412"/>
          </a:xfrm>
          <a:custGeom>
            <a:avLst/>
            <a:gdLst>
              <a:gd name="T0" fmla="*/ 0 w 2219325"/>
              <a:gd name="T1" fmla="*/ 1522475 h 1522730"/>
              <a:gd name="T2" fmla="*/ 2218943 w 2219325"/>
              <a:gd name="T3" fmla="*/ 1522475 h 1522730"/>
              <a:gd name="T4" fmla="*/ 2218943 w 2219325"/>
              <a:gd name="T5" fmla="*/ 0 h 1522730"/>
              <a:gd name="T6" fmla="*/ 0 w 2219325"/>
              <a:gd name="T7" fmla="*/ 0 h 1522730"/>
              <a:gd name="T8" fmla="*/ 0 w 2219325"/>
              <a:gd name="T9" fmla="*/ 1522475 h 15227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19325" h="1522730">
                <a:moveTo>
                  <a:pt x="0" y="1522475"/>
                </a:moveTo>
                <a:lnTo>
                  <a:pt x="2218943" y="1522475"/>
                </a:lnTo>
                <a:lnTo>
                  <a:pt x="2218943" y="0"/>
                </a:lnTo>
                <a:lnTo>
                  <a:pt x="0" y="0"/>
                </a:lnTo>
                <a:lnTo>
                  <a:pt x="0" y="15224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319" name="object 127">
            <a:extLst>
              <a:ext uri="{FF2B5EF4-FFF2-40B4-BE49-F238E27FC236}">
                <a16:creationId xmlns:a16="http://schemas.microsoft.com/office/drawing/2014/main" id="{3EB098DC-6CC3-478C-8C08-737B82E821ED}"/>
              </a:ext>
            </a:extLst>
          </p:cNvPr>
          <p:cNvSpPr>
            <a:spLocks/>
          </p:cNvSpPr>
          <p:nvPr/>
        </p:nvSpPr>
        <p:spPr bwMode="auto">
          <a:xfrm>
            <a:off x="9529763" y="3802063"/>
            <a:ext cx="2219325" cy="2500312"/>
          </a:xfrm>
          <a:custGeom>
            <a:avLst/>
            <a:gdLst>
              <a:gd name="T0" fmla="*/ 0 w 2219325"/>
              <a:gd name="T1" fmla="*/ 2499359 h 2499360"/>
              <a:gd name="T2" fmla="*/ 2218943 w 2219325"/>
              <a:gd name="T3" fmla="*/ 2499359 h 2499360"/>
              <a:gd name="T4" fmla="*/ 2218943 w 2219325"/>
              <a:gd name="T5" fmla="*/ 0 h 2499360"/>
              <a:gd name="T6" fmla="*/ 0 w 2219325"/>
              <a:gd name="T7" fmla="*/ 0 h 2499360"/>
              <a:gd name="T8" fmla="*/ 0 w 2219325"/>
              <a:gd name="T9" fmla="*/ 2499359 h 2499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19325" h="2499360">
                <a:moveTo>
                  <a:pt x="0" y="2499359"/>
                </a:moveTo>
                <a:lnTo>
                  <a:pt x="2218943" y="2499359"/>
                </a:lnTo>
                <a:lnTo>
                  <a:pt x="2218943" y="0"/>
                </a:lnTo>
                <a:lnTo>
                  <a:pt x="0" y="0"/>
                </a:lnTo>
                <a:lnTo>
                  <a:pt x="0" y="2499359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320" name="object 128">
            <a:extLst>
              <a:ext uri="{FF2B5EF4-FFF2-40B4-BE49-F238E27FC236}">
                <a16:creationId xmlns:a16="http://schemas.microsoft.com/office/drawing/2014/main" id="{3D81F16C-F285-4529-A8E3-61C8CBCD382C}"/>
              </a:ext>
            </a:extLst>
          </p:cNvPr>
          <p:cNvSpPr>
            <a:spLocks/>
          </p:cNvSpPr>
          <p:nvPr/>
        </p:nvSpPr>
        <p:spPr bwMode="auto">
          <a:xfrm>
            <a:off x="9529763" y="1295400"/>
            <a:ext cx="2219325" cy="433388"/>
          </a:xfrm>
          <a:custGeom>
            <a:avLst/>
            <a:gdLst>
              <a:gd name="T0" fmla="*/ 0 w 2219325"/>
              <a:gd name="T1" fmla="*/ 432815 h 433069"/>
              <a:gd name="T2" fmla="*/ 2218943 w 2219325"/>
              <a:gd name="T3" fmla="*/ 432815 h 433069"/>
              <a:gd name="T4" fmla="*/ 2218943 w 2219325"/>
              <a:gd name="T5" fmla="*/ 0 h 433069"/>
              <a:gd name="T6" fmla="*/ 0 w 2219325"/>
              <a:gd name="T7" fmla="*/ 0 h 433069"/>
              <a:gd name="T8" fmla="*/ 0 w 2219325"/>
              <a:gd name="T9" fmla="*/ 432815 h 4330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19325" h="433069">
                <a:moveTo>
                  <a:pt x="0" y="432815"/>
                </a:moveTo>
                <a:lnTo>
                  <a:pt x="2218943" y="432815"/>
                </a:lnTo>
                <a:lnTo>
                  <a:pt x="2218943" y="0"/>
                </a:lnTo>
                <a:lnTo>
                  <a:pt x="0" y="0"/>
                </a:lnTo>
                <a:lnTo>
                  <a:pt x="0" y="432815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29" name="object 129">
            <a:extLst>
              <a:ext uri="{FF2B5EF4-FFF2-40B4-BE49-F238E27FC236}">
                <a16:creationId xmlns:a16="http://schemas.microsoft.com/office/drawing/2014/main" id="{F84139B1-555B-4128-AA3E-32F7A27F9F1C}"/>
              </a:ext>
            </a:extLst>
          </p:cNvPr>
          <p:cNvSpPr txBox="1"/>
          <p:nvPr/>
        </p:nvSpPr>
        <p:spPr>
          <a:xfrm>
            <a:off x="9664700" y="1395413"/>
            <a:ext cx="742950" cy="2635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850" b="1" dirty="0">
                <a:solidFill>
                  <a:srgbClr val="FFFFFF"/>
                </a:solidFill>
                <a:latin typeface="Segoe UI Semibold"/>
                <a:cs typeface="Segoe UI Semibold"/>
              </a:rPr>
              <a:t>Search</a:t>
            </a:r>
            <a:endParaRPr sz="1850">
              <a:latin typeface="Segoe UI Semibold"/>
              <a:cs typeface="Segoe UI Semibold"/>
            </a:endParaRPr>
          </a:p>
        </p:txBody>
      </p:sp>
      <p:sp>
        <p:nvSpPr>
          <p:cNvPr id="8322" name="object 130">
            <a:extLst>
              <a:ext uri="{FF2B5EF4-FFF2-40B4-BE49-F238E27FC236}">
                <a16:creationId xmlns:a16="http://schemas.microsoft.com/office/drawing/2014/main" id="{8C586E53-1BE2-4EB0-84B4-AE6B80E32119}"/>
              </a:ext>
            </a:extLst>
          </p:cNvPr>
          <p:cNvSpPr>
            <a:spLocks/>
          </p:cNvSpPr>
          <p:nvPr/>
        </p:nvSpPr>
        <p:spPr bwMode="auto">
          <a:xfrm>
            <a:off x="10207625" y="1916113"/>
            <a:ext cx="1287463" cy="760412"/>
          </a:xfrm>
          <a:custGeom>
            <a:avLst/>
            <a:gdLst>
              <a:gd name="T0" fmla="*/ 1288298 w 1288415"/>
              <a:gd name="T1" fmla="*/ 0 h 760730"/>
              <a:gd name="T2" fmla="*/ 128534 w 1288415"/>
              <a:gd name="T3" fmla="*/ 0 h 760730"/>
              <a:gd name="T4" fmla="*/ 128534 w 1288415"/>
              <a:gd name="T5" fmla="*/ 126735 h 760730"/>
              <a:gd name="T6" fmla="*/ 0 w 1288415"/>
              <a:gd name="T7" fmla="*/ 313060 h 760730"/>
              <a:gd name="T8" fmla="*/ 128534 w 1288415"/>
              <a:gd name="T9" fmla="*/ 316870 h 760730"/>
              <a:gd name="T10" fmla="*/ 128534 w 1288415"/>
              <a:gd name="T11" fmla="*/ 760475 h 760730"/>
              <a:gd name="T12" fmla="*/ 1288298 w 1288415"/>
              <a:gd name="T13" fmla="*/ 760475 h 760730"/>
              <a:gd name="T14" fmla="*/ 1288298 w 1288415"/>
              <a:gd name="T15" fmla="*/ 0 h 7607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88415" h="760730">
                <a:moveTo>
                  <a:pt x="1288298" y="0"/>
                </a:moveTo>
                <a:lnTo>
                  <a:pt x="128534" y="0"/>
                </a:lnTo>
                <a:lnTo>
                  <a:pt x="128534" y="126735"/>
                </a:lnTo>
                <a:lnTo>
                  <a:pt x="0" y="313060"/>
                </a:lnTo>
                <a:lnTo>
                  <a:pt x="128534" y="316870"/>
                </a:lnTo>
                <a:lnTo>
                  <a:pt x="128534" y="760475"/>
                </a:lnTo>
                <a:lnTo>
                  <a:pt x="1288298" y="760475"/>
                </a:lnTo>
                <a:lnTo>
                  <a:pt x="128829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323" name="object 131">
            <a:extLst>
              <a:ext uri="{FF2B5EF4-FFF2-40B4-BE49-F238E27FC236}">
                <a16:creationId xmlns:a16="http://schemas.microsoft.com/office/drawing/2014/main" id="{69891E12-88E0-4652-90E5-BC915FB33E04}"/>
              </a:ext>
            </a:extLst>
          </p:cNvPr>
          <p:cNvSpPr>
            <a:spLocks/>
          </p:cNvSpPr>
          <p:nvPr/>
        </p:nvSpPr>
        <p:spPr bwMode="auto">
          <a:xfrm>
            <a:off x="10207625" y="1916113"/>
            <a:ext cx="1287463" cy="760412"/>
          </a:xfrm>
          <a:custGeom>
            <a:avLst/>
            <a:gdLst>
              <a:gd name="T0" fmla="*/ 128534 w 1288415"/>
              <a:gd name="T1" fmla="*/ 0 h 760730"/>
              <a:gd name="T2" fmla="*/ 321838 w 1288415"/>
              <a:gd name="T3" fmla="*/ 0 h 760730"/>
              <a:gd name="T4" fmla="*/ 1288298 w 1288415"/>
              <a:gd name="T5" fmla="*/ 0 h 760730"/>
              <a:gd name="T6" fmla="*/ 1288298 w 1288415"/>
              <a:gd name="T7" fmla="*/ 126735 h 760730"/>
              <a:gd name="T8" fmla="*/ 1288298 w 1288415"/>
              <a:gd name="T9" fmla="*/ 316870 h 760730"/>
              <a:gd name="T10" fmla="*/ 1288298 w 1288415"/>
              <a:gd name="T11" fmla="*/ 760475 h 760730"/>
              <a:gd name="T12" fmla="*/ 611764 w 1288415"/>
              <a:gd name="T13" fmla="*/ 760475 h 760730"/>
              <a:gd name="T14" fmla="*/ 321838 w 1288415"/>
              <a:gd name="T15" fmla="*/ 760475 h 760730"/>
              <a:gd name="T16" fmla="*/ 128534 w 1288415"/>
              <a:gd name="T17" fmla="*/ 760475 h 760730"/>
              <a:gd name="T18" fmla="*/ 128534 w 1288415"/>
              <a:gd name="T19" fmla="*/ 316870 h 760730"/>
              <a:gd name="T20" fmla="*/ 0 w 1288415"/>
              <a:gd name="T21" fmla="*/ 313060 h 760730"/>
              <a:gd name="T22" fmla="*/ 128534 w 1288415"/>
              <a:gd name="T23" fmla="*/ 126735 h 760730"/>
              <a:gd name="T24" fmla="*/ 128534 w 1288415"/>
              <a:gd name="T25" fmla="*/ 0 h 7607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88415" h="760730">
                <a:moveTo>
                  <a:pt x="128534" y="0"/>
                </a:moveTo>
                <a:lnTo>
                  <a:pt x="321838" y="0"/>
                </a:lnTo>
                <a:lnTo>
                  <a:pt x="1288298" y="0"/>
                </a:lnTo>
                <a:lnTo>
                  <a:pt x="1288298" y="126735"/>
                </a:lnTo>
                <a:lnTo>
                  <a:pt x="1288298" y="316870"/>
                </a:lnTo>
                <a:lnTo>
                  <a:pt x="1288298" y="760475"/>
                </a:lnTo>
                <a:lnTo>
                  <a:pt x="611764" y="760475"/>
                </a:lnTo>
                <a:lnTo>
                  <a:pt x="321838" y="760475"/>
                </a:lnTo>
                <a:lnTo>
                  <a:pt x="128534" y="760475"/>
                </a:lnTo>
                <a:lnTo>
                  <a:pt x="128534" y="316870"/>
                </a:lnTo>
                <a:lnTo>
                  <a:pt x="0" y="313060"/>
                </a:lnTo>
                <a:lnTo>
                  <a:pt x="128534" y="126735"/>
                </a:lnTo>
                <a:lnTo>
                  <a:pt x="128534" y="0"/>
                </a:lnTo>
                <a:close/>
              </a:path>
            </a:pathLst>
          </a:custGeom>
          <a:noFill/>
          <a:ln w="9143">
            <a:solidFill>
              <a:srgbClr val="BEBEB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324" name="object 132">
            <a:extLst>
              <a:ext uri="{FF2B5EF4-FFF2-40B4-BE49-F238E27FC236}">
                <a16:creationId xmlns:a16="http://schemas.microsoft.com/office/drawing/2014/main" id="{341B6752-5185-4F7E-A46C-532579094D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4638" y="2019300"/>
            <a:ext cx="617537" cy="107950"/>
          </a:xfrm>
          <a:prstGeom prst="rect">
            <a:avLst/>
          </a:prstGeom>
          <a:blipFill dpi="0" rotWithShape="1">
            <a:blip r:embed="rId5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325" name="object 133">
            <a:extLst>
              <a:ext uri="{FF2B5EF4-FFF2-40B4-BE49-F238E27FC236}">
                <a16:creationId xmlns:a16="http://schemas.microsoft.com/office/drawing/2014/main" id="{87798843-5891-4121-ABE3-33632EC24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4638" y="2171700"/>
            <a:ext cx="339725" cy="106363"/>
          </a:xfrm>
          <a:prstGeom prst="rect">
            <a:avLst/>
          </a:prstGeom>
          <a:blipFill dpi="0" rotWithShape="1">
            <a:blip r:embed="rId5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326" name="object 134">
            <a:extLst>
              <a:ext uri="{FF2B5EF4-FFF2-40B4-BE49-F238E27FC236}">
                <a16:creationId xmlns:a16="http://schemas.microsoft.com/office/drawing/2014/main" id="{92E312CD-9C49-439E-855A-AE2660564C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7813" y="2324100"/>
            <a:ext cx="679450" cy="134938"/>
          </a:xfrm>
          <a:prstGeom prst="rect">
            <a:avLst/>
          </a:prstGeom>
          <a:blipFill dpi="0" rotWithShape="1">
            <a:blip r:embed="rId5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327" name="object 135">
            <a:extLst>
              <a:ext uri="{FF2B5EF4-FFF2-40B4-BE49-F238E27FC236}">
                <a16:creationId xmlns:a16="http://schemas.microsoft.com/office/drawing/2014/main" id="{CF2EE3DB-EF21-43AF-9691-C7D3C128C98D}"/>
              </a:ext>
            </a:extLst>
          </p:cNvPr>
          <p:cNvSpPr>
            <a:spLocks/>
          </p:cNvSpPr>
          <p:nvPr/>
        </p:nvSpPr>
        <p:spPr bwMode="auto">
          <a:xfrm>
            <a:off x="9529763" y="3251200"/>
            <a:ext cx="2219325" cy="550863"/>
          </a:xfrm>
          <a:custGeom>
            <a:avLst/>
            <a:gdLst>
              <a:gd name="T0" fmla="*/ 0 w 2219325"/>
              <a:gd name="T1" fmla="*/ 551687 h 551814"/>
              <a:gd name="T2" fmla="*/ 2218943 w 2219325"/>
              <a:gd name="T3" fmla="*/ 551687 h 551814"/>
              <a:gd name="T4" fmla="*/ 2218943 w 2219325"/>
              <a:gd name="T5" fmla="*/ 0 h 551814"/>
              <a:gd name="T6" fmla="*/ 0 w 2219325"/>
              <a:gd name="T7" fmla="*/ 0 h 551814"/>
              <a:gd name="T8" fmla="*/ 0 w 2219325"/>
              <a:gd name="T9" fmla="*/ 551687 h 551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19325" h="551814">
                <a:moveTo>
                  <a:pt x="0" y="551687"/>
                </a:moveTo>
                <a:lnTo>
                  <a:pt x="2218943" y="551687"/>
                </a:lnTo>
                <a:lnTo>
                  <a:pt x="2218943" y="0"/>
                </a:lnTo>
                <a:lnTo>
                  <a:pt x="0" y="0"/>
                </a:lnTo>
                <a:lnTo>
                  <a:pt x="0" y="551687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328" name="object 136">
            <a:extLst>
              <a:ext uri="{FF2B5EF4-FFF2-40B4-BE49-F238E27FC236}">
                <a16:creationId xmlns:a16="http://schemas.microsoft.com/office/drawing/2014/main" id="{71BA4D51-9D98-4DBD-85E2-304388A0D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6925" y="3462338"/>
            <a:ext cx="1374775" cy="173037"/>
          </a:xfrm>
          <a:prstGeom prst="rect">
            <a:avLst/>
          </a:prstGeom>
          <a:blipFill dpi="0" rotWithShape="1">
            <a:blip r:embed="rId5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37" name="object 137">
            <a:extLst>
              <a:ext uri="{FF2B5EF4-FFF2-40B4-BE49-F238E27FC236}">
                <a16:creationId xmlns:a16="http://schemas.microsoft.com/office/drawing/2014/main" id="{EDC6FEBA-5AA2-4F02-9D01-0F22243FC865}"/>
              </a:ext>
            </a:extLst>
          </p:cNvPr>
          <p:cNvSpPr txBox="1"/>
          <p:nvPr/>
        </p:nvSpPr>
        <p:spPr>
          <a:xfrm>
            <a:off x="9652000" y="3971925"/>
            <a:ext cx="1257300" cy="1619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050" spc="5" dirty="0">
                <a:solidFill>
                  <a:srgbClr val="505050"/>
                </a:solidFill>
                <a:latin typeface="Segoe UI"/>
                <a:cs typeface="Segoe UI"/>
              </a:rPr>
              <a:t>Here</a:t>
            </a:r>
            <a:r>
              <a:rPr sz="1050" spc="30" dirty="0">
                <a:solidFill>
                  <a:srgbClr val="505050"/>
                </a:solidFill>
                <a:latin typeface="Times New Roman"/>
                <a:cs typeface="Times New Roman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"/>
                <a:cs typeface="Segoe UI"/>
              </a:rPr>
              <a:t>is</a:t>
            </a:r>
            <a:r>
              <a:rPr sz="1050" spc="25" dirty="0">
                <a:solidFill>
                  <a:srgbClr val="505050"/>
                </a:solidFill>
                <a:latin typeface="Times New Roman"/>
                <a:cs typeface="Times New Roman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"/>
                <a:cs typeface="Segoe UI"/>
              </a:rPr>
              <a:t>what</a:t>
            </a:r>
            <a:r>
              <a:rPr sz="1050" spc="20" dirty="0">
                <a:solidFill>
                  <a:srgbClr val="505050"/>
                </a:solidFill>
                <a:latin typeface="Times New Roman"/>
                <a:cs typeface="Times New Roman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"/>
                <a:cs typeface="Segoe UI"/>
              </a:rPr>
              <a:t>I</a:t>
            </a:r>
            <a:r>
              <a:rPr sz="1050" spc="25" dirty="0">
                <a:solidFill>
                  <a:srgbClr val="505050"/>
                </a:solidFill>
                <a:latin typeface="Times New Roman"/>
                <a:cs typeface="Times New Roman"/>
              </a:rPr>
              <a:t> </a:t>
            </a:r>
            <a:r>
              <a:rPr sz="1050" dirty="0">
                <a:solidFill>
                  <a:srgbClr val="505050"/>
                </a:solidFill>
                <a:latin typeface="Segoe UI"/>
                <a:cs typeface="Segoe UI"/>
              </a:rPr>
              <a:t>foun</a:t>
            </a:r>
            <a:r>
              <a:rPr sz="1050" spc="-5" dirty="0">
                <a:solidFill>
                  <a:srgbClr val="505050"/>
                </a:solidFill>
                <a:latin typeface="Segoe UI"/>
                <a:cs typeface="Segoe UI"/>
              </a:rPr>
              <a:t>d</a:t>
            </a:r>
            <a:r>
              <a:rPr sz="1050" dirty="0">
                <a:solidFill>
                  <a:srgbClr val="505050"/>
                </a:solidFill>
                <a:latin typeface="Segoe UI"/>
                <a:cs typeface="Segoe UI"/>
              </a:rPr>
              <a:t>:</a:t>
            </a:r>
            <a:endParaRPr sz="1050">
              <a:latin typeface="Segoe UI"/>
              <a:cs typeface="Segoe UI"/>
            </a:endParaRPr>
          </a:p>
        </p:txBody>
      </p:sp>
      <p:sp>
        <p:nvSpPr>
          <p:cNvPr id="8330" name="object 138">
            <a:extLst>
              <a:ext uri="{FF2B5EF4-FFF2-40B4-BE49-F238E27FC236}">
                <a16:creationId xmlns:a16="http://schemas.microsoft.com/office/drawing/2014/main" id="{41FCABAB-366E-4452-ACA9-FF1C3CC428DE}"/>
              </a:ext>
            </a:extLst>
          </p:cNvPr>
          <p:cNvSpPr>
            <a:spLocks/>
          </p:cNvSpPr>
          <p:nvPr/>
        </p:nvSpPr>
        <p:spPr bwMode="auto">
          <a:xfrm>
            <a:off x="9999663" y="4184650"/>
            <a:ext cx="1697037" cy="557213"/>
          </a:xfrm>
          <a:custGeom>
            <a:avLst/>
            <a:gdLst>
              <a:gd name="T0" fmla="*/ 0 w 1697990"/>
              <a:gd name="T1" fmla="*/ 556259 h 556260"/>
              <a:gd name="T2" fmla="*/ 1697735 w 1697990"/>
              <a:gd name="T3" fmla="*/ 556259 h 556260"/>
              <a:gd name="T4" fmla="*/ 1697735 w 1697990"/>
              <a:gd name="T5" fmla="*/ 0 h 556260"/>
              <a:gd name="T6" fmla="*/ 0 w 1697990"/>
              <a:gd name="T7" fmla="*/ 0 h 556260"/>
              <a:gd name="T8" fmla="*/ 0 w 1697990"/>
              <a:gd name="T9" fmla="*/ 556259 h 556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97990" h="556260">
                <a:moveTo>
                  <a:pt x="0" y="556259"/>
                </a:moveTo>
                <a:lnTo>
                  <a:pt x="1697735" y="556259"/>
                </a:lnTo>
                <a:lnTo>
                  <a:pt x="1697735" y="0"/>
                </a:lnTo>
                <a:lnTo>
                  <a:pt x="0" y="0"/>
                </a:lnTo>
                <a:lnTo>
                  <a:pt x="0" y="55625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331" name="object 139">
            <a:extLst>
              <a:ext uri="{FF2B5EF4-FFF2-40B4-BE49-F238E27FC236}">
                <a16:creationId xmlns:a16="http://schemas.microsoft.com/office/drawing/2014/main" id="{7C115E36-8F85-48CD-AE58-583DACC63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4113" y="4219575"/>
            <a:ext cx="1344612" cy="77788"/>
          </a:xfrm>
          <a:prstGeom prst="rect">
            <a:avLst/>
          </a:prstGeom>
          <a:blipFill dpi="0" rotWithShape="1">
            <a:blip r:embed="rId5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332" name="object 140">
            <a:extLst>
              <a:ext uri="{FF2B5EF4-FFF2-40B4-BE49-F238E27FC236}">
                <a16:creationId xmlns:a16="http://schemas.microsoft.com/office/drawing/2014/main" id="{777AD671-6079-42C2-86DC-D8072E4907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4113" y="4330700"/>
            <a:ext cx="917575" cy="76200"/>
          </a:xfrm>
          <a:prstGeom prst="rect">
            <a:avLst/>
          </a:prstGeom>
          <a:blipFill dpi="0" rotWithShape="1">
            <a:blip r:embed="rId6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41" name="object 141">
            <a:extLst>
              <a:ext uri="{FF2B5EF4-FFF2-40B4-BE49-F238E27FC236}">
                <a16:creationId xmlns:a16="http://schemas.microsoft.com/office/drawing/2014/main" id="{C0C3C5C6-4B2E-4717-9F0A-746B7EB983EE}"/>
              </a:ext>
            </a:extLst>
          </p:cNvPr>
          <p:cNvSpPr txBox="1"/>
          <p:nvPr/>
        </p:nvSpPr>
        <p:spPr>
          <a:xfrm>
            <a:off x="10025063" y="4459288"/>
            <a:ext cx="1647825" cy="2667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ts val="650"/>
              </a:lnSpc>
            </a:pP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also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investigates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top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three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expected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 b="1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Fraud</a:t>
            </a:r>
            <a:r>
              <a:rPr lang="en-US" altLang="en-US" sz="600" b="1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Detection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 b="1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Prevention</a:t>
            </a:r>
            <a:r>
              <a:rPr lang="en-US" altLang="en-US" sz="600" b="1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programs,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terms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demand in key markets…</a:t>
            </a:r>
            <a:endParaRPr lang="en-US" altLang="en-US" sz="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334" name="object 142">
            <a:extLst>
              <a:ext uri="{FF2B5EF4-FFF2-40B4-BE49-F238E27FC236}">
                <a16:creationId xmlns:a16="http://schemas.microsoft.com/office/drawing/2014/main" id="{A28A1C67-8CCE-4167-9E74-B37275C2C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2150" y="4184650"/>
            <a:ext cx="420688" cy="558800"/>
          </a:xfrm>
          <a:prstGeom prst="rect">
            <a:avLst/>
          </a:prstGeom>
          <a:blipFill dpi="0" rotWithShape="1">
            <a:blip r:embed="rId6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335" name="object 143">
            <a:extLst>
              <a:ext uri="{FF2B5EF4-FFF2-40B4-BE49-F238E27FC236}">
                <a16:creationId xmlns:a16="http://schemas.microsoft.com/office/drawing/2014/main" id="{C4CB9520-BA0B-416F-B7EE-7BA27A259FCE}"/>
              </a:ext>
            </a:extLst>
          </p:cNvPr>
          <p:cNvSpPr>
            <a:spLocks/>
          </p:cNvSpPr>
          <p:nvPr/>
        </p:nvSpPr>
        <p:spPr bwMode="auto">
          <a:xfrm>
            <a:off x="9999663" y="4781550"/>
            <a:ext cx="1697037" cy="555625"/>
          </a:xfrm>
          <a:custGeom>
            <a:avLst/>
            <a:gdLst>
              <a:gd name="T0" fmla="*/ 0 w 1697990"/>
              <a:gd name="T1" fmla="*/ 556259 h 556260"/>
              <a:gd name="T2" fmla="*/ 1697735 w 1697990"/>
              <a:gd name="T3" fmla="*/ 556259 h 556260"/>
              <a:gd name="T4" fmla="*/ 1697735 w 1697990"/>
              <a:gd name="T5" fmla="*/ 0 h 556260"/>
              <a:gd name="T6" fmla="*/ 0 w 1697990"/>
              <a:gd name="T7" fmla="*/ 0 h 556260"/>
              <a:gd name="T8" fmla="*/ 0 w 1697990"/>
              <a:gd name="T9" fmla="*/ 556259 h 556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97990" h="556260">
                <a:moveTo>
                  <a:pt x="0" y="556259"/>
                </a:moveTo>
                <a:lnTo>
                  <a:pt x="1697735" y="556259"/>
                </a:lnTo>
                <a:lnTo>
                  <a:pt x="1697735" y="0"/>
                </a:lnTo>
                <a:lnTo>
                  <a:pt x="0" y="0"/>
                </a:lnTo>
                <a:lnTo>
                  <a:pt x="0" y="55625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336" name="object 144">
            <a:extLst>
              <a:ext uri="{FF2B5EF4-FFF2-40B4-BE49-F238E27FC236}">
                <a16:creationId xmlns:a16="http://schemas.microsoft.com/office/drawing/2014/main" id="{4C96F9DE-D84C-4242-9D31-47E5237C71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7763" y="4816475"/>
            <a:ext cx="928687" cy="98425"/>
          </a:xfrm>
          <a:prstGeom prst="rect">
            <a:avLst/>
          </a:prstGeom>
          <a:blipFill dpi="0" rotWithShape="1">
            <a:blip r:embed="rId6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337" name="object 145">
            <a:extLst>
              <a:ext uri="{FF2B5EF4-FFF2-40B4-BE49-F238E27FC236}">
                <a16:creationId xmlns:a16="http://schemas.microsoft.com/office/drawing/2014/main" id="{BF9F446F-8893-4525-AC7C-AE234576B5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80738" y="4859338"/>
            <a:ext cx="26987" cy="7937"/>
          </a:xfrm>
          <a:prstGeom prst="rect">
            <a:avLst/>
          </a:prstGeom>
          <a:blipFill dpi="0" rotWithShape="1">
            <a:blip r:embed="rId6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338" name="object 146">
            <a:extLst>
              <a:ext uri="{FF2B5EF4-FFF2-40B4-BE49-F238E27FC236}">
                <a16:creationId xmlns:a16="http://schemas.microsoft.com/office/drawing/2014/main" id="{54D5197F-9521-442F-A969-397AC20F4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23600" y="4819650"/>
            <a:ext cx="409575" cy="73025"/>
          </a:xfrm>
          <a:prstGeom prst="rect">
            <a:avLst/>
          </a:prstGeom>
          <a:blipFill dpi="0" rotWithShape="1">
            <a:blip r:embed="rId6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339" name="object 147">
            <a:extLst>
              <a:ext uri="{FF2B5EF4-FFF2-40B4-BE49-F238E27FC236}">
                <a16:creationId xmlns:a16="http://schemas.microsoft.com/office/drawing/2014/main" id="{F6F76617-F886-4E2B-8581-1B59E4878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0938" y="4926013"/>
            <a:ext cx="1374775" cy="76200"/>
          </a:xfrm>
          <a:prstGeom prst="rect">
            <a:avLst/>
          </a:prstGeom>
          <a:blipFill dpi="0" rotWithShape="1">
            <a:blip r:embed="rId6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48" name="object 148">
            <a:extLst>
              <a:ext uri="{FF2B5EF4-FFF2-40B4-BE49-F238E27FC236}">
                <a16:creationId xmlns:a16="http://schemas.microsoft.com/office/drawing/2014/main" id="{82B8512A-8D17-4AE7-9AA8-038C9D399715}"/>
              </a:ext>
            </a:extLst>
          </p:cNvPr>
          <p:cNvSpPr txBox="1"/>
          <p:nvPr/>
        </p:nvSpPr>
        <p:spPr>
          <a:xfrm>
            <a:off x="10025063" y="5054600"/>
            <a:ext cx="1636712" cy="2667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650"/>
              </a:lnSpc>
            </a:pP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First, let’s point out that there is not one absolute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answer—there are “pros” and “cons” to each.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Those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who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favor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in-house…</a:t>
            </a:r>
            <a:endParaRPr lang="en-US" altLang="en-US" sz="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341" name="object 149">
            <a:extLst>
              <a:ext uri="{FF2B5EF4-FFF2-40B4-BE49-F238E27FC236}">
                <a16:creationId xmlns:a16="http://schemas.microsoft.com/office/drawing/2014/main" id="{74CF2C0B-A8FA-4B1E-9190-516E531E0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2150" y="4781550"/>
            <a:ext cx="417513" cy="569913"/>
          </a:xfrm>
          <a:prstGeom prst="rect">
            <a:avLst/>
          </a:prstGeom>
          <a:blipFill dpi="0" rotWithShape="1">
            <a:blip r:embed="rId6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342" name="object 150">
            <a:extLst>
              <a:ext uri="{FF2B5EF4-FFF2-40B4-BE49-F238E27FC236}">
                <a16:creationId xmlns:a16="http://schemas.microsoft.com/office/drawing/2014/main" id="{86B4CB78-106B-454B-8EB7-A41E47726A18}"/>
              </a:ext>
            </a:extLst>
          </p:cNvPr>
          <p:cNvSpPr>
            <a:spLocks/>
          </p:cNvSpPr>
          <p:nvPr/>
        </p:nvSpPr>
        <p:spPr bwMode="auto">
          <a:xfrm>
            <a:off x="9999663" y="5391150"/>
            <a:ext cx="1697037" cy="660400"/>
          </a:xfrm>
          <a:custGeom>
            <a:avLst/>
            <a:gdLst>
              <a:gd name="T0" fmla="*/ 0 w 1697990"/>
              <a:gd name="T1" fmla="*/ 661415 h 661670"/>
              <a:gd name="T2" fmla="*/ 1697735 w 1697990"/>
              <a:gd name="T3" fmla="*/ 661415 h 661670"/>
              <a:gd name="T4" fmla="*/ 1697735 w 1697990"/>
              <a:gd name="T5" fmla="*/ 0 h 661670"/>
              <a:gd name="T6" fmla="*/ 0 w 1697990"/>
              <a:gd name="T7" fmla="*/ 0 h 661670"/>
              <a:gd name="T8" fmla="*/ 0 w 1697990"/>
              <a:gd name="T9" fmla="*/ 661415 h 6616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97990" h="661670">
                <a:moveTo>
                  <a:pt x="0" y="661415"/>
                </a:moveTo>
                <a:lnTo>
                  <a:pt x="1697735" y="661415"/>
                </a:lnTo>
                <a:lnTo>
                  <a:pt x="1697735" y="0"/>
                </a:lnTo>
                <a:lnTo>
                  <a:pt x="0" y="0"/>
                </a:lnTo>
                <a:lnTo>
                  <a:pt x="0" y="6614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343" name="object 151">
            <a:extLst>
              <a:ext uri="{FF2B5EF4-FFF2-40B4-BE49-F238E27FC236}">
                <a16:creationId xmlns:a16="http://schemas.microsoft.com/office/drawing/2014/main" id="{6188862E-3879-4BBF-BD82-B48C41ED4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4113" y="5426075"/>
            <a:ext cx="1601787" cy="77788"/>
          </a:xfrm>
          <a:prstGeom prst="rect">
            <a:avLst/>
          </a:prstGeom>
          <a:blipFill dpi="0" rotWithShape="1">
            <a:blip r:embed="rId6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344" name="object 152">
            <a:extLst>
              <a:ext uri="{FF2B5EF4-FFF2-40B4-BE49-F238E27FC236}">
                <a16:creationId xmlns:a16="http://schemas.microsoft.com/office/drawing/2014/main" id="{1C7755F4-6407-43FC-9152-3B1BD175C2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9350" y="5535613"/>
            <a:ext cx="1516063" cy="100012"/>
          </a:xfrm>
          <a:prstGeom prst="rect">
            <a:avLst/>
          </a:prstGeom>
          <a:blipFill dpi="0" rotWithShape="1">
            <a:blip r:embed="rId6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53" name="object 153">
            <a:extLst>
              <a:ext uri="{FF2B5EF4-FFF2-40B4-BE49-F238E27FC236}">
                <a16:creationId xmlns:a16="http://schemas.microsoft.com/office/drawing/2014/main" id="{612034FA-F615-4B5C-B800-E08BC475EDB4}"/>
              </a:ext>
            </a:extLst>
          </p:cNvPr>
          <p:cNvSpPr txBox="1"/>
          <p:nvPr/>
        </p:nvSpPr>
        <p:spPr>
          <a:xfrm>
            <a:off x="10023475" y="5664200"/>
            <a:ext cx="1641475" cy="2667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650"/>
              </a:lnSpc>
            </a:pP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Michael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heads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fraud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prevention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tool.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Online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mobile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shopping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are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expected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continue</a:t>
            </a:r>
            <a:r>
              <a:rPr lang="en-US" altLang="en-US" sz="600">
                <a:solidFill>
                  <a:srgbClr val="50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600">
                <a:solidFill>
                  <a:srgbClr val="505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growing apace…</a:t>
            </a:r>
            <a:endParaRPr lang="en-US" altLang="en-US" sz="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346" name="object 154">
            <a:extLst>
              <a:ext uri="{FF2B5EF4-FFF2-40B4-BE49-F238E27FC236}">
                <a16:creationId xmlns:a16="http://schemas.microsoft.com/office/drawing/2014/main" id="{BDBC8AAF-EF85-43E8-98E8-96F415C4C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2150" y="5391150"/>
            <a:ext cx="417513" cy="569913"/>
          </a:xfrm>
          <a:prstGeom prst="rect">
            <a:avLst/>
          </a:prstGeom>
          <a:blipFill dpi="0" rotWithShape="1">
            <a:blip r:embed="rId6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347" name="object 155">
            <a:extLst>
              <a:ext uri="{FF2B5EF4-FFF2-40B4-BE49-F238E27FC236}">
                <a16:creationId xmlns:a16="http://schemas.microsoft.com/office/drawing/2014/main" id="{707DD086-4148-4C3B-861C-874B46633C5D}"/>
              </a:ext>
            </a:extLst>
          </p:cNvPr>
          <p:cNvSpPr>
            <a:spLocks/>
          </p:cNvSpPr>
          <p:nvPr/>
        </p:nvSpPr>
        <p:spPr bwMode="auto">
          <a:xfrm>
            <a:off x="9709150" y="2376488"/>
            <a:ext cx="349250" cy="708025"/>
          </a:xfrm>
          <a:custGeom>
            <a:avLst/>
            <a:gdLst>
              <a:gd name="T0" fmla="*/ 284744 w 349250"/>
              <a:gd name="T1" fmla="*/ 0 h 708660"/>
              <a:gd name="T2" fmla="*/ 64253 w 349250"/>
              <a:gd name="T3" fmla="*/ 0 h 708660"/>
              <a:gd name="T4" fmla="*/ 49465 w 349250"/>
              <a:gd name="T5" fmla="*/ 1561 h 708660"/>
              <a:gd name="T6" fmla="*/ 14526 w 349250"/>
              <a:gd name="T7" fmla="*/ 22600 h 708660"/>
              <a:gd name="T8" fmla="*/ 41 w 349250"/>
              <a:gd name="T9" fmla="*/ 61894 h 708660"/>
              <a:gd name="T10" fmla="*/ 0 w 349250"/>
              <a:gd name="T11" fmla="*/ 363473 h 708660"/>
              <a:gd name="T12" fmla="*/ 1557 w 349250"/>
              <a:gd name="T13" fmla="*/ 378297 h 708660"/>
              <a:gd name="T14" fmla="*/ 22529 w 349250"/>
              <a:gd name="T15" fmla="*/ 413359 h 708660"/>
              <a:gd name="T16" fmla="*/ 61656 w 349250"/>
              <a:gd name="T17" fmla="*/ 427953 h 708660"/>
              <a:gd name="T18" fmla="*/ 64251 w 349250"/>
              <a:gd name="T19" fmla="*/ 428000 h 708660"/>
              <a:gd name="T20" fmla="*/ 64251 w 349250"/>
              <a:gd name="T21" fmla="*/ 644255 h 708660"/>
              <a:gd name="T22" fmla="*/ 77403 w 349250"/>
              <a:gd name="T23" fmla="*/ 684314 h 708660"/>
              <a:gd name="T24" fmla="*/ 111435 w 349250"/>
              <a:gd name="T25" fmla="*/ 706553 h 708660"/>
              <a:gd name="T26" fmla="*/ 224928 w 349250"/>
              <a:gd name="T27" fmla="*/ 708659 h 708660"/>
              <a:gd name="T28" fmla="*/ 238548 w 349250"/>
              <a:gd name="T29" fmla="*/ 706989 h 708660"/>
              <a:gd name="T30" fmla="*/ 271737 w 349250"/>
              <a:gd name="T31" fmla="*/ 684573 h 708660"/>
              <a:gd name="T32" fmla="*/ 284744 w 349250"/>
              <a:gd name="T33" fmla="*/ 428000 h 708660"/>
              <a:gd name="T34" fmla="*/ 299515 w 349250"/>
              <a:gd name="T35" fmla="*/ 426433 h 708660"/>
              <a:gd name="T36" fmla="*/ 334428 w 349250"/>
              <a:gd name="T37" fmla="*/ 405359 h 708660"/>
              <a:gd name="T38" fmla="*/ 348949 w 349250"/>
              <a:gd name="T39" fmla="*/ 366078 h 708660"/>
              <a:gd name="T40" fmla="*/ 348995 w 349250"/>
              <a:gd name="T41" fmla="*/ 64373 h 708660"/>
              <a:gd name="T42" fmla="*/ 347434 w 349250"/>
              <a:gd name="T43" fmla="*/ 49541 h 708660"/>
              <a:gd name="T44" fmla="*/ 326416 w 349250"/>
              <a:gd name="T45" fmla="*/ 14536 h 708660"/>
              <a:gd name="T46" fmla="*/ 287213 w 349250"/>
              <a:gd name="T47" fmla="*/ 41 h 708660"/>
              <a:gd name="T48" fmla="*/ 284744 w 349250"/>
              <a:gd name="T49" fmla="*/ 0 h 708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49250" h="708660">
                <a:moveTo>
                  <a:pt x="284744" y="0"/>
                </a:moveTo>
                <a:lnTo>
                  <a:pt x="64253" y="0"/>
                </a:lnTo>
                <a:lnTo>
                  <a:pt x="49465" y="1561"/>
                </a:lnTo>
                <a:lnTo>
                  <a:pt x="14526" y="22600"/>
                </a:lnTo>
                <a:lnTo>
                  <a:pt x="41" y="61894"/>
                </a:lnTo>
                <a:lnTo>
                  <a:pt x="0" y="363473"/>
                </a:lnTo>
                <a:lnTo>
                  <a:pt x="1557" y="378297"/>
                </a:lnTo>
                <a:lnTo>
                  <a:pt x="22529" y="413359"/>
                </a:lnTo>
                <a:lnTo>
                  <a:pt x="61656" y="427953"/>
                </a:lnTo>
                <a:lnTo>
                  <a:pt x="64251" y="428000"/>
                </a:lnTo>
                <a:lnTo>
                  <a:pt x="64251" y="644255"/>
                </a:lnTo>
                <a:lnTo>
                  <a:pt x="77403" y="684314"/>
                </a:lnTo>
                <a:lnTo>
                  <a:pt x="111435" y="706553"/>
                </a:lnTo>
                <a:lnTo>
                  <a:pt x="224928" y="708659"/>
                </a:lnTo>
                <a:lnTo>
                  <a:pt x="238548" y="706989"/>
                </a:lnTo>
                <a:lnTo>
                  <a:pt x="271737" y="684573"/>
                </a:lnTo>
                <a:lnTo>
                  <a:pt x="284744" y="428000"/>
                </a:lnTo>
                <a:lnTo>
                  <a:pt x="299515" y="426433"/>
                </a:lnTo>
                <a:lnTo>
                  <a:pt x="334428" y="405359"/>
                </a:lnTo>
                <a:lnTo>
                  <a:pt x="348949" y="366078"/>
                </a:lnTo>
                <a:lnTo>
                  <a:pt x="348995" y="64373"/>
                </a:lnTo>
                <a:lnTo>
                  <a:pt x="347434" y="49541"/>
                </a:lnTo>
                <a:lnTo>
                  <a:pt x="326416" y="14536"/>
                </a:lnTo>
                <a:lnTo>
                  <a:pt x="287213" y="41"/>
                </a:lnTo>
                <a:lnTo>
                  <a:pt x="284744" y="0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348" name="object 156">
            <a:extLst>
              <a:ext uri="{FF2B5EF4-FFF2-40B4-BE49-F238E27FC236}">
                <a16:creationId xmlns:a16="http://schemas.microsoft.com/office/drawing/2014/main" id="{8605B09B-C793-40F9-8776-7FE2D965CF1B}"/>
              </a:ext>
            </a:extLst>
          </p:cNvPr>
          <p:cNvSpPr>
            <a:spLocks/>
          </p:cNvSpPr>
          <p:nvPr/>
        </p:nvSpPr>
        <p:spPr bwMode="auto">
          <a:xfrm>
            <a:off x="9777413" y="2112963"/>
            <a:ext cx="212725" cy="209550"/>
          </a:xfrm>
          <a:custGeom>
            <a:avLst/>
            <a:gdLst>
              <a:gd name="T0" fmla="*/ 94822 w 212090"/>
              <a:gd name="T1" fmla="*/ 0 h 210185"/>
              <a:gd name="T2" fmla="*/ 54433 w 212090"/>
              <a:gd name="T3" fmla="*/ 12662 h 210185"/>
              <a:gd name="T4" fmla="*/ 22934 w 212090"/>
              <a:gd name="T5" fmla="*/ 39228 h 210185"/>
              <a:gd name="T6" fmla="*/ 3937 w 212090"/>
              <a:gd name="T7" fmla="*/ 76084 h 210185"/>
              <a:gd name="T8" fmla="*/ 0 w 212090"/>
              <a:gd name="T9" fmla="*/ 104586 h 210185"/>
              <a:gd name="T10" fmla="*/ 678 w 212090"/>
              <a:gd name="T11" fmla="*/ 116549 h 210185"/>
              <a:gd name="T12" fmla="*/ 13682 w 212090"/>
              <a:gd name="T13" fmla="*/ 156244 h 210185"/>
              <a:gd name="T14" fmla="*/ 40620 w 212090"/>
              <a:gd name="T15" fmla="*/ 187200 h 210185"/>
              <a:gd name="T16" fmla="*/ 78073 w 212090"/>
              <a:gd name="T17" fmla="*/ 205868 h 210185"/>
              <a:gd name="T18" fmla="*/ 107193 w 212090"/>
              <a:gd name="T19" fmla="*/ 209734 h 210185"/>
              <a:gd name="T20" fmla="*/ 121428 w 212090"/>
              <a:gd name="T21" fmla="*/ 208619 h 210185"/>
              <a:gd name="T22" fmla="*/ 160078 w 212090"/>
              <a:gd name="T23" fmla="*/ 194750 h 210185"/>
              <a:gd name="T24" fmla="*/ 190051 w 212090"/>
              <a:gd name="T25" fmla="*/ 167265 h 210185"/>
              <a:gd name="T26" fmla="*/ 208017 w 212090"/>
              <a:gd name="T27" fmla="*/ 128951 h 210185"/>
              <a:gd name="T28" fmla="*/ 211676 w 212090"/>
              <a:gd name="T29" fmla="*/ 98770 h 210185"/>
              <a:gd name="T30" fmla="*/ 210021 w 212090"/>
              <a:gd name="T31" fmla="*/ 85192 h 210185"/>
              <a:gd name="T32" fmla="*/ 194981 w 212090"/>
              <a:gd name="T33" fmla="*/ 48448 h 210185"/>
              <a:gd name="T34" fmla="*/ 166479 w 212090"/>
              <a:gd name="T35" fmla="*/ 20107 h 210185"/>
              <a:gd name="T36" fmla="*/ 126636 w 212090"/>
              <a:gd name="T37" fmla="*/ 3282 h 210185"/>
              <a:gd name="T38" fmla="*/ 94822 w 212090"/>
              <a:gd name="T39" fmla="*/ 0 h 210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12090" h="210185">
                <a:moveTo>
                  <a:pt x="94822" y="0"/>
                </a:moveTo>
                <a:lnTo>
                  <a:pt x="54433" y="12662"/>
                </a:lnTo>
                <a:lnTo>
                  <a:pt x="22934" y="39228"/>
                </a:lnTo>
                <a:lnTo>
                  <a:pt x="3937" y="76084"/>
                </a:lnTo>
                <a:lnTo>
                  <a:pt x="0" y="104586"/>
                </a:lnTo>
                <a:lnTo>
                  <a:pt x="678" y="116549"/>
                </a:lnTo>
                <a:lnTo>
                  <a:pt x="13682" y="156244"/>
                </a:lnTo>
                <a:lnTo>
                  <a:pt x="40620" y="187200"/>
                </a:lnTo>
                <a:lnTo>
                  <a:pt x="78073" y="205868"/>
                </a:lnTo>
                <a:lnTo>
                  <a:pt x="107193" y="209734"/>
                </a:lnTo>
                <a:lnTo>
                  <a:pt x="121428" y="208619"/>
                </a:lnTo>
                <a:lnTo>
                  <a:pt x="160078" y="194750"/>
                </a:lnTo>
                <a:lnTo>
                  <a:pt x="190051" y="167265"/>
                </a:lnTo>
                <a:lnTo>
                  <a:pt x="208017" y="128951"/>
                </a:lnTo>
                <a:lnTo>
                  <a:pt x="211676" y="98770"/>
                </a:lnTo>
                <a:lnTo>
                  <a:pt x="210021" y="85192"/>
                </a:lnTo>
                <a:lnTo>
                  <a:pt x="194981" y="48448"/>
                </a:lnTo>
                <a:lnTo>
                  <a:pt x="166479" y="20107"/>
                </a:lnTo>
                <a:lnTo>
                  <a:pt x="126636" y="3282"/>
                </a:lnTo>
                <a:lnTo>
                  <a:pt x="94822" y="0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349" name="object 157">
            <a:extLst>
              <a:ext uri="{FF2B5EF4-FFF2-40B4-BE49-F238E27FC236}">
                <a16:creationId xmlns:a16="http://schemas.microsoft.com/office/drawing/2014/main" id="{3F627DD9-7FF1-42D7-A9F0-BE3DDAAE4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80763" y="1187450"/>
            <a:ext cx="649287" cy="649288"/>
          </a:xfrm>
          <a:prstGeom prst="rect">
            <a:avLst/>
          </a:prstGeom>
          <a:blipFill dpi="0" rotWithShape="1">
            <a:blip r:embed="rId7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object 2">
            <a:extLst>
              <a:ext uri="{FF2B5EF4-FFF2-40B4-BE49-F238E27FC236}">
                <a16:creationId xmlns:a16="http://schemas.microsoft.com/office/drawing/2014/main" id="{2D6F2AA4-5C22-4848-8535-77062D746699}"/>
              </a:ext>
            </a:extLst>
          </p:cNvPr>
          <p:cNvSpPr>
            <a:spLocks/>
          </p:cNvSpPr>
          <p:nvPr/>
        </p:nvSpPr>
        <p:spPr bwMode="auto">
          <a:xfrm>
            <a:off x="5638800" y="0"/>
            <a:ext cx="6553200" cy="6858000"/>
          </a:xfrm>
          <a:custGeom>
            <a:avLst/>
            <a:gdLst>
              <a:gd name="T0" fmla="*/ 0 w 6553200"/>
              <a:gd name="T1" fmla="*/ 6857999 h 6858000"/>
              <a:gd name="T2" fmla="*/ 6553199 w 6553200"/>
              <a:gd name="T3" fmla="*/ 6857999 h 6858000"/>
              <a:gd name="T4" fmla="*/ 6553199 w 6553200"/>
              <a:gd name="T5" fmla="*/ 0 h 6858000"/>
              <a:gd name="T6" fmla="*/ 0 w 6553200"/>
              <a:gd name="T7" fmla="*/ 0 h 6858000"/>
              <a:gd name="T8" fmla="*/ 0 w 655320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53200" h="6858000">
                <a:moveTo>
                  <a:pt x="0" y="6857999"/>
                </a:moveTo>
                <a:lnTo>
                  <a:pt x="6553199" y="6857999"/>
                </a:lnTo>
                <a:lnTo>
                  <a:pt x="65531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54275" name="object 3">
            <a:extLst>
              <a:ext uri="{FF2B5EF4-FFF2-40B4-BE49-F238E27FC236}">
                <a16:creationId xmlns:a16="http://schemas.microsoft.com/office/drawing/2014/main" id="{148EF4EB-515F-4E3A-9DF6-CB22F68F5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3175"/>
            <a:ext cx="6553200" cy="685165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4276" name="object 4">
            <a:extLst>
              <a:ext uri="{FF2B5EF4-FFF2-40B4-BE49-F238E27FC236}">
                <a16:creationId xmlns:a16="http://schemas.microsoft.com/office/drawing/2014/main" id="{0FC2D7EA-E4DB-4BBA-9B81-46D1F4E74E84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5638800" cy="6858000"/>
          </a:xfrm>
          <a:custGeom>
            <a:avLst/>
            <a:gdLst>
              <a:gd name="T0" fmla="*/ 0 w 5638800"/>
              <a:gd name="T1" fmla="*/ 6858000 h 6858000"/>
              <a:gd name="T2" fmla="*/ 5638799 w 5638800"/>
              <a:gd name="T3" fmla="*/ 6858000 h 6858000"/>
              <a:gd name="T4" fmla="*/ 5638799 w 5638800"/>
              <a:gd name="T5" fmla="*/ 0 h 6858000"/>
              <a:gd name="T6" fmla="*/ 0 w 5638800"/>
              <a:gd name="T7" fmla="*/ 0 h 6858000"/>
              <a:gd name="T8" fmla="*/ 0 w 5638800"/>
              <a:gd name="T9" fmla="*/ 6858000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38800" h="6858000">
                <a:moveTo>
                  <a:pt x="0" y="6858000"/>
                </a:moveTo>
                <a:lnTo>
                  <a:pt x="5638799" y="6858000"/>
                </a:lnTo>
                <a:lnTo>
                  <a:pt x="5638799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005A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54277" name="object 5">
            <a:extLst>
              <a:ext uri="{FF2B5EF4-FFF2-40B4-BE49-F238E27FC236}">
                <a16:creationId xmlns:a16="http://schemas.microsoft.com/office/drawing/2014/main" id="{EC416E67-A9FE-43C7-B4DE-C4A2CD0B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50" y="1795463"/>
            <a:ext cx="3930650" cy="29686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4278" name="object 6">
            <a:extLst>
              <a:ext uri="{FF2B5EF4-FFF2-40B4-BE49-F238E27FC236}">
                <a16:creationId xmlns:a16="http://schemas.microsoft.com/office/drawing/2014/main" id="{558D503C-CA2B-4755-A74A-49D544676E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2124075"/>
            <a:ext cx="4335462" cy="29845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4279" name="object 7">
            <a:extLst>
              <a:ext uri="{FF2B5EF4-FFF2-40B4-BE49-F238E27FC236}">
                <a16:creationId xmlns:a16="http://schemas.microsoft.com/office/drawing/2014/main" id="{2293B25F-FB3C-4AA7-9508-4B6D0C42F5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963" y="2454275"/>
            <a:ext cx="2832100" cy="296863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4280" name="object 8">
            <a:extLst>
              <a:ext uri="{FF2B5EF4-FFF2-40B4-BE49-F238E27FC236}">
                <a16:creationId xmlns:a16="http://schemas.microsoft.com/office/drawing/2014/main" id="{F5441405-0A71-419E-A542-029ADF147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2773363"/>
            <a:ext cx="4108450" cy="223837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4281" name="object 9">
            <a:extLst>
              <a:ext uri="{FF2B5EF4-FFF2-40B4-BE49-F238E27FC236}">
                <a16:creationId xmlns:a16="http://schemas.microsoft.com/office/drawing/2014/main" id="{B28BA9F5-3C1A-4734-8C1F-F8A410B3C6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5" y="3017838"/>
            <a:ext cx="3732213" cy="201612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4282" name="object 10">
            <a:extLst>
              <a:ext uri="{FF2B5EF4-FFF2-40B4-BE49-F238E27FC236}">
                <a16:creationId xmlns:a16="http://schemas.microsoft.com/office/drawing/2014/main" id="{B3B5B93A-BE8A-4789-9578-757CFD4884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5" y="3270250"/>
            <a:ext cx="1485900" cy="219075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4283" name="object 11">
            <a:extLst>
              <a:ext uri="{FF2B5EF4-FFF2-40B4-BE49-F238E27FC236}">
                <a16:creationId xmlns:a16="http://schemas.microsoft.com/office/drawing/2014/main" id="{7F65E306-35E7-4FD5-A95A-A1D9F3EB3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613" y="3752850"/>
            <a:ext cx="4332287" cy="296863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4284" name="object 12">
            <a:extLst>
              <a:ext uri="{FF2B5EF4-FFF2-40B4-BE49-F238E27FC236}">
                <a16:creationId xmlns:a16="http://schemas.microsoft.com/office/drawing/2014/main" id="{537E041B-8300-46A1-9963-DE254DF30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25" y="4081463"/>
            <a:ext cx="3681413" cy="296862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4285" name="object 13">
            <a:extLst>
              <a:ext uri="{FF2B5EF4-FFF2-40B4-BE49-F238E27FC236}">
                <a16:creationId xmlns:a16="http://schemas.microsoft.com/office/drawing/2014/main" id="{54E8FA65-820E-41D0-A696-93CBCDB6E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4406900"/>
            <a:ext cx="4073525" cy="301625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4286" name="object 14">
            <a:extLst>
              <a:ext uri="{FF2B5EF4-FFF2-40B4-BE49-F238E27FC236}">
                <a16:creationId xmlns:a16="http://schemas.microsoft.com/office/drawing/2014/main" id="{42FD2335-DE90-4FD2-B61A-A4F39D6A2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488" y="4740275"/>
            <a:ext cx="3008312" cy="228600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4287" name="object 15">
            <a:extLst>
              <a:ext uri="{FF2B5EF4-FFF2-40B4-BE49-F238E27FC236}">
                <a16:creationId xmlns:a16="http://schemas.microsoft.com/office/drawing/2014/main" id="{EDE92E49-49A7-4847-83B4-CF94E6128D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449263"/>
            <a:ext cx="2936875" cy="593725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4288" name="object 16">
            <a:extLst>
              <a:ext uri="{FF2B5EF4-FFF2-40B4-BE49-F238E27FC236}">
                <a16:creationId xmlns:a16="http://schemas.microsoft.com/office/drawing/2014/main" id="{2CAC4CE5-44F1-4A11-A6C9-FE7A5423943F}"/>
              </a:ext>
            </a:extLst>
          </p:cNvPr>
          <p:cNvSpPr>
            <a:spLocks/>
          </p:cNvSpPr>
          <p:nvPr/>
        </p:nvSpPr>
        <p:spPr bwMode="auto">
          <a:xfrm>
            <a:off x="11009313" y="265113"/>
            <a:ext cx="904875" cy="904875"/>
          </a:xfrm>
          <a:custGeom>
            <a:avLst/>
            <a:gdLst>
              <a:gd name="T0" fmla="*/ 816551 w 904240"/>
              <a:gd name="T1" fmla="*/ 719925 h 905510"/>
              <a:gd name="T2" fmla="*/ 87189 w 904240"/>
              <a:gd name="T3" fmla="*/ 719925 h 905510"/>
              <a:gd name="T4" fmla="*/ 108778 w 904240"/>
              <a:gd name="T5" fmla="*/ 747175 h 905510"/>
              <a:gd name="T6" fmla="*/ 157804 w 904240"/>
              <a:gd name="T7" fmla="*/ 796285 h 905510"/>
              <a:gd name="T8" fmla="*/ 213850 w 904240"/>
              <a:gd name="T9" fmla="*/ 837431 h 905510"/>
              <a:gd name="T10" fmla="*/ 275987 w 904240"/>
              <a:gd name="T11" fmla="*/ 869680 h 905510"/>
              <a:gd name="T12" fmla="*/ 343283 w 904240"/>
              <a:gd name="T13" fmla="*/ 892098 h 905510"/>
              <a:gd name="T14" fmla="*/ 414808 w 904240"/>
              <a:gd name="T15" fmla="*/ 903755 h 905510"/>
              <a:gd name="T16" fmla="*/ 451865 w 904240"/>
              <a:gd name="T17" fmla="*/ 905255 h 905510"/>
              <a:gd name="T18" fmla="*/ 488927 w 904240"/>
              <a:gd name="T19" fmla="*/ 903755 h 905510"/>
              <a:gd name="T20" fmla="*/ 560458 w 904240"/>
              <a:gd name="T21" fmla="*/ 892098 h 905510"/>
              <a:gd name="T22" fmla="*/ 627757 w 904240"/>
              <a:gd name="T23" fmla="*/ 869680 h 905510"/>
              <a:gd name="T24" fmla="*/ 689894 w 904240"/>
              <a:gd name="T25" fmla="*/ 837431 h 905510"/>
              <a:gd name="T26" fmla="*/ 745940 w 904240"/>
              <a:gd name="T27" fmla="*/ 796285 h 905510"/>
              <a:gd name="T28" fmla="*/ 794963 w 904240"/>
              <a:gd name="T29" fmla="*/ 747175 h 905510"/>
              <a:gd name="T30" fmla="*/ 816551 w 904240"/>
              <a:gd name="T31" fmla="*/ 719925 h 905510"/>
              <a:gd name="T32" fmla="*/ 890600 w 904240"/>
              <a:gd name="T33" fmla="*/ 343870 h 905510"/>
              <a:gd name="T34" fmla="*/ 13133 w 904240"/>
              <a:gd name="T35" fmla="*/ 343870 h 905510"/>
              <a:gd name="T36" fmla="*/ 5914 w 904240"/>
              <a:gd name="T37" fmla="*/ 379219 h 905510"/>
              <a:gd name="T38" fmla="*/ 1498 w 904240"/>
              <a:gd name="T39" fmla="*/ 415511 h 905510"/>
              <a:gd name="T40" fmla="*/ 0 w 904240"/>
              <a:gd name="T41" fmla="*/ 452627 h 905510"/>
              <a:gd name="T42" fmla="*/ 1498 w 904240"/>
              <a:gd name="T43" fmla="*/ 489744 h 905510"/>
              <a:gd name="T44" fmla="*/ 13133 w 904240"/>
              <a:gd name="T45" fmla="*/ 561385 h 905510"/>
              <a:gd name="T46" fmla="*/ 35512 w 904240"/>
              <a:gd name="T47" fmla="*/ 628792 h 905510"/>
              <a:gd name="T48" fmla="*/ 67704 w 904240"/>
              <a:gd name="T49" fmla="*/ 691033 h 905510"/>
              <a:gd name="T50" fmla="*/ 836034 w 904240"/>
              <a:gd name="T51" fmla="*/ 691033 h 905510"/>
              <a:gd name="T52" fmla="*/ 853297 w 904240"/>
              <a:gd name="T53" fmla="*/ 660617 h 905510"/>
              <a:gd name="T54" fmla="*/ 880696 w 904240"/>
              <a:gd name="T55" fmla="*/ 595676 h 905510"/>
              <a:gd name="T56" fmla="*/ 897818 w 904240"/>
              <a:gd name="T57" fmla="*/ 526036 h 905510"/>
              <a:gd name="T58" fmla="*/ 903731 w 904240"/>
              <a:gd name="T59" fmla="*/ 452627 h 905510"/>
              <a:gd name="T60" fmla="*/ 902234 w 904240"/>
              <a:gd name="T61" fmla="*/ 415511 h 905510"/>
              <a:gd name="T62" fmla="*/ 897818 w 904240"/>
              <a:gd name="T63" fmla="*/ 379219 h 905510"/>
              <a:gd name="T64" fmla="*/ 890600 w 904240"/>
              <a:gd name="T65" fmla="*/ 343870 h 905510"/>
              <a:gd name="T66" fmla="*/ 451865 w 904240"/>
              <a:gd name="T67" fmla="*/ 0 h 905510"/>
              <a:gd name="T68" fmla="*/ 378575 w 904240"/>
              <a:gd name="T69" fmla="*/ 5925 h 905510"/>
              <a:gd name="T70" fmla="*/ 309048 w 904240"/>
              <a:gd name="T71" fmla="*/ 23079 h 905510"/>
              <a:gd name="T72" fmla="*/ 244215 w 904240"/>
              <a:gd name="T73" fmla="*/ 50529 h 905510"/>
              <a:gd name="T74" fmla="*/ 185007 w 904240"/>
              <a:gd name="T75" fmla="*/ 87343 h 905510"/>
              <a:gd name="T76" fmla="*/ 132355 w 904240"/>
              <a:gd name="T77" fmla="*/ 132587 h 905510"/>
              <a:gd name="T78" fmla="*/ 87189 w 904240"/>
              <a:gd name="T79" fmla="*/ 185330 h 905510"/>
              <a:gd name="T80" fmla="*/ 50440 w 904240"/>
              <a:gd name="T81" fmla="*/ 244638 h 905510"/>
              <a:gd name="T82" fmla="*/ 23038 w 904240"/>
              <a:gd name="T83" fmla="*/ 309579 h 905510"/>
              <a:gd name="T84" fmla="*/ 880696 w 904240"/>
              <a:gd name="T85" fmla="*/ 309579 h 905510"/>
              <a:gd name="T86" fmla="*/ 853297 w 904240"/>
              <a:gd name="T87" fmla="*/ 244638 h 905510"/>
              <a:gd name="T88" fmla="*/ 816551 w 904240"/>
              <a:gd name="T89" fmla="*/ 185330 h 905510"/>
              <a:gd name="T90" fmla="*/ 771387 w 904240"/>
              <a:gd name="T91" fmla="*/ 132587 h 905510"/>
              <a:gd name="T92" fmla="*/ 718737 w 904240"/>
              <a:gd name="T93" fmla="*/ 87343 h 905510"/>
              <a:gd name="T94" fmla="*/ 659529 w 904240"/>
              <a:gd name="T95" fmla="*/ 50529 h 905510"/>
              <a:gd name="T96" fmla="*/ 594695 w 904240"/>
              <a:gd name="T97" fmla="*/ 23079 h 905510"/>
              <a:gd name="T98" fmla="*/ 525163 w 904240"/>
              <a:gd name="T99" fmla="*/ 5925 h 905510"/>
              <a:gd name="T100" fmla="*/ 451865 w 904240"/>
              <a:gd name="T101" fmla="*/ 0 h 905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04240" h="905510">
                <a:moveTo>
                  <a:pt x="816551" y="719925"/>
                </a:moveTo>
                <a:lnTo>
                  <a:pt x="87189" y="719925"/>
                </a:lnTo>
                <a:lnTo>
                  <a:pt x="108778" y="747175"/>
                </a:lnTo>
                <a:lnTo>
                  <a:pt x="157804" y="796285"/>
                </a:lnTo>
                <a:lnTo>
                  <a:pt x="213850" y="837431"/>
                </a:lnTo>
                <a:lnTo>
                  <a:pt x="275987" y="869680"/>
                </a:lnTo>
                <a:lnTo>
                  <a:pt x="343283" y="892098"/>
                </a:lnTo>
                <a:lnTo>
                  <a:pt x="414808" y="903755"/>
                </a:lnTo>
                <a:lnTo>
                  <a:pt x="451865" y="905255"/>
                </a:lnTo>
                <a:lnTo>
                  <a:pt x="488927" y="903755"/>
                </a:lnTo>
                <a:lnTo>
                  <a:pt x="560458" y="892098"/>
                </a:lnTo>
                <a:lnTo>
                  <a:pt x="627757" y="869680"/>
                </a:lnTo>
                <a:lnTo>
                  <a:pt x="689894" y="837431"/>
                </a:lnTo>
                <a:lnTo>
                  <a:pt x="745940" y="796285"/>
                </a:lnTo>
                <a:lnTo>
                  <a:pt x="794963" y="747175"/>
                </a:lnTo>
                <a:lnTo>
                  <a:pt x="816551" y="719925"/>
                </a:lnTo>
                <a:close/>
              </a:path>
              <a:path w="904240" h="905510">
                <a:moveTo>
                  <a:pt x="890600" y="343870"/>
                </a:moveTo>
                <a:lnTo>
                  <a:pt x="13133" y="343870"/>
                </a:lnTo>
                <a:lnTo>
                  <a:pt x="5914" y="379219"/>
                </a:lnTo>
                <a:lnTo>
                  <a:pt x="1498" y="415511"/>
                </a:lnTo>
                <a:lnTo>
                  <a:pt x="0" y="452627"/>
                </a:lnTo>
                <a:lnTo>
                  <a:pt x="1498" y="489744"/>
                </a:lnTo>
                <a:lnTo>
                  <a:pt x="13133" y="561385"/>
                </a:lnTo>
                <a:lnTo>
                  <a:pt x="35512" y="628792"/>
                </a:lnTo>
                <a:lnTo>
                  <a:pt x="67704" y="691033"/>
                </a:lnTo>
                <a:lnTo>
                  <a:pt x="836034" y="691033"/>
                </a:lnTo>
                <a:lnTo>
                  <a:pt x="853297" y="660617"/>
                </a:lnTo>
                <a:lnTo>
                  <a:pt x="880696" y="595676"/>
                </a:lnTo>
                <a:lnTo>
                  <a:pt x="897818" y="526036"/>
                </a:lnTo>
                <a:lnTo>
                  <a:pt x="903731" y="452627"/>
                </a:lnTo>
                <a:lnTo>
                  <a:pt x="902234" y="415511"/>
                </a:lnTo>
                <a:lnTo>
                  <a:pt x="897818" y="379219"/>
                </a:lnTo>
                <a:lnTo>
                  <a:pt x="890600" y="343870"/>
                </a:lnTo>
                <a:close/>
              </a:path>
              <a:path w="904240" h="905510">
                <a:moveTo>
                  <a:pt x="451865" y="0"/>
                </a:moveTo>
                <a:lnTo>
                  <a:pt x="378575" y="5925"/>
                </a:lnTo>
                <a:lnTo>
                  <a:pt x="309048" y="23079"/>
                </a:lnTo>
                <a:lnTo>
                  <a:pt x="244215" y="50529"/>
                </a:lnTo>
                <a:lnTo>
                  <a:pt x="185007" y="87343"/>
                </a:lnTo>
                <a:lnTo>
                  <a:pt x="132355" y="132587"/>
                </a:lnTo>
                <a:lnTo>
                  <a:pt x="87189" y="185330"/>
                </a:lnTo>
                <a:lnTo>
                  <a:pt x="50440" y="244638"/>
                </a:lnTo>
                <a:lnTo>
                  <a:pt x="23038" y="309579"/>
                </a:lnTo>
                <a:lnTo>
                  <a:pt x="880696" y="309579"/>
                </a:lnTo>
                <a:lnTo>
                  <a:pt x="853297" y="244638"/>
                </a:lnTo>
                <a:lnTo>
                  <a:pt x="816551" y="185330"/>
                </a:lnTo>
                <a:lnTo>
                  <a:pt x="771387" y="132587"/>
                </a:lnTo>
                <a:lnTo>
                  <a:pt x="718737" y="87343"/>
                </a:lnTo>
                <a:lnTo>
                  <a:pt x="659529" y="50529"/>
                </a:lnTo>
                <a:lnTo>
                  <a:pt x="594695" y="23079"/>
                </a:lnTo>
                <a:lnTo>
                  <a:pt x="525163" y="5925"/>
                </a:lnTo>
                <a:lnTo>
                  <a:pt x="451865" y="0"/>
                </a:lnTo>
                <a:close/>
              </a:path>
            </a:pathLst>
          </a:custGeom>
          <a:solidFill>
            <a:srgbClr val="005A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54289" name="object 17">
            <a:extLst>
              <a:ext uri="{FF2B5EF4-FFF2-40B4-BE49-F238E27FC236}">
                <a16:creationId xmlns:a16="http://schemas.microsoft.com/office/drawing/2014/main" id="{696F824C-66D8-4166-A9E4-F02B4C91F8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33138" y="384175"/>
            <a:ext cx="668337" cy="668338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object 2">
            <a:extLst>
              <a:ext uri="{FF2B5EF4-FFF2-40B4-BE49-F238E27FC236}">
                <a16:creationId xmlns:a16="http://schemas.microsoft.com/office/drawing/2014/main" id="{3C1F18CE-C8F7-4629-9736-6808573968C5}"/>
              </a:ext>
            </a:extLst>
          </p:cNvPr>
          <p:cNvSpPr>
            <a:spLocks/>
          </p:cNvSpPr>
          <p:nvPr/>
        </p:nvSpPr>
        <p:spPr bwMode="auto">
          <a:xfrm>
            <a:off x="5638800" y="0"/>
            <a:ext cx="6553200" cy="6858000"/>
          </a:xfrm>
          <a:custGeom>
            <a:avLst/>
            <a:gdLst>
              <a:gd name="T0" fmla="*/ 0 w 6553200"/>
              <a:gd name="T1" fmla="*/ 6857999 h 6858000"/>
              <a:gd name="T2" fmla="*/ 6553199 w 6553200"/>
              <a:gd name="T3" fmla="*/ 6857999 h 6858000"/>
              <a:gd name="T4" fmla="*/ 6553199 w 6553200"/>
              <a:gd name="T5" fmla="*/ 0 h 6858000"/>
              <a:gd name="T6" fmla="*/ 0 w 6553200"/>
              <a:gd name="T7" fmla="*/ 0 h 6858000"/>
              <a:gd name="T8" fmla="*/ 0 w 655320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53200" h="6858000">
                <a:moveTo>
                  <a:pt x="0" y="6857999"/>
                </a:moveTo>
                <a:lnTo>
                  <a:pt x="6553199" y="6857999"/>
                </a:lnTo>
                <a:lnTo>
                  <a:pt x="65531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55299" name="object 3">
            <a:extLst>
              <a:ext uri="{FF2B5EF4-FFF2-40B4-BE49-F238E27FC236}">
                <a16:creationId xmlns:a16="http://schemas.microsoft.com/office/drawing/2014/main" id="{7395538F-18AA-4C1F-A877-31779A8FFA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0"/>
            <a:ext cx="65532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5300" name="object 4">
            <a:extLst>
              <a:ext uri="{FF2B5EF4-FFF2-40B4-BE49-F238E27FC236}">
                <a16:creationId xmlns:a16="http://schemas.microsoft.com/office/drawing/2014/main" id="{4623E285-E1FB-4923-B9F3-B02DE536177A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5638800" cy="6858000"/>
          </a:xfrm>
          <a:custGeom>
            <a:avLst/>
            <a:gdLst>
              <a:gd name="T0" fmla="*/ 0 w 5638800"/>
              <a:gd name="T1" fmla="*/ 6858000 h 6858000"/>
              <a:gd name="T2" fmla="*/ 5638799 w 5638800"/>
              <a:gd name="T3" fmla="*/ 6858000 h 6858000"/>
              <a:gd name="T4" fmla="*/ 5638799 w 5638800"/>
              <a:gd name="T5" fmla="*/ 0 h 6858000"/>
              <a:gd name="T6" fmla="*/ 0 w 5638800"/>
              <a:gd name="T7" fmla="*/ 0 h 6858000"/>
              <a:gd name="T8" fmla="*/ 0 w 5638800"/>
              <a:gd name="T9" fmla="*/ 6858000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38800" h="6858000">
                <a:moveTo>
                  <a:pt x="0" y="6858000"/>
                </a:moveTo>
                <a:lnTo>
                  <a:pt x="5638799" y="6858000"/>
                </a:lnTo>
                <a:lnTo>
                  <a:pt x="5638799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005A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55301" name="object 5">
            <a:extLst>
              <a:ext uri="{FF2B5EF4-FFF2-40B4-BE49-F238E27FC236}">
                <a16:creationId xmlns:a16="http://schemas.microsoft.com/office/drawing/2014/main" id="{968BF67A-2578-48FE-8998-AC098AD0AA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449263"/>
            <a:ext cx="2646362" cy="5937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5302" name="object 6">
            <a:extLst>
              <a:ext uri="{FF2B5EF4-FFF2-40B4-BE49-F238E27FC236}">
                <a16:creationId xmlns:a16="http://schemas.microsoft.com/office/drawing/2014/main" id="{DAD6D8FB-205B-4F0D-98D0-0ADE71506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738" y="1108075"/>
            <a:ext cx="2657475" cy="59055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5303" name="object 7">
            <a:extLst>
              <a:ext uri="{FF2B5EF4-FFF2-40B4-BE49-F238E27FC236}">
                <a16:creationId xmlns:a16="http://schemas.microsoft.com/office/drawing/2014/main" id="{B00C01B3-8A20-497C-8E8F-2450CFFC5552}"/>
              </a:ext>
            </a:extLst>
          </p:cNvPr>
          <p:cNvSpPr>
            <a:spLocks/>
          </p:cNvSpPr>
          <p:nvPr/>
        </p:nvSpPr>
        <p:spPr bwMode="auto">
          <a:xfrm>
            <a:off x="11009313" y="265113"/>
            <a:ext cx="904875" cy="904875"/>
          </a:xfrm>
          <a:custGeom>
            <a:avLst/>
            <a:gdLst>
              <a:gd name="T0" fmla="*/ 816551 w 904240"/>
              <a:gd name="T1" fmla="*/ 719925 h 905510"/>
              <a:gd name="T2" fmla="*/ 87189 w 904240"/>
              <a:gd name="T3" fmla="*/ 719925 h 905510"/>
              <a:gd name="T4" fmla="*/ 108778 w 904240"/>
              <a:gd name="T5" fmla="*/ 747175 h 905510"/>
              <a:gd name="T6" fmla="*/ 157804 w 904240"/>
              <a:gd name="T7" fmla="*/ 796285 h 905510"/>
              <a:gd name="T8" fmla="*/ 213850 w 904240"/>
              <a:gd name="T9" fmla="*/ 837431 h 905510"/>
              <a:gd name="T10" fmla="*/ 275987 w 904240"/>
              <a:gd name="T11" fmla="*/ 869680 h 905510"/>
              <a:gd name="T12" fmla="*/ 343283 w 904240"/>
              <a:gd name="T13" fmla="*/ 892098 h 905510"/>
              <a:gd name="T14" fmla="*/ 414808 w 904240"/>
              <a:gd name="T15" fmla="*/ 903755 h 905510"/>
              <a:gd name="T16" fmla="*/ 451865 w 904240"/>
              <a:gd name="T17" fmla="*/ 905255 h 905510"/>
              <a:gd name="T18" fmla="*/ 488927 w 904240"/>
              <a:gd name="T19" fmla="*/ 903755 h 905510"/>
              <a:gd name="T20" fmla="*/ 560458 w 904240"/>
              <a:gd name="T21" fmla="*/ 892098 h 905510"/>
              <a:gd name="T22" fmla="*/ 627757 w 904240"/>
              <a:gd name="T23" fmla="*/ 869680 h 905510"/>
              <a:gd name="T24" fmla="*/ 689894 w 904240"/>
              <a:gd name="T25" fmla="*/ 837431 h 905510"/>
              <a:gd name="T26" fmla="*/ 745940 w 904240"/>
              <a:gd name="T27" fmla="*/ 796285 h 905510"/>
              <a:gd name="T28" fmla="*/ 794963 w 904240"/>
              <a:gd name="T29" fmla="*/ 747175 h 905510"/>
              <a:gd name="T30" fmla="*/ 816551 w 904240"/>
              <a:gd name="T31" fmla="*/ 719925 h 905510"/>
              <a:gd name="T32" fmla="*/ 890600 w 904240"/>
              <a:gd name="T33" fmla="*/ 343870 h 905510"/>
              <a:gd name="T34" fmla="*/ 13133 w 904240"/>
              <a:gd name="T35" fmla="*/ 343870 h 905510"/>
              <a:gd name="T36" fmla="*/ 5914 w 904240"/>
              <a:gd name="T37" fmla="*/ 379219 h 905510"/>
              <a:gd name="T38" fmla="*/ 1498 w 904240"/>
              <a:gd name="T39" fmla="*/ 415511 h 905510"/>
              <a:gd name="T40" fmla="*/ 0 w 904240"/>
              <a:gd name="T41" fmla="*/ 452627 h 905510"/>
              <a:gd name="T42" fmla="*/ 1498 w 904240"/>
              <a:gd name="T43" fmla="*/ 489744 h 905510"/>
              <a:gd name="T44" fmla="*/ 13133 w 904240"/>
              <a:gd name="T45" fmla="*/ 561385 h 905510"/>
              <a:gd name="T46" fmla="*/ 35512 w 904240"/>
              <a:gd name="T47" fmla="*/ 628792 h 905510"/>
              <a:gd name="T48" fmla="*/ 67704 w 904240"/>
              <a:gd name="T49" fmla="*/ 691033 h 905510"/>
              <a:gd name="T50" fmla="*/ 836034 w 904240"/>
              <a:gd name="T51" fmla="*/ 691033 h 905510"/>
              <a:gd name="T52" fmla="*/ 853297 w 904240"/>
              <a:gd name="T53" fmla="*/ 660617 h 905510"/>
              <a:gd name="T54" fmla="*/ 880696 w 904240"/>
              <a:gd name="T55" fmla="*/ 595676 h 905510"/>
              <a:gd name="T56" fmla="*/ 897818 w 904240"/>
              <a:gd name="T57" fmla="*/ 526036 h 905510"/>
              <a:gd name="T58" fmla="*/ 903731 w 904240"/>
              <a:gd name="T59" fmla="*/ 452627 h 905510"/>
              <a:gd name="T60" fmla="*/ 902234 w 904240"/>
              <a:gd name="T61" fmla="*/ 415511 h 905510"/>
              <a:gd name="T62" fmla="*/ 897818 w 904240"/>
              <a:gd name="T63" fmla="*/ 379219 h 905510"/>
              <a:gd name="T64" fmla="*/ 890600 w 904240"/>
              <a:gd name="T65" fmla="*/ 343870 h 905510"/>
              <a:gd name="T66" fmla="*/ 451865 w 904240"/>
              <a:gd name="T67" fmla="*/ 0 h 905510"/>
              <a:gd name="T68" fmla="*/ 378575 w 904240"/>
              <a:gd name="T69" fmla="*/ 5925 h 905510"/>
              <a:gd name="T70" fmla="*/ 309048 w 904240"/>
              <a:gd name="T71" fmla="*/ 23079 h 905510"/>
              <a:gd name="T72" fmla="*/ 244215 w 904240"/>
              <a:gd name="T73" fmla="*/ 50529 h 905510"/>
              <a:gd name="T74" fmla="*/ 185007 w 904240"/>
              <a:gd name="T75" fmla="*/ 87343 h 905510"/>
              <a:gd name="T76" fmla="*/ 132355 w 904240"/>
              <a:gd name="T77" fmla="*/ 132587 h 905510"/>
              <a:gd name="T78" fmla="*/ 87189 w 904240"/>
              <a:gd name="T79" fmla="*/ 185330 h 905510"/>
              <a:gd name="T80" fmla="*/ 50440 w 904240"/>
              <a:gd name="T81" fmla="*/ 244638 h 905510"/>
              <a:gd name="T82" fmla="*/ 23038 w 904240"/>
              <a:gd name="T83" fmla="*/ 309579 h 905510"/>
              <a:gd name="T84" fmla="*/ 880696 w 904240"/>
              <a:gd name="T85" fmla="*/ 309579 h 905510"/>
              <a:gd name="T86" fmla="*/ 853297 w 904240"/>
              <a:gd name="T87" fmla="*/ 244638 h 905510"/>
              <a:gd name="T88" fmla="*/ 816551 w 904240"/>
              <a:gd name="T89" fmla="*/ 185330 h 905510"/>
              <a:gd name="T90" fmla="*/ 771387 w 904240"/>
              <a:gd name="T91" fmla="*/ 132587 h 905510"/>
              <a:gd name="T92" fmla="*/ 718737 w 904240"/>
              <a:gd name="T93" fmla="*/ 87343 h 905510"/>
              <a:gd name="T94" fmla="*/ 659529 w 904240"/>
              <a:gd name="T95" fmla="*/ 50529 h 905510"/>
              <a:gd name="T96" fmla="*/ 594695 w 904240"/>
              <a:gd name="T97" fmla="*/ 23079 h 905510"/>
              <a:gd name="T98" fmla="*/ 525163 w 904240"/>
              <a:gd name="T99" fmla="*/ 5925 h 905510"/>
              <a:gd name="T100" fmla="*/ 451865 w 904240"/>
              <a:gd name="T101" fmla="*/ 0 h 905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04240" h="905510">
                <a:moveTo>
                  <a:pt x="816551" y="719925"/>
                </a:moveTo>
                <a:lnTo>
                  <a:pt x="87189" y="719925"/>
                </a:lnTo>
                <a:lnTo>
                  <a:pt x="108778" y="747175"/>
                </a:lnTo>
                <a:lnTo>
                  <a:pt x="157804" y="796285"/>
                </a:lnTo>
                <a:lnTo>
                  <a:pt x="213850" y="837431"/>
                </a:lnTo>
                <a:lnTo>
                  <a:pt x="275987" y="869680"/>
                </a:lnTo>
                <a:lnTo>
                  <a:pt x="343283" y="892098"/>
                </a:lnTo>
                <a:lnTo>
                  <a:pt x="414808" y="903755"/>
                </a:lnTo>
                <a:lnTo>
                  <a:pt x="451865" y="905255"/>
                </a:lnTo>
                <a:lnTo>
                  <a:pt x="488927" y="903755"/>
                </a:lnTo>
                <a:lnTo>
                  <a:pt x="560458" y="892098"/>
                </a:lnTo>
                <a:lnTo>
                  <a:pt x="627757" y="869680"/>
                </a:lnTo>
                <a:lnTo>
                  <a:pt x="689894" y="837431"/>
                </a:lnTo>
                <a:lnTo>
                  <a:pt x="745940" y="796285"/>
                </a:lnTo>
                <a:lnTo>
                  <a:pt x="794963" y="747175"/>
                </a:lnTo>
                <a:lnTo>
                  <a:pt x="816551" y="719925"/>
                </a:lnTo>
                <a:close/>
              </a:path>
              <a:path w="904240" h="905510">
                <a:moveTo>
                  <a:pt x="890600" y="343870"/>
                </a:moveTo>
                <a:lnTo>
                  <a:pt x="13133" y="343870"/>
                </a:lnTo>
                <a:lnTo>
                  <a:pt x="5914" y="379219"/>
                </a:lnTo>
                <a:lnTo>
                  <a:pt x="1498" y="415511"/>
                </a:lnTo>
                <a:lnTo>
                  <a:pt x="0" y="452627"/>
                </a:lnTo>
                <a:lnTo>
                  <a:pt x="1498" y="489744"/>
                </a:lnTo>
                <a:lnTo>
                  <a:pt x="13133" y="561385"/>
                </a:lnTo>
                <a:lnTo>
                  <a:pt x="35512" y="628792"/>
                </a:lnTo>
                <a:lnTo>
                  <a:pt x="67704" y="691033"/>
                </a:lnTo>
                <a:lnTo>
                  <a:pt x="836034" y="691033"/>
                </a:lnTo>
                <a:lnTo>
                  <a:pt x="853297" y="660617"/>
                </a:lnTo>
                <a:lnTo>
                  <a:pt x="880696" y="595676"/>
                </a:lnTo>
                <a:lnTo>
                  <a:pt x="897818" y="526036"/>
                </a:lnTo>
                <a:lnTo>
                  <a:pt x="903731" y="452627"/>
                </a:lnTo>
                <a:lnTo>
                  <a:pt x="902234" y="415511"/>
                </a:lnTo>
                <a:lnTo>
                  <a:pt x="897818" y="379219"/>
                </a:lnTo>
                <a:lnTo>
                  <a:pt x="890600" y="343870"/>
                </a:lnTo>
                <a:close/>
              </a:path>
              <a:path w="904240" h="905510">
                <a:moveTo>
                  <a:pt x="451865" y="0"/>
                </a:moveTo>
                <a:lnTo>
                  <a:pt x="378575" y="5925"/>
                </a:lnTo>
                <a:lnTo>
                  <a:pt x="309048" y="23079"/>
                </a:lnTo>
                <a:lnTo>
                  <a:pt x="244215" y="50529"/>
                </a:lnTo>
                <a:lnTo>
                  <a:pt x="185007" y="87343"/>
                </a:lnTo>
                <a:lnTo>
                  <a:pt x="132355" y="132587"/>
                </a:lnTo>
                <a:lnTo>
                  <a:pt x="87189" y="185330"/>
                </a:lnTo>
                <a:lnTo>
                  <a:pt x="50440" y="244638"/>
                </a:lnTo>
                <a:lnTo>
                  <a:pt x="23038" y="309579"/>
                </a:lnTo>
                <a:lnTo>
                  <a:pt x="880696" y="309579"/>
                </a:lnTo>
                <a:lnTo>
                  <a:pt x="853297" y="244638"/>
                </a:lnTo>
                <a:lnTo>
                  <a:pt x="816551" y="185330"/>
                </a:lnTo>
                <a:lnTo>
                  <a:pt x="771387" y="132587"/>
                </a:lnTo>
                <a:lnTo>
                  <a:pt x="718737" y="87343"/>
                </a:lnTo>
                <a:lnTo>
                  <a:pt x="659529" y="50529"/>
                </a:lnTo>
                <a:lnTo>
                  <a:pt x="594695" y="23079"/>
                </a:lnTo>
                <a:lnTo>
                  <a:pt x="525163" y="5925"/>
                </a:lnTo>
                <a:lnTo>
                  <a:pt x="451865" y="0"/>
                </a:lnTo>
                <a:close/>
              </a:path>
            </a:pathLst>
          </a:custGeom>
          <a:solidFill>
            <a:srgbClr val="005A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55304" name="object 8">
            <a:extLst>
              <a:ext uri="{FF2B5EF4-FFF2-40B4-BE49-F238E27FC236}">
                <a16:creationId xmlns:a16="http://schemas.microsoft.com/office/drawing/2014/main" id="{DB305747-EBEB-42DC-8DF6-C1F89506B7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2536825"/>
            <a:ext cx="2973387" cy="2984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5305" name="object 9">
            <a:extLst>
              <a:ext uri="{FF2B5EF4-FFF2-40B4-BE49-F238E27FC236}">
                <a16:creationId xmlns:a16="http://schemas.microsoft.com/office/drawing/2014/main" id="{EAEF2E88-DD41-4481-B912-F7FA442DE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25" y="2882900"/>
            <a:ext cx="2693988" cy="173038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5306" name="object 10">
            <a:extLst>
              <a:ext uri="{FF2B5EF4-FFF2-40B4-BE49-F238E27FC236}">
                <a16:creationId xmlns:a16="http://schemas.microsoft.com/office/drawing/2014/main" id="{2E35B567-CE9C-4D4A-862E-C9E9DE84E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5" y="3127375"/>
            <a:ext cx="3419475" cy="22542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5307" name="object 11">
            <a:extLst>
              <a:ext uri="{FF2B5EF4-FFF2-40B4-BE49-F238E27FC236}">
                <a16:creationId xmlns:a16="http://schemas.microsoft.com/office/drawing/2014/main" id="{8CD2BAD9-FF44-40CD-9CCA-B7DDCC3FE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25" y="3613150"/>
            <a:ext cx="3978275" cy="29845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5308" name="object 12">
            <a:extLst>
              <a:ext uri="{FF2B5EF4-FFF2-40B4-BE49-F238E27FC236}">
                <a16:creationId xmlns:a16="http://schemas.microsoft.com/office/drawing/2014/main" id="{4CF75099-3B85-49A8-AE68-83BF261E9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25" y="3957638"/>
            <a:ext cx="4200525" cy="225425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5309" name="object 13">
            <a:extLst>
              <a:ext uri="{FF2B5EF4-FFF2-40B4-BE49-F238E27FC236}">
                <a16:creationId xmlns:a16="http://schemas.microsoft.com/office/drawing/2014/main" id="{A2434AF1-D523-4304-907B-5DC844902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5" y="4206875"/>
            <a:ext cx="2360613" cy="222250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5310" name="object 14">
            <a:extLst>
              <a:ext uri="{FF2B5EF4-FFF2-40B4-BE49-F238E27FC236}">
                <a16:creationId xmlns:a16="http://schemas.microsoft.com/office/drawing/2014/main" id="{2DDEEAB9-1A01-450C-AABF-AB0837BC3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963" y="4699000"/>
            <a:ext cx="1581150" cy="288925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5311" name="object 15">
            <a:extLst>
              <a:ext uri="{FF2B5EF4-FFF2-40B4-BE49-F238E27FC236}">
                <a16:creationId xmlns:a16="http://schemas.microsoft.com/office/drawing/2014/main" id="{78C6A40B-8BA7-468A-990E-5BEED716D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2800" y="4821238"/>
            <a:ext cx="82550" cy="25400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5312" name="object 16">
            <a:extLst>
              <a:ext uri="{FF2B5EF4-FFF2-40B4-BE49-F238E27FC236}">
                <a16:creationId xmlns:a16="http://schemas.microsoft.com/office/drawing/2014/main" id="{BA5DACA7-D44A-4B83-A489-538A01B28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3450" y="4691063"/>
            <a:ext cx="1589088" cy="295275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5313" name="object 17">
            <a:extLst>
              <a:ext uri="{FF2B5EF4-FFF2-40B4-BE49-F238E27FC236}">
                <a16:creationId xmlns:a16="http://schemas.microsoft.com/office/drawing/2014/main" id="{2F2BBDE6-D528-47D0-81FE-3FD977F49A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25" y="5033963"/>
            <a:ext cx="4532313" cy="225425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5314" name="object 18">
            <a:extLst>
              <a:ext uri="{FF2B5EF4-FFF2-40B4-BE49-F238E27FC236}">
                <a16:creationId xmlns:a16="http://schemas.microsoft.com/office/drawing/2014/main" id="{61169A65-972E-4A6C-8D60-4D78F9CEA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5" y="5281613"/>
            <a:ext cx="1795463" cy="223837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5315" name="object 19">
            <a:extLst>
              <a:ext uri="{FF2B5EF4-FFF2-40B4-BE49-F238E27FC236}">
                <a16:creationId xmlns:a16="http://schemas.microsoft.com/office/drawing/2014/main" id="{ECBF33D3-F062-482D-ACD0-D8F8E00BF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50" y="5768975"/>
            <a:ext cx="4630738" cy="296863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5316" name="object 20">
            <a:extLst>
              <a:ext uri="{FF2B5EF4-FFF2-40B4-BE49-F238E27FC236}">
                <a16:creationId xmlns:a16="http://schemas.microsoft.com/office/drawing/2014/main" id="{D403AB22-CC99-4BF5-ADDF-89F136F53A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25" y="6115050"/>
            <a:ext cx="4183063" cy="220663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5317" name="object 21">
            <a:extLst>
              <a:ext uri="{FF2B5EF4-FFF2-40B4-BE49-F238E27FC236}">
                <a16:creationId xmlns:a16="http://schemas.microsoft.com/office/drawing/2014/main" id="{205FD08C-90FF-4BAF-A7D7-71B3294599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963" y="6361113"/>
            <a:ext cx="2870200" cy="223837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5318" name="object 22">
            <a:extLst>
              <a:ext uri="{FF2B5EF4-FFF2-40B4-BE49-F238E27FC236}">
                <a16:creationId xmlns:a16="http://schemas.microsoft.com/office/drawing/2014/main" id="{53F81AC9-3D91-43B7-8110-A65307CE9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075" y="1809750"/>
            <a:ext cx="4689475" cy="246063"/>
          </a:xfrm>
          <a:prstGeom prst="rect">
            <a:avLst/>
          </a:prstGeom>
          <a:blipFill dpi="0" rotWithShape="1">
            <a:blip r:embed="rId2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5319" name="object 23">
            <a:extLst>
              <a:ext uri="{FF2B5EF4-FFF2-40B4-BE49-F238E27FC236}">
                <a16:creationId xmlns:a16="http://schemas.microsoft.com/office/drawing/2014/main" id="{1F0D8F76-54A6-4AEE-BAC8-F070624BB1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963" y="2114550"/>
            <a:ext cx="4791075" cy="247650"/>
          </a:xfrm>
          <a:prstGeom prst="rect">
            <a:avLst/>
          </a:prstGeom>
          <a:blipFill dpi="0" rotWithShape="1">
            <a:blip r:embed="rId2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5320" name="object 24">
            <a:extLst>
              <a:ext uri="{FF2B5EF4-FFF2-40B4-BE49-F238E27FC236}">
                <a16:creationId xmlns:a16="http://schemas.microsoft.com/office/drawing/2014/main" id="{DF190D66-B1C0-472C-9A33-EF5B910AB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10913" y="368300"/>
            <a:ext cx="698500" cy="698500"/>
          </a:xfrm>
          <a:prstGeom prst="rect">
            <a:avLst/>
          </a:prstGeom>
          <a:blipFill dpi="0" rotWithShape="1">
            <a:blip r:embed="rId2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object 2">
            <a:extLst>
              <a:ext uri="{FF2B5EF4-FFF2-40B4-BE49-F238E27FC236}">
                <a16:creationId xmlns:a16="http://schemas.microsoft.com/office/drawing/2014/main" id="{B2690EEE-6CE4-461D-8732-336EC46090F1}"/>
              </a:ext>
            </a:extLst>
          </p:cNvPr>
          <p:cNvSpPr>
            <a:spLocks/>
          </p:cNvSpPr>
          <p:nvPr/>
        </p:nvSpPr>
        <p:spPr bwMode="auto">
          <a:xfrm>
            <a:off x="5638800" y="0"/>
            <a:ext cx="6553200" cy="6858000"/>
          </a:xfrm>
          <a:custGeom>
            <a:avLst/>
            <a:gdLst>
              <a:gd name="T0" fmla="*/ 0 w 6553200"/>
              <a:gd name="T1" fmla="*/ 6857999 h 6858000"/>
              <a:gd name="T2" fmla="*/ 6553199 w 6553200"/>
              <a:gd name="T3" fmla="*/ 6857999 h 6858000"/>
              <a:gd name="T4" fmla="*/ 6553199 w 6553200"/>
              <a:gd name="T5" fmla="*/ 0 h 6858000"/>
              <a:gd name="T6" fmla="*/ 0 w 6553200"/>
              <a:gd name="T7" fmla="*/ 0 h 6858000"/>
              <a:gd name="T8" fmla="*/ 0 w 655320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53200" h="6858000">
                <a:moveTo>
                  <a:pt x="0" y="6857999"/>
                </a:moveTo>
                <a:lnTo>
                  <a:pt x="6553199" y="6857999"/>
                </a:lnTo>
                <a:lnTo>
                  <a:pt x="65531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56323" name="object 3">
            <a:extLst>
              <a:ext uri="{FF2B5EF4-FFF2-40B4-BE49-F238E27FC236}">
                <a16:creationId xmlns:a16="http://schemas.microsoft.com/office/drawing/2014/main" id="{9958690B-5DFE-4C51-971D-5AAD9C0F6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3175"/>
            <a:ext cx="6553200" cy="68548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6324" name="object 4">
            <a:extLst>
              <a:ext uri="{FF2B5EF4-FFF2-40B4-BE49-F238E27FC236}">
                <a16:creationId xmlns:a16="http://schemas.microsoft.com/office/drawing/2014/main" id="{A6DC12E0-95E2-40F1-A8EE-36A303844E70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5638800" cy="6858000"/>
          </a:xfrm>
          <a:custGeom>
            <a:avLst/>
            <a:gdLst>
              <a:gd name="T0" fmla="*/ 0 w 5638800"/>
              <a:gd name="T1" fmla="*/ 6858000 h 6858000"/>
              <a:gd name="T2" fmla="*/ 5638799 w 5638800"/>
              <a:gd name="T3" fmla="*/ 6858000 h 6858000"/>
              <a:gd name="T4" fmla="*/ 5638799 w 5638800"/>
              <a:gd name="T5" fmla="*/ 0 h 6858000"/>
              <a:gd name="T6" fmla="*/ 0 w 5638800"/>
              <a:gd name="T7" fmla="*/ 0 h 6858000"/>
              <a:gd name="T8" fmla="*/ 0 w 5638800"/>
              <a:gd name="T9" fmla="*/ 6858000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38800" h="6858000">
                <a:moveTo>
                  <a:pt x="0" y="6858000"/>
                </a:moveTo>
                <a:lnTo>
                  <a:pt x="5638799" y="6858000"/>
                </a:lnTo>
                <a:lnTo>
                  <a:pt x="5638799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005A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56325" name="object 5">
            <a:extLst>
              <a:ext uri="{FF2B5EF4-FFF2-40B4-BE49-F238E27FC236}">
                <a16:creationId xmlns:a16="http://schemas.microsoft.com/office/drawing/2014/main" id="{8813FBBF-937E-4533-83DB-35C067037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50" y="1800225"/>
            <a:ext cx="3749675" cy="2984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6326" name="object 6">
            <a:extLst>
              <a:ext uri="{FF2B5EF4-FFF2-40B4-BE49-F238E27FC236}">
                <a16:creationId xmlns:a16="http://schemas.microsoft.com/office/drawing/2014/main" id="{B2C63FA6-8738-4AE0-BACC-E66B0D5E27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00" y="2120900"/>
            <a:ext cx="4124325" cy="22225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6327" name="object 7">
            <a:extLst>
              <a:ext uri="{FF2B5EF4-FFF2-40B4-BE49-F238E27FC236}">
                <a16:creationId xmlns:a16="http://schemas.microsoft.com/office/drawing/2014/main" id="{ABF28F0E-B0D4-4D20-8D08-DEBCAF1809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25" y="2366963"/>
            <a:ext cx="2533650" cy="223837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6328" name="object 8">
            <a:extLst>
              <a:ext uri="{FF2B5EF4-FFF2-40B4-BE49-F238E27FC236}">
                <a16:creationId xmlns:a16="http://schemas.microsoft.com/office/drawing/2014/main" id="{6056DFA9-6B6C-4FB9-A04B-5203CEEC9E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50" y="2852738"/>
            <a:ext cx="3981450" cy="296862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6329" name="object 9">
            <a:extLst>
              <a:ext uri="{FF2B5EF4-FFF2-40B4-BE49-F238E27FC236}">
                <a16:creationId xmlns:a16="http://schemas.microsoft.com/office/drawing/2014/main" id="{94E56A23-A212-4830-B1B4-9F39560A76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550" y="3171825"/>
            <a:ext cx="4348163" cy="22225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6330" name="object 10">
            <a:extLst>
              <a:ext uri="{FF2B5EF4-FFF2-40B4-BE49-F238E27FC236}">
                <a16:creationId xmlns:a16="http://schemas.microsoft.com/office/drawing/2014/main" id="{BC08AE01-F1A0-4842-A751-E339A81C7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963" y="3416300"/>
            <a:ext cx="1219200" cy="223838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6331" name="object 11">
            <a:extLst>
              <a:ext uri="{FF2B5EF4-FFF2-40B4-BE49-F238E27FC236}">
                <a16:creationId xmlns:a16="http://schemas.microsoft.com/office/drawing/2014/main" id="{A81F0AE4-CBDF-435A-9F53-A11FF4C94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50" y="3903663"/>
            <a:ext cx="3481388" cy="22860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6332" name="object 12">
            <a:extLst>
              <a:ext uri="{FF2B5EF4-FFF2-40B4-BE49-F238E27FC236}">
                <a16:creationId xmlns:a16="http://schemas.microsoft.com/office/drawing/2014/main" id="{7854DF89-A0E5-404C-80B9-9F5D766013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00" y="4221163"/>
            <a:ext cx="4071938" cy="225425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6333" name="object 13">
            <a:extLst>
              <a:ext uri="{FF2B5EF4-FFF2-40B4-BE49-F238E27FC236}">
                <a16:creationId xmlns:a16="http://schemas.microsoft.com/office/drawing/2014/main" id="{35260C1B-9C1F-436B-92B7-5115D5B85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25" y="4470400"/>
            <a:ext cx="3495675" cy="222250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6334" name="object 14">
            <a:extLst>
              <a:ext uri="{FF2B5EF4-FFF2-40B4-BE49-F238E27FC236}">
                <a16:creationId xmlns:a16="http://schemas.microsoft.com/office/drawing/2014/main" id="{D4116DCE-770E-42F8-89D9-2426FF990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449263"/>
            <a:ext cx="4494212" cy="458787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6335" name="object 15">
            <a:extLst>
              <a:ext uri="{FF2B5EF4-FFF2-40B4-BE49-F238E27FC236}">
                <a16:creationId xmlns:a16="http://schemas.microsoft.com/office/drawing/2014/main" id="{52452A8E-0626-4FC7-9F9C-9B9DB9BFF9DE}"/>
              </a:ext>
            </a:extLst>
          </p:cNvPr>
          <p:cNvSpPr>
            <a:spLocks/>
          </p:cNvSpPr>
          <p:nvPr/>
        </p:nvSpPr>
        <p:spPr bwMode="auto">
          <a:xfrm>
            <a:off x="11009313" y="265113"/>
            <a:ext cx="904875" cy="904875"/>
          </a:xfrm>
          <a:custGeom>
            <a:avLst/>
            <a:gdLst>
              <a:gd name="T0" fmla="*/ 816551 w 904240"/>
              <a:gd name="T1" fmla="*/ 719925 h 905510"/>
              <a:gd name="T2" fmla="*/ 87189 w 904240"/>
              <a:gd name="T3" fmla="*/ 719925 h 905510"/>
              <a:gd name="T4" fmla="*/ 108778 w 904240"/>
              <a:gd name="T5" fmla="*/ 747175 h 905510"/>
              <a:gd name="T6" fmla="*/ 157804 w 904240"/>
              <a:gd name="T7" fmla="*/ 796285 h 905510"/>
              <a:gd name="T8" fmla="*/ 213850 w 904240"/>
              <a:gd name="T9" fmla="*/ 837431 h 905510"/>
              <a:gd name="T10" fmla="*/ 275987 w 904240"/>
              <a:gd name="T11" fmla="*/ 869680 h 905510"/>
              <a:gd name="T12" fmla="*/ 343283 w 904240"/>
              <a:gd name="T13" fmla="*/ 892098 h 905510"/>
              <a:gd name="T14" fmla="*/ 414808 w 904240"/>
              <a:gd name="T15" fmla="*/ 903755 h 905510"/>
              <a:gd name="T16" fmla="*/ 451865 w 904240"/>
              <a:gd name="T17" fmla="*/ 905255 h 905510"/>
              <a:gd name="T18" fmla="*/ 488927 w 904240"/>
              <a:gd name="T19" fmla="*/ 903755 h 905510"/>
              <a:gd name="T20" fmla="*/ 560458 w 904240"/>
              <a:gd name="T21" fmla="*/ 892098 h 905510"/>
              <a:gd name="T22" fmla="*/ 627757 w 904240"/>
              <a:gd name="T23" fmla="*/ 869680 h 905510"/>
              <a:gd name="T24" fmla="*/ 689894 w 904240"/>
              <a:gd name="T25" fmla="*/ 837431 h 905510"/>
              <a:gd name="T26" fmla="*/ 745940 w 904240"/>
              <a:gd name="T27" fmla="*/ 796285 h 905510"/>
              <a:gd name="T28" fmla="*/ 794963 w 904240"/>
              <a:gd name="T29" fmla="*/ 747175 h 905510"/>
              <a:gd name="T30" fmla="*/ 816551 w 904240"/>
              <a:gd name="T31" fmla="*/ 719925 h 905510"/>
              <a:gd name="T32" fmla="*/ 890600 w 904240"/>
              <a:gd name="T33" fmla="*/ 343870 h 905510"/>
              <a:gd name="T34" fmla="*/ 13133 w 904240"/>
              <a:gd name="T35" fmla="*/ 343870 h 905510"/>
              <a:gd name="T36" fmla="*/ 5914 w 904240"/>
              <a:gd name="T37" fmla="*/ 379219 h 905510"/>
              <a:gd name="T38" fmla="*/ 1498 w 904240"/>
              <a:gd name="T39" fmla="*/ 415511 h 905510"/>
              <a:gd name="T40" fmla="*/ 0 w 904240"/>
              <a:gd name="T41" fmla="*/ 452627 h 905510"/>
              <a:gd name="T42" fmla="*/ 1498 w 904240"/>
              <a:gd name="T43" fmla="*/ 489744 h 905510"/>
              <a:gd name="T44" fmla="*/ 13133 w 904240"/>
              <a:gd name="T45" fmla="*/ 561385 h 905510"/>
              <a:gd name="T46" fmla="*/ 35512 w 904240"/>
              <a:gd name="T47" fmla="*/ 628792 h 905510"/>
              <a:gd name="T48" fmla="*/ 67704 w 904240"/>
              <a:gd name="T49" fmla="*/ 691033 h 905510"/>
              <a:gd name="T50" fmla="*/ 836034 w 904240"/>
              <a:gd name="T51" fmla="*/ 691033 h 905510"/>
              <a:gd name="T52" fmla="*/ 853297 w 904240"/>
              <a:gd name="T53" fmla="*/ 660617 h 905510"/>
              <a:gd name="T54" fmla="*/ 880696 w 904240"/>
              <a:gd name="T55" fmla="*/ 595676 h 905510"/>
              <a:gd name="T56" fmla="*/ 897818 w 904240"/>
              <a:gd name="T57" fmla="*/ 526036 h 905510"/>
              <a:gd name="T58" fmla="*/ 903731 w 904240"/>
              <a:gd name="T59" fmla="*/ 452627 h 905510"/>
              <a:gd name="T60" fmla="*/ 902234 w 904240"/>
              <a:gd name="T61" fmla="*/ 415511 h 905510"/>
              <a:gd name="T62" fmla="*/ 897818 w 904240"/>
              <a:gd name="T63" fmla="*/ 379219 h 905510"/>
              <a:gd name="T64" fmla="*/ 890600 w 904240"/>
              <a:gd name="T65" fmla="*/ 343870 h 905510"/>
              <a:gd name="T66" fmla="*/ 451865 w 904240"/>
              <a:gd name="T67" fmla="*/ 0 h 905510"/>
              <a:gd name="T68" fmla="*/ 378575 w 904240"/>
              <a:gd name="T69" fmla="*/ 5925 h 905510"/>
              <a:gd name="T70" fmla="*/ 309048 w 904240"/>
              <a:gd name="T71" fmla="*/ 23079 h 905510"/>
              <a:gd name="T72" fmla="*/ 244215 w 904240"/>
              <a:gd name="T73" fmla="*/ 50529 h 905510"/>
              <a:gd name="T74" fmla="*/ 185007 w 904240"/>
              <a:gd name="T75" fmla="*/ 87343 h 905510"/>
              <a:gd name="T76" fmla="*/ 132355 w 904240"/>
              <a:gd name="T77" fmla="*/ 132587 h 905510"/>
              <a:gd name="T78" fmla="*/ 87189 w 904240"/>
              <a:gd name="T79" fmla="*/ 185330 h 905510"/>
              <a:gd name="T80" fmla="*/ 50440 w 904240"/>
              <a:gd name="T81" fmla="*/ 244638 h 905510"/>
              <a:gd name="T82" fmla="*/ 23038 w 904240"/>
              <a:gd name="T83" fmla="*/ 309579 h 905510"/>
              <a:gd name="T84" fmla="*/ 880696 w 904240"/>
              <a:gd name="T85" fmla="*/ 309579 h 905510"/>
              <a:gd name="T86" fmla="*/ 853297 w 904240"/>
              <a:gd name="T87" fmla="*/ 244638 h 905510"/>
              <a:gd name="T88" fmla="*/ 816551 w 904240"/>
              <a:gd name="T89" fmla="*/ 185330 h 905510"/>
              <a:gd name="T90" fmla="*/ 771387 w 904240"/>
              <a:gd name="T91" fmla="*/ 132587 h 905510"/>
              <a:gd name="T92" fmla="*/ 718737 w 904240"/>
              <a:gd name="T93" fmla="*/ 87343 h 905510"/>
              <a:gd name="T94" fmla="*/ 659529 w 904240"/>
              <a:gd name="T95" fmla="*/ 50529 h 905510"/>
              <a:gd name="T96" fmla="*/ 594695 w 904240"/>
              <a:gd name="T97" fmla="*/ 23079 h 905510"/>
              <a:gd name="T98" fmla="*/ 525163 w 904240"/>
              <a:gd name="T99" fmla="*/ 5925 h 905510"/>
              <a:gd name="T100" fmla="*/ 451865 w 904240"/>
              <a:gd name="T101" fmla="*/ 0 h 905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04240" h="905510">
                <a:moveTo>
                  <a:pt x="816551" y="719925"/>
                </a:moveTo>
                <a:lnTo>
                  <a:pt x="87189" y="719925"/>
                </a:lnTo>
                <a:lnTo>
                  <a:pt x="108778" y="747175"/>
                </a:lnTo>
                <a:lnTo>
                  <a:pt x="157804" y="796285"/>
                </a:lnTo>
                <a:lnTo>
                  <a:pt x="213850" y="837431"/>
                </a:lnTo>
                <a:lnTo>
                  <a:pt x="275987" y="869680"/>
                </a:lnTo>
                <a:lnTo>
                  <a:pt x="343283" y="892098"/>
                </a:lnTo>
                <a:lnTo>
                  <a:pt x="414808" y="903755"/>
                </a:lnTo>
                <a:lnTo>
                  <a:pt x="451865" y="905255"/>
                </a:lnTo>
                <a:lnTo>
                  <a:pt x="488927" y="903755"/>
                </a:lnTo>
                <a:lnTo>
                  <a:pt x="560458" y="892098"/>
                </a:lnTo>
                <a:lnTo>
                  <a:pt x="627757" y="869680"/>
                </a:lnTo>
                <a:lnTo>
                  <a:pt x="689894" y="837431"/>
                </a:lnTo>
                <a:lnTo>
                  <a:pt x="745940" y="796285"/>
                </a:lnTo>
                <a:lnTo>
                  <a:pt x="794963" y="747175"/>
                </a:lnTo>
                <a:lnTo>
                  <a:pt x="816551" y="719925"/>
                </a:lnTo>
                <a:close/>
              </a:path>
              <a:path w="904240" h="905510">
                <a:moveTo>
                  <a:pt x="890600" y="343870"/>
                </a:moveTo>
                <a:lnTo>
                  <a:pt x="13133" y="343870"/>
                </a:lnTo>
                <a:lnTo>
                  <a:pt x="5914" y="379219"/>
                </a:lnTo>
                <a:lnTo>
                  <a:pt x="1498" y="415511"/>
                </a:lnTo>
                <a:lnTo>
                  <a:pt x="0" y="452627"/>
                </a:lnTo>
                <a:lnTo>
                  <a:pt x="1498" y="489744"/>
                </a:lnTo>
                <a:lnTo>
                  <a:pt x="13133" y="561385"/>
                </a:lnTo>
                <a:lnTo>
                  <a:pt x="35512" y="628792"/>
                </a:lnTo>
                <a:lnTo>
                  <a:pt x="67704" y="691033"/>
                </a:lnTo>
                <a:lnTo>
                  <a:pt x="836034" y="691033"/>
                </a:lnTo>
                <a:lnTo>
                  <a:pt x="853297" y="660617"/>
                </a:lnTo>
                <a:lnTo>
                  <a:pt x="880696" y="595676"/>
                </a:lnTo>
                <a:lnTo>
                  <a:pt x="897818" y="526036"/>
                </a:lnTo>
                <a:lnTo>
                  <a:pt x="903731" y="452627"/>
                </a:lnTo>
                <a:lnTo>
                  <a:pt x="902234" y="415511"/>
                </a:lnTo>
                <a:lnTo>
                  <a:pt x="897818" y="379219"/>
                </a:lnTo>
                <a:lnTo>
                  <a:pt x="890600" y="343870"/>
                </a:lnTo>
                <a:close/>
              </a:path>
              <a:path w="904240" h="905510">
                <a:moveTo>
                  <a:pt x="451865" y="0"/>
                </a:moveTo>
                <a:lnTo>
                  <a:pt x="378575" y="5925"/>
                </a:lnTo>
                <a:lnTo>
                  <a:pt x="309048" y="23079"/>
                </a:lnTo>
                <a:lnTo>
                  <a:pt x="244215" y="50529"/>
                </a:lnTo>
                <a:lnTo>
                  <a:pt x="185007" y="87343"/>
                </a:lnTo>
                <a:lnTo>
                  <a:pt x="132355" y="132587"/>
                </a:lnTo>
                <a:lnTo>
                  <a:pt x="87189" y="185330"/>
                </a:lnTo>
                <a:lnTo>
                  <a:pt x="50440" y="244638"/>
                </a:lnTo>
                <a:lnTo>
                  <a:pt x="23038" y="309579"/>
                </a:lnTo>
                <a:lnTo>
                  <a:pt x="880696" y="309579"/>
                </a:lnTo>
                <a:lnTo>
                  <a:pt x="853297" y="244638"/>
                </a:lnTo>
                <a:lnTo>
                  <a:pt x="816551" y="185330"/>
                </a:lnTo>
                <a:lnTo>
                  <a:pt x="771387" y="132587"/>
                </a:lnTo>
                <a:lnTo>
                  <a:pt x="718737" y="87343"/>
                </a:lnTo>
                <a:lnTo>
                  <a:pt x="659529" y="50529"/>
                </a:lnTo>
                <a:lnTo>
                  <a:pt x="594695" y="23079"/>
                </a:lnTo>
                <a:lnTo>
                  <a:pt x="525163" y="5925"/>
                </a:lnTo>
                <a:lnTo>
                  <a:pt x="451865" y="0"/>
                </a:lnTo>
                <a:close/>
              </a:path>
            </a:pathLst>
          </a:custGeom>
          <a:solidFill>
            <a:srgbClr val="005A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56336" name="object 16">
            <a:extLst>
              <a:ext uri="{FF2B5EF4-FFF2-40B4-BE49-F238E27FC236}">
                <a16:creationId xmlns:a16="http://schemas.microsoft.com/office/drawing/2014/main" id="{0972E2C8-BB54-4E9D-A86B-9A5E066C56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64875" y="322263"/>
            <a:ext cx="792163" cy="792162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object 2">
            <a:extLst>
              <a:ext uri="{FF2B5EF4-FFF2-40B4-BE49-F238E27FC236}">
                <a16:creationId xmlns:a16="http://schemas.microsoft.com/office/drawing/2014/main" id="{BC4AC5F6-2E70-443C-BD6A-F1C5121A77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0"/>
            <a:ext cx="6096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7347" name="object 3">
            <a:extLst>
              <a:ext uri="{FF2B5EF4-FFF2-40B4-BE49-F238E27FC236}">
                <a16:creationId xmlns:a16="http://schemas.microsoft.com/office/drawing/2014/main" id="{240A0A3E-6574-49D7-8CA5-C4989C968184}"/>
              </a:ext>
            </a:extLst>
          </p:cNvPr>
          <p:cNvSpPr>
            <a:spLocks/>
          </p:cNvSpPr>
          <p:nvPr/>
        </p:nvSpPr>
        <p:spPr bwMode="auto">
          <a:xfrm>
            <a:off x="0" y="1600200"/>
            <a:ext cx="6096000" cy="4283075"/>
          </a:xfrm>
          <a:custGeom>
            <a:avLst/>
            <a:gdLst>
              <a:gd name="T0" fmla="*/ 0 w 6096000"/>
              <a:gd name="T1" fmla="*/ 4282439 h 4282440"/>
              <a:gd name="T2" fmla="*/ 6095999 w 6096000"/>
              <a:gd name="T3" fmla="*/ 4282439 h 4282440"/>
              <a:gd name="T4" fmla="*/ 6095999 w 6096000"/>
              <a:gd name="T5" fmla="*/ 0 h 4282440"/>
              <a:gd name="T6" fmla="*/ 0 w 6096000"/>
              <a:gd name="T7" fmla="*/ 0 h 4282440"/>
              <a:gd name="T8" fmla="*/ 0 w 6096000"/>
              <a:gd name="T9" fmla="*/ 4282439 h 4282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96000" h="4282440">
                <a:moveTo>
                  <a:pt x="0" y="4282439"/>
                </a:moveTo>
                <a:lnTo>
                  <a:pt x="6095999" y="4282439"/>
                </a:lnTo>
                <a:lnTo>
                  <a:pt x="6095999" y="0"/>
                </a:lnTo>
                <a:lnTo>
                  <a:pt x="0" y="0"/>
                </a:lnTo>
                <a:lnTo>
                  <a:pt x="0" y="4282439"/>
                </a:lnTo>
                <a:close/>
              </a:path>
            </a:pathLst>
          </a:custGeom>
          <a:solidFill>
            <a:srgbClr val="005A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57348" name="object 4">
            <a:extLst>
              <a:ext uri="{FF2B5EF4-FFF2-40B4-BE49-F238E27FC236}">
                <a16:creationId xmlns:a16="http://schemas.microsoft.com/office/drawing/2014/main" id="{298188A9-B0F4-4AF1-B00A-B9E9BD31F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588" y="1909763"/>
            <a:ext cx="4546600" cy="29686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7349" name="object 5">
            <a:extLst>
              <a:ext uri="{FF2B5EF4-FFF2-40B4-BE49-F238E27FC236}">
                <a16:creationId xmlns:a16="http://schemas.microsoft.com/office/drawing/2014/main" id="{111FDDDB-DE2B-4C2B-825D-F4848CEFA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25" y="2238375"/>
            <a:ext cx="4097338" cy="29527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7350" name="object 6">
            <a:extLst>
              <a:ext uri="{FF2B5EF4-FFF2-40B4-BE49-F238E27FC236}">
                <a16:creationId xmlns:a16="http://schemas.microsoft.com/office/drawing/2014/main" id="{B3A6840B-0BB5-4D01-BEE2-53D42DAA23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" y="2568575"/>
            <a:ext cx="5164138" cy="296863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7351" name="object 7">
            <a:extLst>
              <a:ext uri="{FF2B5EF4-FFF2-40B4-BE49-F238E27FC236}">
                <a16:creationId xmlns:a16="http://schemas.microsoft.com/office/drawing/2014/main" id="{9491962A-4ADB-4023-B3A7-3E0F3D705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413" y="2897188"/>
            <a:ext cx="4592637" cy="296862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7352" name="object 8">
            <a:extLst>
              <a:ext uri="{FF2B5EF4-FFF2-40B4-BE49-F238E27FC236}">
                <a16:creationId xmlns:a16="http://schemas.microsoft.com/office/drawing/2014/main" id="{567F771A-1D08-452C-86CC-BD5F8650D7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413" y="3225800"/>
            <a:ext cx="5067300" cy="296863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7353" name="object 9">
            <a:extLst>
              <a:ext uri="{FF2B5EF4-FFF2-40B4-BE49-F238E27FC236}">
                <a16:creationId xmlns:a16="http://schemas.microsoft.com/office/drawing/2014/main" id="{3068A950-F1FE-4DD6-AD0A-267D3CDC7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" y="3556000"/>
            <a:ext cx="4500563" cy="296863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7354" name="object 10">
            <a:extLst>
              <a:ext uri="{FF2B5EF4-FFF2-40B4-BE49-F238E27FC236}">
                <a16:creationId xmlns:a16="http://schemas.microsoft.com/office/drawing/2014/main" id="{2125D44D-D7DF-403F-827B-D41BF853B1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88" y="3884613"/>
            <a:ext cx="5002212" cy="296862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7355" name="object 11">
            <a:extLst>
              <a:ext uri="{FF2B5EF4-FFF2-40B4-BE49-F238E27FC236}">
                <a16:creationId xmlns:a16="http://schemas.microsoft.com/office/drawing/2014/main" id="{F65B22C7-3168-4C2C-BA5A-33248FE08D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88" y="4213225"/>
            <a:ext cx="2528887" cy="230188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7356" name="object 12">
            <a:extLst>
              <a:ext uri="{FF2B5EF4-FFF2-40B4-BE49-F238E27FC236}">
                <a16:creationId xmlns:a16="http://schemas.microsoft.com/office/drawing/2014/main" id="{D6352776-1B24-4719-AEC7-023BE85B63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" y="4757738"/>
            <a:ext cx="3290888" cy="179387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7357" name="object 13">
            <a:extLst>
              <a:ext uri="{FF2B5EF4-FFF2-40B4-BE49-F238E27FC236}">
                <a16:creationId xmlns:a16="http://schemas.microsoft.com/office/drawing/2014/main" id="{1EF882C4-0238-49E7-974D-472EBDCB9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7150" y="4760913"/>
            <a:ext cx="817563" cy="152400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7358" name="object 14">
            <a:extLst>
              <a:ext uri="{FF2B5EF4-FFF2-40B4-BE49-F238E27FC236}">
                <a16:creationId xmlns:a16="http://schemas.microsoft.com/office/drawing/2014/main" id="{B3ABA985-2C13-4653-A78F-F72F09CAA415}"/>
              </a:ext>
            </a:extLst>
          </p:cNvPr>
          <p:cNvSpPr>
            <a:spLocks/>
          </p:cNvSpPr>
          <p:nvPr/>
        </p:nvSpPr>
        <p:spPr bwMode="auto">
          <a:xfrm>
            <a:off x="444500" y="5203825"/>
            <a:ext cx="1819275" cy="447675"/>
          </a:xfrm>
          <a:custGeom>
            <a:avLst/>
            <a:gdLst>
              <a:gd name="T0" fmla="*/ 0 w 1818639"/>
              <a:gd name="T1" fmla="*/ 446531 h 447039"/>
              <a:gd name="T2" fmla="*/ 1818131 w 1818639"/>
              <a:gd name="T3" fmla="*/ 446531 h 447039"/>
              <a:gd name="T4" fmla="*/ 1818131 w 1818639"/>
              <a:gd name="T5" fmla="*/ 0 h 447039"/>
              <a:gd name="T6" fmla="*/ 0 w 1818639"/>
              <a:gd name="T7" fmla="*/ 0 h 447039"/>
              <a:gd name="T8" fmla="*/ 0 w 1818639"/>
              <a:gd name="T9" fmla="*/ 446531 h 447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18639" h="447039">
                <a:moveTo>
                  <a:pt x="0" y="446531"/>
                </a:moveTo>
                <a:lnTo>
                  <a:pt x="1818131" y="446531"/>
                </a:lnTo>
                <a:lnTo>
                  <a:pt x="1818131" y="0"/>
                </a:lnTo>
                <a:lnTo>
                  <a:pt x="0" y="0"/>
                </a:lnTo>
                <a:lnTo>
                  <a:pt x="0" y="44653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57359" name="object 15">
            <a:extLst>
              <a:ext uri="{FF2B5EF4-FFF2-40B4-BE49-F238E27FC236}">
                <a16:creationId xmlns:a16="http://schemas.microsoft.com/office/drawing/2014/main" id="{7154495B-349B-4FA3-B54A-7E4AAB64A1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5362575"/>
            <a:ext cx="1533525" cy="114300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7360" name="object 16">
            <a:extLst>
              <a:ext uri="{FF2B5EF4-FFF2-40B4-BE49-F238E27FC236}">
                <a16:creationId xmlns:a16="http://schemas.microsoft.com/office/drawing/2014/main" id="{1CB37362-DDBF-4C52-A2A6-734C201465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25" y="419100"/>
            <a:ext cx="2039938" cy="763588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object 2">
            <a:extLst>
              <a:ext uri="{FF2B5EF4-FFF2-40B4-BE49-F238E27FC236}">
                <a16:creationId xmlns:a16="http://schemas.microsoft.com/office/drawing/2014/main" id="{E3F009D8-B43D-432D-8CD6-1D5F59EC8E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588"/>
            <a:ext cx="6096000" cy="68564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8371" name="object 3">
            <a:extLst>
              <a:ext uri="{FF2B5EF4-FFF2-40B4-BE49-F238E27FC236}">
                <a16:creationId xmlns:a16="http://schemas.microsoft.com/office/drawing/2014/main" id="{A2EA7505-8165-41BB-9FC4-E27F5E36CF7C}"/>
              </a:ext>
            </a:extLst>
          </p:cNvPr>
          <p:cNvSpPr>
            <a:spLocks/>
          </p:cNvSpPr>
          <p:nvPr/>
        </p:nvSpPr>
        <p:spPr bwMode="auto">
          <a:xfrm>
            <a:off x="0" y="1600200"/>
            <a:ext cx="6096000" cy="4283075"/>
          </a:xfrm>
          <a:custGeom>
            <a:avLst/>
            <a:gdLst>
              <a:gd name="T0" fmla="*/ 0 w 6096000"/>
              <a:gd name="T1" fmla="*/ 4282439 h 4282440"/>
              <a:gd name="T2" fmla="*/ 6095999 w 6096000"/>
              <a:gd name="T3" fmla="*/ 4282439 h 4282440"/>
              <a:gd name="T4" fmla="*/ 6095999 w 6096000"/>
              <a:gd name="T5" fmla="*/ 0 h 4282440"/>
              <a:gd name="T6" fmla="*/ 0 w 6096000"/>
              <a:gd name="T7" fmla="*/ 0 h 4282440"/>
              <a:gd name="T8" fmla="*/ 0 w 6096000"/>
              <a:gd name="T9" fmla="*/ 4282439 h 4282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96000" h="4282440">
                <a:moveTo>
                  <a:pt x="0" y="4282439"/>
                </a:moveTo>
                <a:lnTo>
                  <a:pt x="6095999" y="4282439"/>
                </a:lnTo>
                <a:lnTo>
                  <a:pt x="6095999" y="0"/>
                </a:lnTo>
                <a:lnTo>
                  <a:pt x="0" y="0"/>
                </a:lnTo>
                <a:lnTo>
                  <a:pt x="0" y="4282439"/>
                </a:lnTo>
                <a:close/>
              </a:path>
            </a:pathLst>
          </a:custGeom>
          <a:solidFill>
            <a:srgbClr val="005A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58372" name="object 4">
            <a:extLst>
              <a:ext uri="{FF2B5EF4-FFF2-40B4-BE49-F238E27FC236}">
                <a16:creationId xmlns:a16="http://schemas.microsoft.com/office/drawing/2014/main" id="{40418C04-8F25-41CB-952A-C5A333BB26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825" y="1901825"/>
            <a:ext cx="5114925" cy="2333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8373" name="object 5">
            <a:extLst>
              <a:ext uri="{FF2B5EF4-FFF2-40B4-BE49-F238E27FC236}">
                <a16:creationId xmlns:a16="http://schemas.microsoft.com/office/drawing/2014/main" id="{41B448FE-D57B-44F6-B944-42C69D905E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5" y="2160588"/>
            <a:ext cx="2625725" cy="182562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8374" name="object 6">
            <a:extLst>
              <a:ext uri="{FF2B5EF4-FFF2-40B4-BE49-F238E27FC236}">
                <a16:creationId xmlns:a16="http://schemas.microsoft.com/office/drawing/2014/main" id="{0BC61617-730C-42C8-9ED9-F2BE44362A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2138" y="2265363"/>
            <a:ext cx="63500" cy="127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8375" name="object 7">
            <a:extLst>
              <a:ext uri="{FF2B5EF4-FFF2-40B4-BE49-F238E27FC236}">
                <a16:creationId xmlns:a16="http://schemas.microsoft.com/office/drawing/2014/main" id="{D2252808-EB48-4AA2-BD37-D45EDD563A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2162175"/>
            <a:ext cx="2236787" cy="233363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8376" name="object 8">
            <a:extLst>
              <a:ext uri="{FF2B5EF4-FFF2-40B4-BE49-F238E27FC236}">
                <a16:creationId xmlns:a16="http://schemas.microsoft.com/office/drawing/2014/main" id="{19D7CE96-2B14-4C4C-AF92-5E1E654D1A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125" y="2422525"/>
            <a:ext cx="4906963" cy="23495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8377" name="object 9">
            <a:extLst>
              <a:ext uri="{FF2B5EF4-FFF2-40B4-BE49-F238E27FC236}">
                <a16:creationId xmlns:a16="http://schemas.microsoft.com/office/drawing/2014/main" id="{A5A32E56-7D2F-4F4E-B57B-AC4BBCD71C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713" y="2681288"/>
            <a:ext cx="4618037" cy="236537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8378" name="object 10">
            <a:extLst>
              <a:ext uri="{FF2B5EF4-FFF2-40B4-BE49-F238E27FC236}">
                <a16:creationId xmlns:a16="http://schemas.microsoft.com/office/drawing/2014/main" id="{A957953F-3008-4051-BC0D-33291EFBF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713" y="2941638"/>
            <a:ext cx="2776537" cy="236537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8379" name="object 11">
            <a:extLst>
              <a:ext uri="{FF2B5EF4-FFF2-40B4-BE49-F238E27FC236}">
                <a16:creationId xmlns:a16="http://schemas.microsoft.com/office/drawing/2014/main" id="{A28F6915-1215-49CE-B20E-D4142B3FB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188" y="3357563"/>
            <a:ext cx="4856162" cy="180975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8380" name="object 12">
            <a:extLst>
              <a:ext uri="{FF2B5EF4-FFF2-40B4-BE49-F238E27FC236}">
                <a16:creationId xmlns:a16="http://schemas.microsoft.com/office/drawing/2014/main" id="{561A49BC-83F6-4810-92C2-FEF4D1F79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125" y="3616325"/>
            <a:ext cx="4608513" cy="234950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8381" name="object 13">
            <a:extLst>
              <a:ext uri="{FF2B5EF4-FFF2-40B4-BE49-F238E27FC236}">
                <a16:creationId xmlns:a16="http://schemas.microsoft.com/office/drawing/2014/main" id="{BE7C9625-7C2F-4A15-843C-2289376EE1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5" y="3876675"/>
            <a:ext cx="4799013" cy="236538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8382" name="object 14">
            <a:extLst>
              <a:ext uri="{FF2B5EF4-FFF2-40B4-BE49-F238E27FC236}">
                <a16:creationId xmlns:a16="http://schemas.microsoft.com/office/drawing/2014/main" id="{A3941CA9-0370-4EBA-9923-9BA9D0671E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125" y="4137025"/>
            <a:ext cx="4376738" cy="236538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8383" name="object 15">
            <a:extLst>
              <a:ext uri="{FF2B5EF4-FFF2-40B4-BE49-F238E27FC236}">
                <a16:creationId xmlns:a16="http://schemas.microsoft.com/office/drawing/2014/main" id="{4A62DF74-2FF1-412B-8351-958BD27F8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125" y="4397375"/>
            <a:ext cx="3754438" cy="236538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8384" name="object 16">
            <a:extLst>
              <a:ext uri="{FF2B5EF4-FFF2-40B4-BE49-F238E27FC236}">
                <a16:creationId xmlns:a16="http://schemas.microsoft.com/office/drawing/2014/main" id="{63624E55-E43C-4A94-B3EC-892556AC96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25" y="4884738"/>
            <a:ext cx="2859088" cy="196850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8385" name="object 17">
            <a:extLst>
              <a:ext uri="{FF2B5EF4-FFF2-40B4-BE49-F238E27FC236}">
                <a16:creationId xmlns:a16="http://schemas.microsoft.com/office/drawing/2014/main" id="{DA977396-9625-4CDF-8D86-668ADE835B7F}"/>
              </a:ext>
            </a:extLst>
          </p:cNvPr>
          <p:cNvSpPr>
            <a:spLocks/>
          </p:cNvSpPr>
          <p:nvPr/>
        </p:nvSpPr>
        <p:spPr bwMode="auto">
          <a:xfrm>
            <a:off x="444500" y="5268913"/>
            <a:ext cx="1819275" cy="446087"/>
          </a:xfrm>
          <a:custGeom>
            <a:avLst/>
            <a:gdLst>
              <a:gd name="T0" fmla="*/ 0 w 1818639"/>
              <a:gd name="T1" fmla="*/ 446531 h 447039"/>
              <a:gd name="T2" fmla="*/ 1818131 w 1818639"/>
              <a:gd name="T3" fmla="*/ 446531 h 447039"/>
              <a:gd name="T4" fmla="*/ 1818131 w 1818639"/>
              <a:gd name="T5" fmla="*/ 0 h 447039"/>
              <a:gd name="T6" fmla="*/ 0 w 1818639"/>
              <a:gd name="T7" fmla="*/ 0 h 447039"/>
              <a:gd name="T8" fmla="*/ 0 w 1818639"/>
              <a:gd name="T9" fmla="*/ 446531 h 447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18639" h="447039">
                <a:moveTo>
                  <a:pt x="0" y="446531"/>
                </a:moveTo>
                <a:lnTo>
                  <a:pt x="1818131" y="446531"/>
                </a:lnTo>
                <a:lnTo>
                  <a:pt x="1818131" y="0"/>
                </a:lnTo>
                <a:lnTo>
                  <a:pt x="0" y="0"/>
                </a:lnTo>
                <a:lnTo>
                  <a:pt x="0" y="44653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58386" name="object 18">
            <a:extLst>
              <a:ext uri="{FF2B5EF4-FFF2-40B4-BE49-F238E27FC236}">
                <a16:creationId xmlns:a16="http://schemas.microsoft.com/office/drawing/2014/main" id="{18A8BA6C-FADF-4B0D-A93B-579B3E52B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5" y="5426075"/>
            <a:ext cx="1533525" cy="114300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8387" name="object 19">
            <a:extLst>
              <a:ext uri="{FF2B5EF4-FFF2-40B4-BE49-F238E27FC236}">
                <a16:creationId xmlns:a16="http://schemas.microsoft.com/office/drawing/2014/main" id="{AE300169-7101-4C18-9E5C-A27AED16B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700" y="331788"/>
            <a:ext cx="2279650" cy="841375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object 2">
            <a:extLst>
              <a:ext uri="{FF2B5EF4-FFF2-40B4-BE49-F238E27FC236}">
                <a16:creationId xmlns:a16="http://schemas.microsoft.com/office/drawing/2014/main" id="{E6DCDFF0-4F9F-4083-9239-394517958552}"/>
              </a:ext>
            </a:extLst>
          </p:cNvPr>
          <p:cNvSpPr>
            <a:spLocks/>
          </p:cNvSpPr>
          <p:nvPr/>
        </p:nvSpPr>
        <p:spPr bwMode="auto">
          <a:xfrm>
            <a:off x="5638800" y="0"/>
            <a:ext cx="6553200" cy="6858000"/>
          </a:xfrm>
          <a:custGeom>
            <a:avLst/>
            <a:gdLst>
              <a:gd name="T0" fmla="*/ 0 w 6553200"/>
              <a:gd name="T1" fmla="*/ 6857999 h 6858000"/>
              <a:gd name="T2" fmla="*/ 6553199 w 6553200"/>
              <a:gd name="T3" fmla="*/ 6857999 h 6858000"/>
              <a:gd name="T4" fmla="*/ 6553199 w 6553200"/>
              <a:gd name="T5" fmla="*/ 0 h 6858000"/>
              <a:gd name="T6" fmla="*/ 0 w 6553200"/>
              <a:gd name="T7" fmla="*/ 0 h 6858000"/>
              <a:gd name="T8" fmla="*/ 0 w 655320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53200" h="6858000">
                <a:moveTo>
                  <a:pt x="0" y="6857999"/>
                </a:moveTo>
                <a:lnTo>
                  <a:pt x="6553199" y="6857999"/>
                </a:lnTo>
                <a:lnTo>
                  <a:pt x="65531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59395" name="object 3">
            <a:extLst>
              <a:ext uri="{FF2B5EF4-FFF2-40B4-BE49-F238E27FC236}">
                <a16:creationId xmlns:a16="http://schemas.microsoft.com/office/drawing/2014/main" id="{93A5832B-D008-42E3-BAE6-68D5F8CBE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0"/>
            <a:ext cx="65532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9396" name="object 4">
            <a:extLst>
              <a:ext uri="{FF2B5EF4-FFF2-40B4-BE49-F238E27FC236}">
                <a16:creationId xmlns:a16="http://schemas.microsoft.com/office/drawing/2014/main" id="{1ED6179B-E9F0-4E86-861B-FE5F9422A56B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5638800" cy="6858000"/>
          </a:xfrm>
          <a:custGeom>
            <a:avLst/>
            <a:gdLst>
              <a:gd name="T0" fmla="*/ 0 w 5638800"/>
              <a:gd name="T1" fmla="*/ 6858000 h 6858000"/>
              <a:gd name="T2" fmla="*/ 5638799 w 5638800"/>
              <a:gd name="T3" fmla="*/ 6858000 h 6858000"/>
              <a:gd name="T4" fmla="*/ 5638799 w 5638800"/>
              <a:gd name="T5" fmla="*/ 0 h 6858000"/>
              <a:gd name="T6" fmla="*/ 0 w 5638800"/>
              <a:gd name="T7" fmla="*/ 0 h 6858000"/>
              <a:gd name="T8" fmla="*/ 0 w 5638800"/>
              <a:gd name="T9" fmla="*/ 6858000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38800" h="6858000">
                <a:moveTo>
                  <a:pt x="0" y="6858000"/>
                </a:moveTo>
                <a:lnTo>
                  <a:pt x="5638799" y="6858000"/>
                </a:lnTo>
                <a:lnTo>
                  <a:pt x="5638799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005A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59397" name="object 5">
            <a:extLst>
              <a:ext uri="{FF2B5EF4-FFF2-40B4-BE49-F238E27FC236}">
                <a16:creationId xmlns:a16="http://schemas.microsoft.com/office/drawing/2014/main" id="{48374514-402A-49BA-BA51-9AEF739061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50" y="1800225"/>
            <a:ext cx="4292600" cy="2952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9398" name="object 6">
            <a:extLst>
              <a:ext uri="{FF2B5EF4-FFF2-40B4-BE49-F238E27FC236}">
                <a16:creationId xmlns:a16="http://schemas.microsoft.com/office/drawing/2014/main" id="{BE33B76E-1440-4302-8921-89E6B8375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00" y="2117725"/>
            <a:ext cx="4103688" cy="22542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9399" name="object 7">
            <a:extLst>
              <a:ext uri="{FF2B5EF4-FFF2-40B4-BE49-F238E27FC236}">
                <a16:creationId xmlns:a16="http://schemas.microsoft.com/office/drawing/2014/main" id="{846C2A17-1B8D-4EF2-8633-6B1FFE8BA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5" y="2365375"/>
            <a:ext cx="3611563" cy="223838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9400" name="object 8">
            <a:extLst>
              <a:ext uri="{FF2B5EF4-FFF2-40B4-BE49-F238E27FC236}">
                <a16:creationId xmlns:a16="http://schemas.microsoft.com/office/drawing/2014/main" id="{246F2DDE-01BD-4BA9-8D12-AD40EC0D99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8613" y="2465388"/>
            <a:ext cx="114300" cy="14287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9401" name="object 9">
            <a:extLst>
              <a:ext uri="{FF2B5EF4-FFF2-40B4-BE49-F238E27FC236}">
                <a16:creationId xmlns:a16="http://schemas.microsoft.com/office/drawing/2014/main" id="{4A60E0C1-5D3F-4C0B-A00C-99792B6C7B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5463" y="2373313"/>
            <a:ext cx="414337" cy="185737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9402" name="object 10">
            <a:extLst>
              <a:ext uri="{FF2B5EF4-FFF2-40B4-BE49-F238E27FC236}">
                <a16:creationId xmlns:a16="http://schemas.microsoft.com/office/drawing/2014/main" id="{CF9A67B3-E92E-43EE-8EEF-8CD816E3E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2614613"/>
            <a:ext cx="3871912" cy="198437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9403" name="object 11">
            <a:extLst>
              <a:ext uri="{FF2B5EF4-FFF2-40B4-BE49-F238E27FC236}">
                <a16:creationId xmlns:a16="http://schemas.microsoft.com/office/drawing/2014/main" id="{61A5B055-2F18-432D-BC49-BC199F7C19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613" y="3098800"/>
            <a:ext cx="3179762" cy="295275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9404" name="object 12">
            <a:extLst>
              <a:ext uri="{FF2B5EF4-FFF2-40B4-BE49-F238E27FC236}">
                <a16:creationId xmlns:a16="http://schemas.microsoft.com/office/drawing/2014/main" id="{2BD3E6CA-818C-46D3-A834-BD45183B6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00" y="3416300"/>
            <a:ext cx="4346575" cy="225425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9405" name="object 13">
            <a:extLst>
              <a:ext uri="{FF2B5EF4-FFF2-40B4-BE49-F238E27FC236}">
                <a16:creationId xmlns:a16="http://schemas.microsoft.com/office/drawing/2014/main" id="{5D4F368F-A320-479A-A2B1-AF5479D8A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25" y="3665538"/>
            <a:ext cx="4392613" cy="222250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9406" name="object 14">
            <a:extLst>
              <a:ext uri="{FF2B5EF4-FFF2-40B4-BE49-F238E27FC236}">
                <a16:creationId xmlns:a16="http://schemas.microsoft.com/office/drawing/2014/main" id="{204A508C-7EED-4C0D-A121-E5981C2366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850" y="3913188"/>
            <a:ext cx="4095750" cy="222250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9407" name="object 15">
            <a:extLst>
              <a:ext uri="{FF2B5EF4-FFF2-40B4-BE49-F238E27FC236}">
                <a16:creationId xmlns:a16="http://schemas.microsoft.com/office/drawing/2014/main" id="{837F88FC-EB3A-4CE7-B983-CB9628802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50" y="4397375"/>
            <a:ext cx="3000375" cy="296863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9408" name="object 16">
            <a:extLst>
              <a:ext uri="{FF2B5EF4-FFF2-40B4-BE49-F238E27FC236}">
                <a16:creationId xmlns:a16="http://schemas.microsoft.com/office/drawing/2014/main" id="{671D47B7-1553-4B23-A4FA-B6706CC260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4725988"/>
            <a:ext cx="2633662" cy="230187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9409" name="object 17">
            <a:extLst>
              <a:ext uri="{FF2B5EF4-FFF2-40B4-BE49-F238E27FC236}">
                <a16:creationId xmlns:a16="http://schemas.microsoft.com/office/drawing/2014/main" id="{2EE55D66-12B2-43CA-832E-B7F6FA3F07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056188"/>
            <a:ext cx="346075" cy="161925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9410" name="object 18">
            <a:extLst>
              <a:ext uri="{FF2B5EF4-FFF2-40B4-BE49-F238E27FC236}">
                <a16:creationId xmlns:a16="http://schemas.microsoft.com/office/drawing/2014/main" id="{3668ECAE-1446-4B29-8725-903FD19A19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50" y="5053013"/>
            <a:ext cx="434975" cy="184150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9411" name="object 19">
            <a:extLst>
              <a:ext uri="{FF2B5EF4-FFF2-40B4-BE49-F238E27FC236}">
                <a16:creationId xmlns:a16="http://schemas.microsoft.com/office/drawing/2014/main" id="{0ED1E637-AB15-42CB-9BFE-924EB80D5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7638" y="5046663"/>
            <a:ext cx="3494087" cy="222250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9412" name="object 20">
            <a:extLst>
              <a:ext uri="{FF2B5EF4-FFF2-40B4-BE49-F238E27FC236}">
                <a16:creationId xmlns:a16="http://schemas.microsoft.com/office/drawing/2014/main" id="{5AE8FF1B-D34F-460A-AD4D-9BA9106592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5" y="5294313"/>
            <a:ext cx="4019550" cy="222250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9413" name="object 21">
            <a:extLst>
              <a:ext uri="{FF2B5EF4-FFF2-40B4-BE49-F238E27FC236}">
                <a16:creationId xmlns:a16="http://schemas.microsoft.com/office/drawing/2014/main" id="{AB4B4266-9174-480C-93DA-C0A7AD0E1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963" y="5540375"/>
            <a:ext cx="4237037" cy="222250"/>
          </a:xfrm>
          <a:prstGeom prst="rect">
            <a:avLst/>
          </a:prstGeom>
          <a:blipFill dpi="0" rotWithShape="1">
            <a:blip r:embed="rId2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9414" name="object 22">
            <a:extLst>
              <a:ext uri="{FF2B5EF4-FFF2-40B4-BE49-F238E27FC236}">
                <a16:creationId xmlns:a16="http://schemas.microsoft.com/office/drawing/2014/main" id="{65672374-DC39-45C7-80C4-C84D325C97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5" y="5788025"/>
            <a:ext cx="4110038" cy="220663"/>
          </a:xfrm>
          <a:prstGeom prst="rect">
            <a:avLst/>
          </a:prstGeom>
          <a:blipFill dpi="0" rotWithShape="1">
            <a:blip r:embed="rId2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9415" name="object 23">
            <a:extLst>
              <a:ext uri="{FF2B5EF4-FFF2-40B4-BE49-F238E27FC236}">
                <a16:creationId xmlns:a16="http://schemas.microsoft.com/office/drawing/2014/main" id="{138CE911-0EE3-4CE2-AC8C-67E38C83E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088" y="466725"/>
            <a:ext cx="1095375" cy="492125"/>
          </a:xfrm>
          <a:prstGeom prst="rect">
            <a:avLst/>
          </a:prstGeom>
          <a:blipFill dpi="0" rotWithShape="1">
            <a:blip r:embed="rId2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9416" name="object 24">
            <a:extLst>
              <a:ext uri="{FF2B5EF4-FFF2-40B4-BE49-F238E27FC236}">
                <a16:creationId xmlns:a16="http://schemas.microsoft.com/office/drawing/2014/main" id="{28EAC2DE-070C-45B4-B7EC-428DDECF2F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5775" y="449263"/>
            <a:ext cx="1476375" cy="458787"/>
          </a:xfrm>
          <a:prstGeom prst="rect">
            <a:avLst/>
          </a:prstGeom>
          <a:blipFill dpi="0" rotWithShape="1">
            <a:blip r:embed="rId2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9417" name="object 25">
            <a:extLst>
              <a:ext uri="{FF2B5EF4-FFF2-40B4-BE49-F238E27FC236}">
                <a16:creationId xmlns:a16="http://schemas.microsoft.com/office/drawing/2014/main" id="{45D0EF98-9D9B-48BC-962C-3FBA375B6331}"/>
              </a:ext>
            </a:extLst>
          </p:cNvPr>
          <p:cNvSpPr>
            <a:spLocks/>
          </p:cNvSpPr>
          <p:nvPr/>
        </p:nvSpPr>
        <p:spPr bwMode="auto">
          <a:xfrm>
            <a:off x="11009313" y="260350"/>
            <a:ext cx="904875" cy="904875"/>
          </a:xfrm>
          <a:custGeom>
            <a:avLst/>
            <a:gdLst>
              <a:gd name="T0" fmla="*/ 890600 w 904240"/>
              <a:gd name="T1" fmla="*/ 343273 h 904240"/>
              <a:gd name="T2" fmla="*/ 13133 w 904240"/>
              <a:gd name="T3" fmla="*/ 343273 h 904240"/>
              <a:gd name="T4" fmla="*/ 5914 w 904240"/>
              <a:gd name="T5" fmla="*/ 378568 h 904240"/>
              <a:gd name="T6" fmla="*/ 1498 w 904240"/>
              <a:gd name="T7" fmla="*/ 414804 h 904240"/>
              <a:gd name="T8" fmla="*/ 0 w 904240"/>
              <a:gd name="T9" fmla="*/ 451865 h 904240"/>
              <a:gd name="T10" fmla="*/ 1498 w 904240"/>
              <a:gd name="T11" fmla="*/ 488923 h 904240"/>
              <a:gd name="T12" fmla="*/ 13133 w 904240"/>
              <a:gd name="T13" fmla="*/ 560448 h 904240"/>
              <a:gd name="T14" fmla="*/ 35512 w 904240"/>
              <a:gd name="T15" fmla="*/ 627744 h 904240"/>
              <a:gd name="T16" fmla="*/ 67704 w 904240"/>
              <a:gd name="T17" fmla="*/ 689881 h 904240"/>
              <a:gd name="T18" fmla="*/ 108778 w 904240"/>
              <a:gd name="T19" fmla="*/ 745927 h 904240"/>
              <a:gd name="T20" fmla="*/ 157804 w 904240"/>
              <a:gd name="T21" fmla="*/ 794953 h 904240"/>
              <a:gd name="T22" fmla="*/ 213850 w 904240"/>
              <a:gd name="T23" fmla="*/ 836027 h 904240"/>
              <a:gd name="T24" fmla="*/ 275987 w 904240"/>
              <a:gd name="T25" fmla="*/ 868219 h 904240"/>
              <a:gd name="T26" fmla="*/ 343283 w 904240"/>
              <a:gd name="T27" fmla="*/ 890598 h 904240"/>
              <a:gd name="T28" fmla="*/ 414808 w 904240"/>
              <a:gd name="T29" fmla="*/ 902233 h 904240"/>
              <a:gd name="T30" fmla="*/ 451865 w 904240"/>
              <a:gd name="T31" fmla="*/ 903731 h 904240"/>
              <a:gd name="T32" fmla="*/ 488927 w 904240"/>
              <a:gd name="T33" fmla="*/ 902233 h 904240"/>
              <a:gd name="T34" fmla="*/ 560458 w 904240"/>
              <a:gd name="T35" fmla="*/ 890598 h 904240"/>
              <a:gd name="T36" fmla="*/ 627757 w 904240"/>
              <a:gd name="T37" fmla="*/ 868219 h 904240"/>
              <a:gd name="T38" fmla="*/ 689894 w 904240"/>
              <a:gd name="T39" fmla="*/ 836027 h 904240"/>
              <a:gd name="T40" fmla="*/ 745940 w 904240"/>
              <a:gd name="T41" fmla="*/ 794953 h 904240"/>
              <a:gd name="T42" fmla="*/ 794963 w 904240"/>
              <a:gd name="T43" fmla="*/ 745927 h 904240"/>
              <a:gd name="T44" fmla="*/ 836034 w 904240"/>
              <a:gd name="T45" fmla="*/ 689881 h 904240"/>
              <a:gd name="T46" fmla="*/ 868223 w 904240"/>
              <a:gd name="T47" fmla="*/ 627744 h 904240"/>
              <a:gd name="T48" fmla="*/ 890600 w 904240"/>
              <a:gd name="T49" fmla="*/ 560448 h 904240"/>
              <a:gd name="T50" fmla="*/ 902234 w 904240"/>
              <a:gd name="T51" fmla="*/ 488923 h 904240"/>
              <a:gd name="T52" fmla="*/ 903731 w 904240"/>
              <a:gd name="T53" fmla="*/ 451865 h 904240"/>
              <a:gd name="T54" fmla="*/ 902234 w 904240"/>
              <a:gd name="T55" fmla="*/ 414804 h 904240"/>
              <a:gd name="T56" fmla="*/ 897818 w 904240"/>
              <a:gd name="T57" fmla="*/ 378568 h 904240"/>
              <a:gd name="T58" fmla="*/ 890600 w 904240"/>
              <a:gd name="T59" fmla="*/ 343273 h 904240"/>
              <a:gd name="T60" fmla="*/ 451865 w 904240"/>
              <a:gd name="T61" fmla="*/ 0 h 904240"/>
              <a:gd name="T62" fmla="*/ 378575 w 904240"/>
              <a:gd name="T63" fmla="*/ 5913 h 904240"/>
              <a:gd name="T64" fmla="*/ 309048 w 904240"/>
              <a:gd name="T65" fmla="*/ 23035 h 904240"/>
              <a:gd name="T66" fmla="*/ 244215 w 904240"/>
              <a:gd name="T67" fmla="*/ 50434 h 904240"/>
              <a:gd name="T68" fmla="*/ 185007 w 904240"/>
              <a:gd name="T69" fmla="*/ 87180 h 904240"/>
              <a:gd name="T70" fmla="*/ 132355 w 904240"/>
              <a:gd name="T71" fmla="*/ 132344 h 904240"/>
              <a:gd name="T72" fmla="*/ 87189 w 904240"/>
              <a:gd name="T73" fmla="*/ 184994 h 904240"/>
              <a:gd name="T74" fmla="*/ 50440 w 904240"/>
              <a:gd name="T75" fmla="*/ 244202 h 904240"/>
              <a:gd name="T76" fmla="*/ 23038 w 904240"/>
              <a:gd name="T77" fmla="*/ 309036 h 904240"/>
              <a:gd name="T78" fmla="*/ 880696 w 904240"/>
              <a:gd name="T79" fmla="*/ 309036 h 904240"/>
              <a:gd name="T80" fmla="*/ 853297 w 904240"/>
              <a:gd name="T81" fmla="*/ 244202 h 904240"/>
              <a:gd name="T82" fmla="*/ 816551 w 904240"/>
              <a:gd name="T83" fmla="*/ 184994 h 904240"/>
              <a:gd name="T84" fmla="*/ 771387 w 904240"/>
              <a:gd name="T85" fmla="*/ 132344 h 904240"/>
              <a:gd name="T86" fmla="*/ 718737 w 904240"/>
              <a:gd name="T87" fmla="*/ 87180 h 904240"/>
              <a:gd name="T88" fmla="*/ 659529 w 904240"/>
              <a:gd name="T89" fmla="*/ 50434 h 904240"/>
              <a:gd name="T90" fmla="*/ 594695 w 904240"/>
              <a:gd name="T91" fmla="*/ 23035 h 904240"/>
              <a:gd name="T92" fmla="*/ 525163 w 904240"/>
              <a:gd name="T93" fmla="*/ 5913 h 904240"/>
              <a:gd name="T94" fmla="*/ 451865 w 904240"/>
              <a:gd name="T95" fmla="*/ 0 h 904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904240" h="904240">
                <a:moveTo>
                  <a:pt x="890600" y="343273"/>
                </a:moveTo>
                <a:lnTo>
                  <a:pt x="13133" y="343273"/>
                </a:lnTo>
                <a:lnTo>
                  <a:pt x="5914" y="378568"/>
                </a:lnTo>
                <a:lnTo>
                  <a:pt x="1498" y="414804"/>
                </a:lnTo>
                <a:lnTo>
                  <a:pt x="0" y="451865"/>
                </a:lnTo>
                <a:lnTo>
                  <a:pt x="1498" y="488923"/>
                </a:lnTo>
                <a:lnTo>
                  <a:pt x="13133" y="560448"/>
                </a:lnTo>
                <a:lnTo>
                  <a:pt x="35512" y="627744"/>
                </a:lnTo>
                <a:lnTo>
                  <a:pt x="67704" y="689881"/>
                </a:lnTo>
                <a:lnTo>
                  <a:pt x="108778" y="745927"/>
                </a:lnTo>
                <a:lnTo>
                  <a:pt x="157804" y="794953"/>
                </a:lnTo>
                <a:lnTo>
                  <a:pt x="213850" y="836027"/>
                </a:lnTo>
                <a:lnTo>
                  <a:pt x="275987" y="868219"/>
                </a:lnTo>
                <a:lnTo>
                  <a:pt x="343283" y="890598"/>
                </a:lnTo>
                <a:lnTo>
                  <a:pt x="414808" y="902233"/>
                </a:lnTo>
                <a:lnTo>
                  <a:pt x="451865" y="903731"/>
                </a:lnTo>
                <a:lnTo>
                  <a:pt x="488927" y="902233"/>
                </a:lnTo>
                <a:lnTo>
                  <a:pt x="560458" y="890598"/>
                </a:lnTo>
                <a:lnTo>
                  <a:pt x="627757" y="868219"/>
                </a:lnTo>
                <a:lnTo>
                  <a:pt x="689894" y="836027"/>
                </a:lnTo>
                <a:lnTo>
                  <a:pt x="745940" y="794953"/>
                </a:lnTo>
                <a:lnTo>
                  <a:pt x="794963" y="745927"/>
                </a:lnTo>
                <a:lnTo>
                  <a:pt x="836034" y="689881"/>
                </a:lnTo>
                <a:lnTo>
                  <a:pt x="868223" y="627744"/>
                </a:lnTo>
                <a:lnTo>
                  <a:pt x="890600" y="560448"/>
                </a:lnTo>
                <a:lnTo>
                  <a:pt x="902234" y="488923"/>
                </a:lnTo>
                <a:lnTo>
                  <a:pt x="903731" y="451865"/>
                </a:lnTo>
                <a:lnTo>
                  <a:pt x="902234" y="414804"/>
                </a:lnTo>
                <a:lnTo>
                  <a:pt x="897818" y="378568"/>
                </a:lnTo>
                <a:lnTo>
                  <a:pt x="890600" y="343273"/>
                </a:lnTo>
                <a:close/>
              </a:path>
              <a:path w="904240" h="904240">
                <a:moveTo>
                  <a:pt x="451865" y="0"/>
                </a:moveTo>
                <a:lnTo>
                  <a:pt x="378575" y="5913"/>
                </a:lnTo>
                <a:lnTo>
                  <a:pt x="309048" y="23035"/>
                </a:lnTo>
                <a:lnTo>
                  <a:pt x="244215" y="50434"/>
                </a:lnTo>
                <a:lnTo>
                  <a:pt x="185007" y="87180"/>
                </a:lnTo>
                <a:lnTo>
                  <a:pt x="132355" y="132344"/>
                </a:lnTo>
                <a:lnTo>
                  <a:pt x="87189" y="184994"/>
                </a:lnTo>
                <a:lnTo>
                  <a:pt x="50440" y="244202"/>
                </a:lnTo>
                <a:lnTo>
                  <a:pt x="23038" y="309036"/>
                </a:lnTo>
                <a:lnTo>
                  <a:pt x="880696" y="309036"/>
                </a:lnTo>
                <a:lnTo>
                  <a:pt x="853297" y="244202"/>
                </a:lnTo>
                <a:lnTo>
                  <a:pt x="816551" y="184994"/>
                </a:lnTo>
                <a:lnTo>
                  <a:pt x="771387" y="132344"/>
                </a:lnTo>
                <a:lnTo>
                  <a:pt x="718737" y="87180"/>
                </a:lnTo>
                <a:lnTo>
                  <a:pt x="659529" y="50434"/>
                </a:lnTo>
                <a:lnTo>
                  <a:pt x="594695" y="23035"/>
                </a:lnTo>
                <a:lnTo>
                  <a:pt x="525163" y="5913"/>
                </a:lnTo>
                <a:lnTo>
                  <a:pt x="451865" y="0"/>
                </a:lnTo>
                <a:close/>
              </a:path>
            </a:pathLst>
          </a:custGeom>
          <a:solidFill>
            <a:srgbClr val="005A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59418" name="object 26">
            <a:extLst>
              <a:ext uri="{FF2B5EF4-FFF2-40B4-BE49-F238E27FC236}">
                <a16:creationId xmlns:a16="http://schemas.microsoft.com/office/drawing/2014/main" id="{4C5798C3-A899-4291-BCD4-D8364C5A3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963" y="1144588"/>
            <a:ext cx="4743450" cy="250825"/>
          </a:xfrm>
          <a:prstGeom prst="rect">
            <a:avLst/>
          </a:prstGeom>
          <a:blipFill dpi="0" rotWithShape="1">
            <a:blip r:embed="rId2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9419" name="object 27">
            <a:extLst>
              <a:ext uri="{FF2B5EF4-FFF2-40B4-BE49-F238E27FC236}">
                <a16:creationId xmlns:a16="http://schemas.microsoft.com/office/drawing/2014/main" id="{7F8F040B-023E-4B55-98A5-ABE36244E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31550" y="412750"/>
            <a:ext cx="660400" cy="661988"/>
          </a:xfrm>
          <a:prstGeom prst="rect">
            <a:avLst/>
          </a:prstGeom>
          <a:blipFill dpi="0" rotWithShape="1">
            <a:blip r:embed="rId2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object 2">
            <a:extLst>
              <a:ext uri="{FF2B5EF4-FFF2-40B4-BE49-F238E27FC236}">
                <a16:creationId xmlns:a16="http://schemas.microsoft.com/office/drawing/2014/main" id="{999DCF27-F51F-47B4-A813-249366E28A8C}"/>
              </a:ext>
            </a:extLst>
          </p:cNvPr>
          <p:cNvSpPr>
            <a:spLocks/>
          </p:cNvSpPr>
          <p:nvPr/>
        </p:nvSpPr>
        <p:spPr bwMode="auto">
          <a:xfrm>
            <a:off x="5638800" y="0"/>
            <a:ext cx="6553200" cy="6858000"/>
          </a:xfrm>
          <a:custGeom>
            <a:avLst/>
            <a:gdLst>
              <a:gd name="T0" fmla="*/ 0 w 6553200"/>
              <a:gd name="T1" fmla="*/ 6857999 h 6858000"/>
              <a:gd name="T2" fmla="*/ 6553199 w 6553200"/>
              <a:gd name="T3" fmla="*/ 6857999 h 6858000"/>
              <a:gd name="T4" fmla="*/ 6553199 w 6553200"/>
              <a:gd name="T5" fmla="*/ 0 h 6858000"/>
              <a:gd name="T6" fmla="*/ 0 w 6553200"/>
              <a:gd name="T7" fmla="*/ 0 h 6858000"/>
              <a:gd name="T8" fmla="*/ 0 w 655320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53200" h="6858000">
                <a:moveTo>
                  <a:pt x="0" y="6857999"/>
                </a:moveTo>
                <a:lnTo>
                  <a:pt x="6553199" y="6857999"/>
                </a:lnTo>
                <a:lnTo>
                  <a:pt x="65531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60419" name="object 3">
            <a:extLst>
              <a:ext uri="{FF2B5EF4-FFF2-40B4-BE49-F238E27FC236}">
                <a16:creationId xmlns:a16="http://schemas.microsoft.com/office/drawing/2014/main" id="{3036A595-4864-4010-BBD6-0F1747F87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0"/>
            <a:ext cx="65532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0420" name="object 4">
            <a:extLst>
              <a:ext uri="{FF2B5EF4-FFF2-40B4-BE49-F238E27FC236}">
                <a16:creationId xmlns:a16="http://schemas.microsoft.com/office/drawing/2014/main" id="{89D68495-CF50-4335-A40E-56A9AC7B33CC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5638800" cy="6858000"/>
          </a:xfrm>
          <a:custGeom>
            <a:avLst/>
            <a:gdLst>
              <a:gd name="T0" fmla="*/ 0 w 5638800"/>
              <a:gd name="T1" fmla="*/ 6858000 h 6858000"/>
              <a:gd name="T2" fmla="*/ 5638799 w 5638800"/>
              <a:gd name="T3" fmla="*/ 6858000 h 6858000"/>
              <a:gd name="T4" fmla="*/ 5638799 w 5638800"/>
              <a:gd name="T5" fmla="*/ 0 h 6858000"/>
              <a:gd name="T6" fmla="*/ 0 w 5638800"/>
              <a:gd name="T7" fmla="*/ 0 h 6858000"/>
              <a:gd name="T8" fmla="*/ 0 w 5638800"/>
              <a:gd name="T9" fmla="*/ 6858000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38800" h="6858000">
                <a:moveTo>
                  <a:pt x="0" y="6858000"/>
                </a:moveTo>
                <a:lnTo>
                  <a:pt x="5638799" y="6858000"/>
                </a:lnTo>
                <a:lnTo>
                  <a:pt x="5638799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005A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60421" name="object 5">
            <a:extLst>
              <a:ext uri="{FF2B5EF4-FFF2-40B4-BE49-F238E27FC236}">
                <a16:creationId xmlns:a16="http://schemas.microsoft.com/office/drawing/2014/main" id="{55F875B5-B312-4244-81D1-D43B5A7D1F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963" y="2525713"/>
            <a:ext cx="1519237" cy="230187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0422" name="object 6">
            <a:extLst>
              <a:ext uri="{FF2B5EF4-FFF2-40B4-BE49-F238E27FC236}">
                <a16:creationId xmlns:a16="http://schemas.microsoft.com/office/drawing/2014/main" id="{5752D9B4-3DDB-4B8B-9056-4D1EDC45E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2843213"/>
            <a:ext cx="4483100" cy="227012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0423" name="object 7">
            <a:extLst>
              <a:ext uri="{FF2B5EF4-FFF2-40B4-BE49-F238E27FC236}">
                <a16:creationId xmlns:a16="http://schemas.microsoft.com/office/drawing/2014/main" id="{345B2E0E-8C15-4016-8481-21D464D8C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3094038"/>
            <a:ext cx="4300537" cy="220662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0424" name="object 8">
            <a:extLst>
              <a:ext uri="{FF2B5EF4-FFF2-40B4-BE49-F238E27FC236}">
                <a16:creationId xmlns:a16="http://schemas.microsoft.com/office/drawing/2014/main" id="{7A53154B-AD6F-4F4B-B923-372299769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5" y="3340100"/>
            <a:ext cx="2947988" cy="2222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0425" name="object 9">
            <a:extLst>
              <a:ext uri="{FF2B5EF4-FFF2-40B4-BE49-F238E27FC236}">
                <a16:creationId xmlns:a16="http://schemas.microsoft.com/office/drawing/2014/main" id="{899F3847-9193-4EE6-B864-B9206063EA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50" y="3824288"/>
            <a:ext cx="2044700" cy="29845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0426" name="object 10">
            <a:extLst>
              <a:ext uri="{FF2B5EF4-FFF2-40B4-BE49-F238E27FC236}">
                <a16:creationId xmlns:a16="http://schemas.microsoft.com/office/drawing/2014/main" id="{E7936B83-1A16-4BB7-A172-8DC1B64818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5" y="4144963"/>
            <a:ext cx="3857625" cy="22225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0427" name="object 11">
            <a:extLst>
              <a:ext uri="{FF2B5EF4-FFF2-40B4-BE49-F238E27FC236}">
                <a16:creationId xmlns:a16="http://schemas.microsoft.com/office/drawing/2014/main" id="{EF965CC9-46B1-4EE9-9949-866966840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5" y="4389438"/>
            <a:ext cx="4214813" cy="225425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0428" name="object 12">
            <a:extLst>
              <a:ext uri="{FF2B5EF4-FFF2-40B4-BE49-F238E27FC236}">
                <a16:creationId xmlns:a16="http://schemas.microsoft.com/office/drawing/2014/main" id="{06EC451F-099B-415B-BE4A-58D0681442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5" y="4635500"/>
            <a:ext cx="4737100" cy="225425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0429" name="object 13">
            <a:extLst>
              <a:ext uri="{FF2B5EF4-FFF2-40B4-BE49-F238E27FC236}">
                <a16:creationId xmlns:a16="http://schemas.microsoft.com/office/drawing/2014/main" id="{08461AAC-78BA-455D-B0B1-9E581F8B8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5" y="4886325"/>
            <a:ext cx="4538663" cy="222250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0430" name="object 14">
            <a:extLst>
              <a:ext uri="{FF2B5EF4-FFF2-40B4-BE49-F238E27FC236}">
                <a16:creationId xmlns:a16="http://schemas.microsoft.com/office/drawing/2014/main" id="{C3976126-FCAA-4BBB-9AF2-2C2308986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5" y="5132388"/>
            <a:ext cx="1646238" cy="222250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0431" name="object 15">
            <a:extLst>
              <a:ext uri="{FF2B5EF4-FFF2-40B4-BE49-F238E27FC236}">
                <a16:creationId xmlns:a16="http://schemas.microsoft.com/office/drawing/2014/main" id="{7AC33C9D-77C8-44F4-9CC9-7484C9AB7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50" y="5629275"/>
            <a:ext cx="1560513" cy="285750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0432" name="object 16">
            <a:extLst>
              <a:ext uri="{FF2B5EF4-FFF2-40B4-BE49-F238E27FC236}">
                <a16:creationId xmlns:a16="http://schemas.microsoft.com/office/drawing/2014/main" id="{5693F5CF-0757-4AAE-AD04-D6D50CCB7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5" y="5937250"/>
            <a:ext cx="3270250" cy="171450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0433" name="object 17">
            <a:extLst>
              <a:ext uri="{FF2B5EF4-FFF2-40B4-BE49-F238E27FC236}">
                <a16:creationId xmlns:a16="http://schemas.microsoft.com/office/drawing/2014/main" id="{CF28FAA0-21C9-4D8B-8324-A9C611D4EB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5550" y="6035675"/>
            <a:ext cx="60325" cy="14288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0434" name="object 18">
            <a:extLst>
              <a:ext uri="{FF2B5EF4-FFF2-40B4-BE49-F238E27FC236}">
                <a16:creationId xmlns:a16="http://schemas.microsoft.com/office/drawing/2014/main" id="{609AA254-28C8-4967-BBBD-7220AE2917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9213" y="5937250"/>
            <a:ext cx="1258887" cy="198438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0435" name="object 19">
            <a:extLst>
              <a:ext uri="{FF2B5EF4-FFF2-40B4-BE49-F238E27FC236}">
                <a16:creationId xmlns:a16="http://schemas.microsoft.com/office/drawing/2014/main" id="{901E0B41-E068-4BD4-9B46-8CEED468D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5" y="6183313"/>
            <a:ext cx="4557713" cy="223837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0436" name="object 20">
            <a:extLst>
              <a:ext uri="{FF2B5EF4-FFF2-40B4-BE49-F238E27FC236}">
                <a16:creationId xmlns:a16="http://schemas.microsoft.com/office/drawing/2014/main" id="{F7C9C1DD-6D68-4FAE-8590-64141747F1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5" y="6430963"/>
            <a:ext cx="3917950" cy="222250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0437" name="object 21">
            <a:extLst>
              <a:ext uri="{FF2B5EF4-FFF2-40B4-BE49-F238E27FC236}">
                <a16:creationId xmlns:a16="http://schemas.microsoft.com/office/drawing/2014/main" id="{B5BF606C-DA98-489B-AD6D-D090F9549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088" y="466725"/>
            <a:ext cx="1827212" cy="441325"/>
          </a:xfrm>
          <a:prstGeom prst="rect">
            <a:avLst/>
          </a:prstGeom>
          <a:blipFill dpi="0" rotWithShape="1">
            <a:blip r:embed="rId2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0438" name="object 22">
            <a:extLst>
              <a:ext uri="{FF2B5EF4-FFF2-40B4-BE49-F238E27FC236}">
                <a16:creationId xmlns:a16="http://schemas.microsoft.com/office/drawing/2014/main" id="{7515A9EA-3F65-4B56-91D8-660521E758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1125538"/>
            <a:ext cx="3870325" cy="441325"/>
          </a:xfrm>
          <a:prstGeom prst="rect">
            <a:avLst/>
          </a:prstGeom>
          <a:blipFill dpi="0" rotWithShape="1">
            <a:blip r:embed="rId2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0439" name="object 23">
            <a:extLst>
              <a:ext uri="{FF2B5EF4-FFF2-40B4-BE49-F238E27FC236}">
                <a16:creationId xmlns:a16="http://schemas.microsoft.com/office/drawing/2014/main" id="{13A7C410-37FF-45D5-AB87-2165DC68B373}"/>
              </a:ext>
            </a:extLst>
          </p:cNvPr>
          <p:cNvSpPr>
            <a:spLocks/>
          </p:cNvSpPr>
          <p:nvPr/>
        </p:nvSpPr>
        <p:spPr bwMode="auto">
          <a:xfrm>
            <a:off x="11009313" y="260350"/>
            <a:ext cx="904875" cy="904875"/>
          </a:xfrm>
          <a:custGeom>
            <a:avLst/>
            <a:gdLst>
              <a:gd name="T0" fmla="*/ 890600 w 904240"/>
              <a:gd name="T1" fmla="*/ 343273 h 904240"/>
              <a:gd name="T2" fmla="*/ 13133 w 904240"/>
              <a:gd name="T3" fmla="*/ 343273 h 904240"/>
              <a:gd name="T4" fmla="*/ 5914 w 904240"/>
              <a:gd name="T5" fmla="*/ 378568 h 904240"/>
              <a:gd name="T6" fmla="*/ 1498 w 904240"/>
              <a:gd name="T7" fmla="*/ 414804 h 904240"/>
              <a:gd name="T8" fmla="*/ 0 w 904240"/>
              <a:gd name="T9" fmla="*/ 451865 h 904240"/>
              <a:gd name="T10" fmla="*/ 1498 w 904240"/>
              <a:gd name="T11" fmla="*/ 488923 h 904240"/>
              <a:gd name="T12" fmla="*/ 13133 w 904240"/>
              <a:gd name="T13" fmla="*/ 560448 h 904240"/>
              <a:gd name="T14" fmla="*/ 35512 w 904240"/>
              <a:gd name="T15" fmla="*/ 627744 h 904240"/>
              <a:gd name="T16" fmla="*/ 67704 w 904240"/>
              <a:gd name="T17" fmla="*/ 689881 h 904240"/>
              <a:gd name="T18" fmla="*/ 108778 w 904240"/>
              <a:gd name="T19" fmla="*/ 745927 h 904240"/>
              <a:gd name="T20" fmla="*/ 157804 w 904240"/>
              <a:gd name="T21" fmla="*/ 794953 h 904240"/>
              <a:gd name="T22" fmla="*/ 213850 w 904240"/>
              <a:gd name="T23" fmla="*/ 836027 h 904240"/>
              <a:gd name="T24" fmla="*/ 275987 w 904240"/>
              <a:gd name="T25" fmla="*/ 868219 h 904240"/>
              <a:gd name="T26" fmla="*/ 343283 w 904240"/>
              <a:gd name="T27" fmla="*/ 890598 h 904240"/>
              <a:gd name="T28" fmla="*/ 414808 w 904240"/>
              <a:gd name="T29" fmla="*/ 902233 h 904240"/>
              <a:gd name="T30" fmla="*/ 451865 w 904240"/>
              <a:gd name="T31" fmla="*/ 903731 h 904240"/>
              <a:gd name="T32" fmla="*/ 488927 w 904240"/>
              <a:gd name="T33" fmla="*/ 902233 h 904240"/>
              <a:gd name="T34" fmla="*/ 560458 w 904240"/>
              <a:gd name="T35" fmla="*/ 890598 h 904240"/>
              <a:gd name="T36" fmla="*/ 627757 w 904240"/>
              <a:gd name="T37" fmla="*/ 868219 h 904240"/>
              <a:gd name="T38" fmla="*/ 689894 w 904240"/>
              <a:gd name="T39" fmla="*/ 836027 h 904240"/>
              <a:gd name="T40" fmla="*/ 745940 w 904240"/>
              <a:gd name="T41" fmla="*/ 794953 h 904240"/>
              <a:gd name="T42" fmla="*/ 794963 w 904240"/>
              <a:gd name="T43" fmla="*/ 745927 h 904240"/>
              <a:gd name="T44" fmla="*/ 836034 w 904240"/>
              <a:gd name="T45" fmla="*/ 689881 h 904240"/>
              <a:gd name="T46" fmla="*/ 868223 w 904240"/>
              <a:gd name="T47" fmla="*/ 627744 h 904240"/>
              <a:gd name="T48" fmla="*/ 890600 w 904240"/>
              <a:gd name="T49" fmla="*/ 560448 h 904240"/>
              <a:gd name="T50" fmla="*/ 902234 w 904240"/>
              <a:gd name="T51" fmla="*/ 488923 h 904240"/>
              <a:gd name="T52" fmla="*/ 903731 w 904240"/>
              <a:gd name="T53" fmla="*/ 451865 h 904240"/>
              <a:gd name="T54" fmla="*/ 902234 w 904240"/>
              <a:gd name="T55" fmla="*/ 414804 h 904240"/>
              <a:gd name="T56" fmla="*/ 897818 w 904240"/>
              <a:gd name="T57" fmla="*/ 378568 h 904240"/>
              <a:gd name="T58" fmla="*/ 890600 w 904240"/>
              <a:gd name="T59" fmla="*/ 343273 h 904240"/>
              <a:gd name="T60" fmla="*/ 451865 w 904240"/>
              <a:gd name="T61" fmla="*/ 0 h 904240"/>
              <a:gd name="T62" fmla="*/ 378575 w 904240"/>
              <a:gd name="T63" fmla="*/ 5913 h 904240"/>
              <a:gd name="T64" fmla="*/ 309048 w 904240"/>
              <a:gd name="T65" fmla="*/ 23035 h 904240"/>
              <a:gd name="T66" fmla="*/ 244215 w 904240"/>
              <a:gd name="T67" fmla="*/ 50434 h 904240"/>
              <a:gd name="T68" fmla="*/ 185007 w 904240"/>
              <a:gd name="T69" fmla="*/ 87180 h 904240"/>
              <a:gd name="T70" fmla="*/ 132355 w 904240"/>
              <a:gd name="T71" fmla="*/ 132344 h 904240"/>
              <a:gd name="T72" fmla="*/ 87189 w 904240"/>
              <a:gd name="T73" fmla="*/ 184994 h 904240"/>
              <a:gd name="T74" fmla="*/ 50440 w 904240"/>
              <a:gd name="T75" fmla="*/ 244202 h 904240"/>
              <a:gd name="T76" fmla="*/ 23038 w 904240"/>
              <a:gd name="T77" fmla="*/ 309036 h 904240"/>
              <a:gd name="T78" fmla="*/ 880696 w 904240"/>
              <a:gd name="T79" fmla="*/ 309036 h 904240"/>
              <a:gd name="T80" fmla="*/ 853297 w 904240"/>
              <a:gd name="T81" fmla="*/ 244202 h 904240"/>
              <a:gd name="T82" fmla="*/ 816551 w 904240"/>
              <a:gd name="T83" fmla="*/ 184994 h 904240"/>
              <a:gd name="T84" fmla="*/ 771387 w 904240"/>
              <a:gd name="T85" fmla="*/ 132344 h 904240"/>
              <a:gd name="T86" fmla="*/ 718737 w 904240"/>
              <a:gd name="T87" fmla="*/ 87180 h 904240"/>
              <a:gd name="T88" fmla="*/ 659529 w 904240"/>
              <a:gd name="T89" fmla="*/ 50434 h 904240"/>
              <a:gd name="T90" fmla="*/ 594695 w 904240"/>
              <a:gd name="T91" fmla="*/ 23035 h 904240"/>
              <a:gd name="T92" fmla="*/ 525163 w 904240"/>
              <a:gd name="T93" fmla="*/ 5913 h 904240"/>
              <a:gd name="T94" fmla="*/ 451865 w 904240"/>
              <a:gd name="T95" fmla="*/ 0 h 904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904240" h="904240">
                <a:moveTo>
                  <a:pt x="890600" y="343273"/>
                </a:moveTo>
                <a:lnTo>
                  <a:pt x="13133" y="343273"/>
                </a:lnTo>
                <a:lnTo>
                  <a:pt x="5914" y="378568"/>
                </a:lnTo>
                <a:lnTo>
                  <a:pt x="1498" y="414804"/>
                </a:lnTo>
                <a:lnTo>
                  <a:pt x="0" y="451865"/>
                </a:lnTo>
                <a:lnTo>
                  <a:pt x="1498" y="488923"/>
                </a:lnTo>
                <a:lnTo>
                  <a:pt x="13133" y="560448"/>
                </a:lnTo>
                <a:lnTo>
                  <a:pt x="35512" y="627744"/>
                </a:lnTo>
                <a:lnTo>
                  <a:pt x="67704" y="689881"/>
                </a:lnTo>
                <a:lnTo>
                  <a:pt x="108778" y="745927"/>
                </a:lnTo>
                <a:lnTo>
                  <a:pt x="157804" y="794953"/>
                </a:lnTo>
                <a:lnTo>
                  <a:pt x="213850" y="836027"/>
                </a:lnTo>
                <a:lnTo>
                  <a:pt x="275987" y="868219"/>
                </a:lnTo>
                <a:lnTo>
                  <a:pt x="343283" y="890598"/>
                </a:lnTo>
                <a:lnTo>
                  <a:pt x="414808" y="902233"/>
                </a:lnTo>
                <a:lnTo>
                  <a:pt x="451865" y="903731"/>
                </a:lnTo>
                <a:lnTo>
                  <a:pt x="488927" y="902233"/>
                </a:lnTo>
                <a:lnTo>
                  <a:pt x="560458" y="890598"/>
                </a:lnTo>
                <a:lnTo>
                  <a:pt x="627757" y="868219"/>
                </a:lnTo>
                <a:lnTo>
                  <a:pt x="689894" y="836027"/>
                </a:lnTo>
                <a:lnTo>
                  <a:pt x="745940" y="794953"/>
                </a:lnTo>
                <a:lnTo>
                  <a:pt x="794963" y="745927"/>
                </a:lnTo>
                <a:lnTo>
                  <a:pt x="836034" y="689881"/>
                </a:lnTo>
                <a:lnTo>
                  <a:pt x="868223" y="627744"/>
                </a:lnTo>
                <a:lnTo>
                  <a:pt x="890600" y="560448"/>
                </a:lnTo>
                <a:lnTo>
                  <a:pt x="902234" y="488923"/>
                </a:lnTo>
                <a:lnTo>
                  <a:pt x="903731" y="451865"/>
                </a:lnTo>
                <a:lnTo>
                  <a:pt x="902234" y="414804"/>
                </a:lnTo>
                <a:lnTo>
                  <a:pt x="897818" y="378568"/>
                </a:lnTo>
                <a:lnTo>
                  <a:pt x="890600" y="343273"/>
                </a:lnTo>
                <a:close/>
              </a:path>
              <a:path w="904240" h="904240">
                <a:moveTo>
                  <a:pt x="451865" y="0"/>
                </a:moveTo>
                <a:lnTo>
                  <a:pt x="378575" y="5913"/>
                </a:lnTo>
                <a:lnTo>
                  <a:pt x="309048" y="23035"/>
                </a:lnTo>
                <a:lnTo>
                  <a:pt x="244215" y="50434"/>
                </a:lnTo>
                <a:lnTo>
                  <a:pt x="185007" y="87180"/>
                </a:lnTo>
                <a:lnTo>
                  <a:pt x="132355" y="132344"/>
                </a:lnTo>
                <a:lnTo>
                  <a:pt x="87189" y="184994"/>
                </a:lnTo>
                <a:lnTo>
                  <a:pt x="50440" y="244202"/>
                </a:lnTo>
                <a:lnTo>
                  <a:pt x="23038" y="309036"/>
                </a:lnTo>
                <a:lnTo>
                  <a:pt x="880696" y="309036"/>
                </a:lnTo>
                <a:lnTo>
                  <a:pt x="853297" y="244202"/>
                </a:lnTo>
                <a:lnTo>
                  <a:pt x="816551" y="184994"/>
                </a:lnTo>
                <a:lnTo>
                  <a:pt x="771387" y="132344"/>
                </a:lnTo>
                <a:lnTo>
                  <a:pt x="718737" y="87180"/>
                </a:lnTo>
                <a:lnTo>
                  <a:pt x="659529" y="50434"/>
                </a:lnTo>
                <a:lnTo>
                  <a:pt x="594695" y="23035"/>
                </a:lnTo>
                <a:lnTo>
                  <a:pt x="525163" y="5913"/>
                </a:lnTo>
                <a:lnTo>
                  <a:pt x="451865" y="0"/>
                </a:lnTo>
                <a:close/>
              </a:path>
            </a:pathLst>
          </a:custGeom>
          <a:solidFill>
            <a:srgbClr val="005A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60440" name="object 24">
            <a:extLst>
              <a:ext uri="{FF2B5EF4-FFF2-40B4-BE49-F238E27FC236}">
                <a16:creationId xmlns:a16="http://schemas.microsoft.com/office/drawing/2014/main" id="{E564D92A-5151-4FF1-AF0B-1A8082E7C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98213" y="376238"/>
            <a:ext cx="725487" cy="725487"/>
          </a:xfrm>
          <a:prstGeom prst="rect">
            <a:avLst/>
          </a:prstGeom>
          <a:blipFill dpi="0" rotWithShape="1">
            <a:blip r:embed="rId2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0441" name="object 25">
            <a:extLst>
              <a:ext uri="{FF2B5EF4-FFF2-40B4-BE49-F238E27FC236}">
                <a16:creationId xmlns:a16="http://schemas.microsoft.com/office/drawing/2014/main" id="{1F6417BD-179C-48D9-B197-3DFFB33F40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125" y="1766888"/>
            <a:ext cx="746125" cy="171450"/>
          </a:xfrm>
          <a:prstGeom prst="rect">
            <a:avLst/>
          </a:prstGeom>
          <a:blipFill dpi="0" rotWithShape="1">
            <a:blip r:embed="rId2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0442" name="object 26">
            <a:extLst>
              <a:ext uri="{FF2B5EF4-FFF2-40B4-BE49-F238E27FC236}">
                <a16:creationId xmlns:a16="http://schemas.microsoft.com/office/drawing/2014/main" id="{A74AA9A2-B105-4BBE-90DE-D8A1FB286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1588" y="1865313"/>
            <a:ext cx="60325" cy="14287"/>
          </a:xfrm>
          <a:prstGeom prst="rect">
            <a:avLst/>
          </a:prstGeom>
          <a:blipFill dpi="0" rotWithShape="1">
            <a:blip r:embed="rId2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0443" name="object 27">
            <a:extLst>
              <a:ext uri="{FF2B5EF4-FFF2-40B4-BE49-F238E27FC236}">
                <a16:creationId xmlns:a16="http://schemas.microsoft.com/office/drawing/2014/main" id="{04803880-3505-4A14-9A8E-690D383142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5250" y="1766888"/>
            <a:ext cx="2619375" cy="198437"/>
          </a:xfrm>
          <a:prstGeom prst="rect">
            <a:avLst/>
          </a:prstGeom>
          <a:blipFill dpi="0" rotWithShape="1">
            <a:blip r:embed="rId2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0444" name="object 28">
            <a:extLst>
              <a:ext uri="{FF2B5EF4-FFF2-40B4-BE49-F238E27FC236}">
                <a16:creationId xmlns:a16="http://schemas.microsoft.com/office/drawing/2014/main" id="{EBD5BF26-615F-4CCB-A9D2-8BCBE4ECF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6375" y="1865313"/>
            <a:ext cx="60325" cy="14287"/>
          </a:xfrm>
          <a:prstGeom prst="rect">
            <a:avLst/>
          </a:prstGeom>
          <a:blipFill dpi="0" rotWithShape="1">
            <a:blip r:embed="rId2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0445" name="object 29">
            <a:extLst>
              <a:ext uri="{FF2B5EF4-FFF2-40B4-BE49-F238E27FC236}">
                <a16:creationId xmlns:a16="http://schemas.microsoft.com/office/drawing/2014/main" id="{4C2E1DFE-0C20-4F5E-8D29-294BDDC4BE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0038" y="1766888"/>
            <a:ext cx="1108075" cy="222250"/>
          </a:xfrm>
          <a:prstGeom prst="rect">
            <a:avLst/>
          </a:prstGeom>
          <a:blipFill dpi="0" rotWithShape="1">
            <a:blip r:embed="rId2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0446" name="object 30">
            <a:extLst>
              <a:ext uri="{FF2B5EF4-FFF2-40B4-BE49-F238E27FC236}">
                <a16:creationId xmlns:a16="http://schemas.microsoft.com/office/drawing/2014/main" id="{01B3DC51-61B0-48BA-AA24-2697AE77A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713" y="2041525"/>
            <a:ext cx="3028950" cy="222250"/>
          </a:xfrm>
          <a:prstGeom prst="rect">
            <a:avLst/>
          </a:prstGeom>
          <a:blipFill dpi="0" rotWithShape="1">
            <a:blip r:embed="rId2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object 2">
            <a:extLst>
              <a:ext uri="{FF2B5EF4-FFF2-40B4-BE49-F238E27FC236}">
                <a16:creationId xmlns:a16="http://schemas.microsoft.com/office/drawing/2014/main" id="{C45772EC-F474-42C0-BD1B-74FDFB03A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0"/>
            <a:ext cx="6094413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1443" name="object 3">
            <a:extLst>
              <a:ext uri="{FF2B5EF4-FFF2-40B4-BE49-F238E27FC236}">
                <a16:creationId xmlns:a16="http://schemas.microsoft.com/office/drawing/2014/main" id="{2F9199F7-9F45-46C8-94D4-BD33AF359AAF}"/>
              </a:ext>
            </a:extLst>
          </p:cNvPr>
          <p:cNvSpPr>
            <a:spLocks/>
          </p:cNvSpPr>
          <p:nvPr/>
        </p:nvSpPr>
        <p:spPr bwMode="auto">
          <a:xfrm>
            <a:off x="0" y="1828800"/>
            <a:ext cx="6096000" cy="3200400"/>
          </a:xfrm>
          <a:custGeom>
            <a:avLst/>
            <a:gdLst>
              <a:gd name="T0" fmla="*/ 0 w 6096000"/>
              <a:gd name="T1" fmla="*/ 3200399 h 3200400"/>
              <a:gd name="T2" fmla="*/ 6095999 w 6096000"/>
              <a:gd name="T3" fmla="*/ 3200399 h 3200400"/>
              <a:gd name="T4" fmla="*/ 6095999 w 6096000"/>
              <a:gd name="T5" fmla="*/ 0 h 3200400"/>
              <a:gd name="T6" fmla="*/ 0 w 6096000"/>
              <a:gd name="T7" fmla="*/ 0 h 3200400"/>
              <a:gd name="T8" fmla="*/ 0 w 6096000"/>
              <a:gd name="T9" fmla="*/ 3200399 h 3200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96000" h="3200400">
                <a:moveTo>
                  <a:pt x="0" y="3200399"/>
                </a:moveTo>
                <a:lnTo>
                  <a:pt x="6095999" y="3200399"/>
                </a:lnTo>
                <a:lnTo>
                  <a:pt x="6095999" y="0"/>
                </a:lnTo>
                <a:lnTo>
                  <a:pt x="0" y="0"/>
                </a:lnTo>
                <a:lnTo>
                  <a:pt x="0" y="3200399"/>
                </a:lnTo>
                <a:close/>
              </a:path>
            </a:pathLst>
          </a:custGeom>
          <a:solidFill>
            <a:srgbClr val="005A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61444" name="object 4">
            <a:extLst>
              <a:ext uri="{FF2B5EF4-FFF2-40B4-BE49-F238E27FC236}">
                <a16:creationId xmlns:a16="http://schemas.microsoft.com/office/drawing/2014/main" id="{441A7A32-74FF-4D87-A05D-6718963536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588" y="2146300"/>
            <a:ext cx="4722812" cy="2206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1445" name="object 5">
            <a:extLst>
              <a:ext uri="{FF2B5EF4-FFF2-40B4-BE49-F238E27FC236}">
                <a16:creationId xmlns:a16="http://schemas.microsoft.com/office/drawing/2014/main" id="{AAAF3D87-2B35-4AB2-B9FD-4DB9AAD95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" y="2463800"/>
            <a:ext cx="4479925" cy="300038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1446" name="object 6">
            <a:extLst>
              <a:ext uri="{FF2B5EF4-FFF2-40B4-BE49-F238E27FC236}">
                <a16:creationId xmlns:a16="http://schemas.microsoft.com/office/drawing/2014/main" id="{1DD59836-BBDB-4E02-8989-E0DFDA5A0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" y="2797175"/>
            <a:ext cx="4697413" cy="296863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1447" name="object 7">
            <a:extLst>
              <a:ext uri="{FF2B5EF4-FFF2-40B4-BE49-F238E27FC236}">
                <a16:creationId xmlns:a16="http://schemas.microsoft.com/office/drawing/2014/main" id="{3AE14C4F-3BF1-416B-B21A-94371B6E8B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413" y="3125788"/>
            <a:ext cx="3659187" cy="22860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1448" name="object 8">
            <a:extLst>
              <a:ext uri="{FF2B5EF4-FFF2-40B4-BE49-F238E27FC236}">
                <a16:creationId xmlns:a16="http://schemas.microsoft.com/office/drawing/2014/main" id="{16FB54C3-5DA5-4B60-B926-59AE9618E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513" y="3703638"/>
            <a:ext cx="514350" cy="198437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1449" name="object 9">
            <a:extLst>
              <a:ext uri="{FF2B5EF4-FFF2-40B4-BE49-F238E27FC236}">
                <a16:creationId xmlns:a16="http://schemas.microsoft.com/office/drawing/2014/main" id="{442C7BD6-ECA4-43A2-933D-1429E42B56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763" y="3711575"/>
            <a:ext cx="781050" cy="19050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1450" name="object 10">
            <a:extLst>
              <a:ext uri="{FF2B5EF4-FFF2-40B4-BE49-F238E27FC236}">
                <a16:creationId xmlns:a16="http://schemas.microsoft.com/office/drawing/2014/main" id="{AF9FB5A8-79F5-40B7-A008-4E68952B46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463" y="3702050"/>
            <a:ext cx="2378075" cy="17780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1451" name="object 11">
            <a:extLst>
              <a:ext uri="{FF2B5EF4-FFF2-40B4-BE49-F238E27FC236}">
                <a16:creationId xmlns:a16="http://schemas.microsoft.com/office/drawing/2014/main" id="{C2A1B56B-658E-4EF1-B6A5-02E4EEF0B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" y="3924300"/>
            <a:ext cx="1673225" cy="195263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1452" name="object 12">
            <a:extLst>
              <a:ext uri="{FF2B5EF4-FFF2-40B4-BE49-F238E27FC236}">
                <a16:creationId xmlns:a16="http://schemas.microsoft.com/office/drawing/2014/main" id="{26E99873-35D6-44E4-8D4D-E01F95D356B2}"/>
              </a:ext>
            </a:extLst>
          </p:cNvPr>
          <p:cNvSpPr>
            <a:spLocks/>
          </p:cNvSpPr>
          <p:nvPr/>
        </p:nvSpPr>
        <p:spPr bwMode="auto">
          <a:xfrm>
            <a:off x="444500" y="4278313"/>
            <a:ext cx="1892300" cy="446087"/>
          </a:xfrm>
          <a:custGeom>
            <a:avLst/>
            <a:gdLst>
              <a:gd name="T0" fmla="*/ 0 w 1891664"/>
              <a:gd name="T1" fmla="*/ 446531 h 447039"/>
              <a:gd name="T2" fmla="*/ 1891283 w 1891664"/>
              <a:gd name="T3" fmla="*/ 446531 h 447039"/>
              <a:gd name="T4" fmla="*/ 1891283 w 1891664"/>
              <a:gd name="T5" fmla="*/ 0 h 447039"/>
              <a:gd name="T6" fmla="*/ 0 w 1891664"/>
              <a:gd name="T7" fmla="*/ 0 h 447039"/>
              <a:gd name="T8" fmla="*/ 0 w 1891664"/>
              <a:gd name="T9" fmla="*/ 446531 h 447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1664" h="447039">
                <a:moveTo>
                  <a:pt x="0" y="446531"/>
                </a:moveTo>
                <a:lnTo>
                  <a:pt x="1891283" y="446531"/>
                </a:lnTo>
                <a:lnTo>
                  <a:pt x="1891283" y="0"/>
                </a:lnTo>
                <a:lnTo>
                  <a:pt x="0" y="0"/>
                </a:lnTo>
                <a:lnTo>
                  <a:pt x="0" y="44653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61453" name="object 13">
            <a:extLst>
              <a:ext uri="{FF2B5EF4-FFF2-40B4-BE49-F238E27FC236}">
                <a16:creationId xmlns:a16="http://schemas.microsoft.com/office/drawing/2014/main" id="{73AD5E69-E5A5-4589-9C0E-6CA5988CD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3" y="4437063"/>
            <a:ext cx="1681162" cy="112712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1454" name="object 14">
            <a:extLst>
              <a:ext uri="{FF2B5EF4-FFF2-40B4-BE49-F238E27FC236}">
                <a16:creationId xmlns:a16="http://schemas.microsoft.com/office/drawing/2014/main" id="{A2E91646-2415-441D-883F-459FCA34C0B3}"/>
              </a:ext>
            </a:extLst>
          </p:cNvPr>
          <p:cNvSpPr>
            <a:spLocks/>
          </p:cNvSpPr>
          <p:nvPr/>
        </p:nvSpPr>
        <p:spPr bwMode="auto">
          <a:xfrm>
            <a:off x="2428875" y="4278313"/>
            <a:ext cx="1801813" cy="446087"/>
          </a:xfrm>
          <a:custGeom>
            <a:avLst/>
            <a:gdLst>
              <a:gd name="T0" fmla="*/ 0 w 1801495"/>
              <a:gd name="T1" fmla="*/ 446531 h 447039"/>
              <a:gd name="T2" fmla="*/ 1801367 w 1801495"/>
              <a:gd name="T3" fmla="*/ 446531 h 447039"/>
              <a:gd name="T4" fmla="*/ 1801367 w 1801495"/>
              <a:gd name="T5" fmla="*/ 0 h 447039"/>
              <a:gd name="T6" fmla="*/ 0 w 1801495"/>
              <a:gd name="T7" fmla="*/ 0 h 447039"/>
              <a:gd name="T8" fmla="*/ 0 w 1801495"/>
              <a:gd name="T9" fmla="*/ 446531 h 447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01495" h="447039">
                <a:moveTo>
                  <a:pt x="0" y="446531"/>
                </a:moveTo>
                <a:lnTo>
                  <a:pt x="1801367" y="446531"/>
                </a:lnTo>
                <a:lnTo>
                  <a:pt x="1801367" y="0"/>
                </a:lnTo>
                <a:lnTo>
                  <a:pt x="0" y="0"/>
                </a:lnTo>
                <a:lnTo>
                  <a:pt x="0" y="446531"/>
                </a:lnTo>
                <a:close/>
              </a:path>
            </a:pathLst>
          </a:custGeom>
          <a:solidFill>
            <a:srgbClr val="4EB0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61455" name="object 15">
            <a:extLst>
              <a:ext uri="{FF2B5EF4-FFF2-40B4-BE49-F238E27FC236}">
                <a16:creationId xmlns:a16="http://schemas.microsoft.com/office/drawing/2014/main" id="{40D30801-0F43-4C57-9905-DD906746E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5725" y="4437063"/>
            <a:ext cx="1414463" cy="146050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1456" name="object 16">
            <a:extLst>
              <a:ext uri="{FF2B5EF4-FFF2-40B4-BE49-F238E27FC236}">
                <a16:creationId xmlns:a16="http://schemas.microsoft.com/office/drawing/2014/main" id="{4BC6807E-5CC9-4D4A-8362-6A30D8FFE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00" y="457200"/>
            <a:ext cx="3071813" cy="334963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object 2">
            <a:extLst>
              <a:ext uri="{FF2B5EF4-FFF2-40B4-BE49-F238E27FC236}">
                <a16:creationId xmlns:a16="http://schemas.microsoft.com/office/drawing/2014/main" id="{2951E3FD-D568-4055-9BB3-BF8CA3574254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T0" fmla="*/ 0 w 12192000"/>
              <a:gd name="T1" fmla="*/ 6857999 h 6858000"/>
              <a:gd name="T2" fmla="*/ 12191999 w 12192000"/>
              <a:gd name="T3" fmla="*/ 6857999 h 6858000"/>
              <a:gd name="T4" fmla="*/ 12191999 w 12192000"/>
              <a:gd name="T5" fmla="*/ 0 h 6858000"/>
              <a:gd name="T6" fmla="*/ 0 w 12192000"/>
              <a:gd name="T7" fmla="*/ 0 h 6858000"/>
              <a:gd name="T8" fmla="*/ 0 w 1219200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92000" h="6858000">
                <a:moveTo>
                  <a:pt x="0" y="6857999"/>
                </a:moveTo>
                <a:lnTo>
                  <a:pt x="12191999" y="6857999"/>
                </a:lnTo>
                <a:lnTo>
                  <a:pt x="121919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62467" name="object 3">
            <a:extLst>
              <a:ext uri="{FF2B5EF4-FFF2-40B4-BE49-F238E27FC236}">
                <a16:creationId xmlns:a16="http://schemas.microsoft.com/office/drawing/2014/main" id="{6FBDBB43-23AB-4221-B16E-C2D1DD7C8D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963" y="4084638"/>
            <a:ext cx="2216150" cy="4953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2468" name="object 4">
            <a:extLst>
              <a:ext uri="{FF2B5EF4-FFF2-40B4-BE49-F238E27FC236}">
                <a16:creationId xmlns:a16="http://schemas.microsoft.com/office/drawing/2014/main" id="{7CE15EBA-1AA7-4621-95D5-DAD1C409B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8800" y="3983038"/>
            <a:ext cx="6980238" cy="3492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2469" name="object 5">
            <a:extLst>
              <a:ext uri="{FF2B5EF4-FFF2-40B4-BE49-F238E27FC236}">
                <a16:creationId xmlns:a16="http://schemas.microsoft.com/office/drawing/2014/main" id="{F83C9EE9-C8A5-4BFA-BF58-781B0642A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500" y="4367213"/>
            <a:ext cx="5883275" cy="34925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2470" name="object 6">
            <a:extLst>
              <a:ext uri="{FF2B5EF4-FFF2-40B4-BE49-F238E27FC236}">
                <a16:creationId xmlns:a16="http://schemas.microsoft.com/office/drawing/2014/main" id="{FFB643DD-1A59-4379-B5D1-E0116F061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500" y="5143500"/>
            <a:ext cx="6470650" cy="255588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2471" name="object 7">
            <a:extLst>
              <a:ext uri="{FF2B5EF4-FFF2-40B4-BE49-F238E27FC236}">
                <a16:creationId xmlns:a16="http://schemas.microsoft.com/office/drawing/2014/main" id="{589020AB-B76A-4830-9B04-2CA51FF4C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500" y="5418138"/>
            <a:ext cx="6858000" cy="255587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2472" name="object 8">
            <a:extLst>
              <a:ext uri="{FF2B5EF4-FFF2-40B4-BE49-F238E27FC236}">
                <a16:creationId xmlns:a16="http://schemas.microsoft.com/office/drawing/2014/main" id="{2EED162A-782F-417B-A88B-0A49A22B73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500" y="5699125"/>
            <a:ext cx="1973263" cy="24765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2473" name="object 9">
            <a:extLst>
              <a:ext uri="{FF2B5EF4-FFF2-40B4-BE49-F238E27FC236}">
                <a16:creationId xmlns:a16="http://schemas.microsoft.com/office/drawing/2014/main" id="{42443A37-AF40-4FB8-B837-A4332142C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413" y="2740025"/>
            <a:ext cx="1350962" cy="1349375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object 2">
            <a:extLst>
              <a:ext uri="{FF2B5EF4-FFF2-40B4-BE49-F238E27FC236}">
                <a16:creationId xmlns:a16="http://schemas.microsoft.com/office/drawing/2014/main" id="{1AC27491-D437-407C-8082-F01500618A3E}"/>
              </a:ext>
            </a:extLst>
          </p:cNvPr>
          <p:cNvSpPr>
            <a:spLocks/>
          </p:cNvSpPr>
          <p:nvPr/>
        </p:nvSpPr>
        <p:spPr bwMode="auto">
          <a:xfrm>
            <a:off x="5638800" y="0"/>
            <a:ext cx="6553200" cy="6858000"/>
          </a:xfrm>
          <a:custGeom>
            <a:avLst/>
            <a:gdLst>
              <a:gd name="T0" fmla="*/ 0 w 6553200"/>
              <a:gd name="T1" fmla="*/ 6857999 h 6858000"/>
              <a:gd name="T2" fmla="*/ 6553199 w 6553200"/>
              <a:gd name="T3" fmla="*/ 6857999 h 6858000"/>
              <a:gd name="T4" fmla="*/ 6553199 w 6553200"/>
              <a:gd name="T5" fmla="*/ 0 h 6858000"/>
              <a:gd name="T6" fmla="*/ 0 w 6553200"/>
              <a:gd name="T7" fmla="*/ 0 h 6858000"/>
              <a:gd name="T8" fmla="*/ 0 w 655320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53200" h="6858000">
                <a:moveTo>
                  <a:pt x="0" y="6857999"/>
                </a:moveTo>
                <a:lnTo>
                  <a:pt x="6553199" y="6857999"/>
                </a:lnTo>
                <a:lnTo>
                  <a:pt x="65531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63491" name="object 3">
            <a:extLst>
              <a:ext uri="{FF2B5EF4-FFF2-40B4-BE49-F238E27FC236}">
                <a16:creationId xmlns:a16="http://schemas.microsoft.com/office/drawing/2014/main" id="{E3695326-3793-4D1E-8A99-F4E50B11A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3175"/>
            <a:ext cx="6553200" cy="68548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3492" name="object 4">
            <a:extLst>
              <a:ext uri="{FF2B5EF4-FFF2-40B4-BE49-F238E27FC236}">
                <a16:creationId xmlns:a16="http://schemas.microsoft.com/office/drawing/2014/main" id="{AC3FB253-6053-4F3E-BD31-ABBE017EAA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50" y="2139950"/>
            <a:ext cx="4362450" cy="2968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3493" name="object 5">
            <a:extLst>
              <a:ext uri="{FF2B5EF4-FFF2-40B4-BE49-F238E27FC236}">
                <a16:creationId xmlns:a16="http://schemas.microsoft.com/office/drawing/2014/main" id="{E41B6843-AA19-44FD-A18F-8356FEA29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2468563"/>
            <a:ext cx="4562475" cy="29845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3494" name="object 6">
            <a:extLst>
              <a:ext uri="{FF2B5EF4-FFF2-40B4-BE49-F238E27FC236}">
                <a16:creationId xmlns:a16="http://schemas.microsoft.com/office/drawing/2014/main" id="{FDFAE221-7B4E-4608-B620-5897D1321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963" y="2795588"/>
            <a:ext cx="4168775" cy="300037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3495" name="object 7">
            <a:extLst>
              <a:ext uri="{FF2B5EF4-FFF2-40B4-BE49-F238E27FC236}">
                <a16:creationId xmlns:a16="http://schemas.microsoft.com/office/drawing/2014/main" id="{113A9F4E-7C54-423C-B545-71566DCCF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963" y="3127375"/>
            <a:ext cx="4379912" cy="296863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3496" name="object 8">
            <a:extLst>
              <a:ext uri="{FF2B5EF4-FFF2-40B4-BE49-F238E27FC236}">
                <a16:creationId xmlns:a16="http://schemas.microsoft.com/office/drawing/2014/main" id="{902CD90E-2C87-4ABF-A142-D42BFE817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00" y="3524250"/>
            <a:ext cx="4564063" cy="22225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3497" name="object 9">
            <a:extLst>
              <a:ext uri="{FF2B5EF4-FFF2-40B4-BE49-F238E27FC236}">
                <a16:creationId xmlns:a16="http://schemas.microsoft.com/office/drawing/2014/main" id="{ABEC652E-F1CF-4C1C-B58C-42B8F5D9D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3768725"/>
            <a:ext cx="4303712" cy="173038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3498" name="object 10">
            <a:extLst>
              <a:ext uri="{FF2B5EF4-FFF2-40B4-BE49-F238E27FC236}">
                <a16:creationId xmlns:a16="http://schemas.microsoft.com/office/drawing/2014/main" id="{44EF1158-1525-4009-8E33-FA948F9F4E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4014788"/>
            <a:ext cx="2932112" cy="225425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3499" name="object 11">
            <a:extLst>
              <a:ext uri="{FF2B5EF4-FFF2-40B4-BE49-F238E27FC236}">
                <a16:creationId xmlns:a16="http://schemas.microsoft.com/office/drawing/2014/main" id="{22333DC2-7BA7-40F6-A5A0-1939E41E2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449263"/>
            <a:ext cx="3879850" cy="593725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3500" name="object 12">
            <a:extLst>
              <a:ext uri="{FF2B5EF4-FFF2-40B4-BE49-F238E27FC236}">
                <a16:creationId xmlns:a16="http://schemas.microsoft.com/office/drawing/2014/main" id="{33566346-D764-44DA-B127-DCF8699EB9E4}"/>
              </a:ext>
            </a:extLst>
          </p:cNvPr>
          <p:cNvSpPr>
            <a:spLocks/>
          </p:cNvSpPr>
          <p:nvPr/>
        </p:nvSpPr>
        <p:spPr bwMode="auto">
          <a:xfrm>
            <a:off x="11009313" y="265113"/>
            <a:ext cx="904875" cy="904875"/>
          </a:xfrm>
          <a:custGeom>
            <a:avLst/>
            <a:gdLst>
              <a:gd name="T0" fmla="*/ 816551 w 904240"/>
              <a:gd name="T1" fmla="*/ 719925 h 905510"/>
              <a:gd name="T2" fmla="*/ 87189 w 904240"/>
              <a:gd name="T3" fmla="*/ 719925 h 905510"/>
              <a:gd name="T4" fmla="*/ 108778 w 904240"/>
              <a:gd name="T5" fmla="*/ 747175 h 905510"/>
              <a:gd name="T6" fmla="*/ 157804 w 904240"/>
              <a:gd name="T7" fmla="*/ 796285 h 905510"/>
              <a:gd name="T8" fmla="*/ 213850 w 904240"/>
              <a:gd name="T9" fmla="*/ 837431 h 905510"/>
              <a:gd name="T10" fmla="*/ 275987 w 904240"/>
              <a:gd name="T11" fmla="*/ 869680 h 905510"/>
              <a:gd name="T12" fmla="*/ 343283 w 904240"/>
              <a:gd name="T13" fmla="*/ 892098 h 905510"/>
              <a:gd name="T14" fmla="*/ 414808 w 904240"/>
              <a:gd name="T15" fmla="*/ 903755 h 905510"/>
              <a:gd name="T16" fmla="*/ 451865 w 904240"/>
              <a:gd name="T17" fmla="*/ 905255 h 905510"/>
              <a:gd name="T18" fmla="*/ 488927 w 904240"/>
              <a:gd name="T19" fmla="*/ 903755 h 905510"/>
              <a:gd name="T20" fmla="*/ 560458 w 904240"/>
              <a:gd name="T21" fmla="*/ 892098 h 905510"/>
              <a:gd name="T22" fmla="*/ 627757 w 904240"/>
              <a:gd name="T23" fmla="*/ 869680 h 905510"/>
              <a:gd name="T24" fmla="*/ 689894 w 904240"/>
              <a:gd name="T25" fmla="*/ 837431 h 905510"/>
              <a:gd name="T26" fmla="*/ 745940 w 904240"/>
              <a:gd name="T27" fmla="*/ 796285 h 905510"/>
              <a:gd name="T28" fmla="*/ 794963 w 904240"/>
              <a:gd name="T29" fmla="*/ 747175 h 905510"/>
              <a:gd name="T30" fmla="*/ 816551 w 904240"/>
              <a:gd name="T31" fmla="*/ 719925 h 905510"/>
              <a:gd name="T32" fmla="*/ 890600 w 904240"/>
              <a:gd name="T33" fmla="*/ 343870 h 905510"/>
              <a:gd name="T34" fmla="*/ 13133 w 904240"/>
              <a:gd name="T35" fmla="*/ 343870 h 905510"/>
              <a:gd name="T36" fmla="*/ 5914 w 904240"/>
              <a:gd name="T37" fmla="*/ 379219 h 905510"/>
              <a:gd name="T38" fmla="*/ 1498 w 904240"/>
              <a:gd name="T39" fmla="*/ 415511 h 905510"/>
              <a:gd name="T40" fmla="*/ 0 w 904240"/>
              <a:gd name="T41" fmla="*/ 452627 h 905510"/>
              <a:gd name="T42" fmla="*/ 1498 w 904240"/>
              <a:gd name="T43" fmla="*/ 489744 h 905510"/>
              <a:gd name="T44" fmla="*/ 13133 w 904240"/>
              <a:gd name="T45" fmla="*/ 561385 h 905510"/>
              <a:gd name="T46" fmla="*/ 35512 w 904240"/>
              <a:gd name="T47" fmla="*/ 628792 h 905510"/>
              <a:gd name="T48" fmla="*/ 67704 w 904240"/>
              <a:gd name="T49" fmla="*/ 691033 h 905510"/>
              <a:gd name="T50" fmla="*/ 836034 w 904240"/>
              <a:gd name="T51" fmla="*/ 691033 h 905510"/>
              <a:gd name="T52" fmla="*/ 853297 w 904240"/>
              <a:gd name="T53" fmla="*/ 660617 h 905510"/>
              <a:gd name="T54" fmla="*/ 880696 w 904240"/>
              <a:gd name="T55" fmla="*/ 595676 h 905510"/>
              <a:gd name="T56" fmla="*/ 897818 w 904240"/>
              <a:gd name="T57" fmla="*/ 526036 h 905510"/>
              <a:gd name="T58" fmla="*/ 903731 w 904240"/>
              <a:gd name="T59" fmla="*/ 452627 h 905510"/>
              <a:gd name="T60" fmla="*/ 902234 w 904240"/>
              <a:gd name="T61" fmla="*/ 415511 h 905510"/>
              <a:gd name="T62" fmla="*/ 897818 w 904240"/>
              <a:gd name="T63" fmla="*/ 379219 h 905510"/>
              <a:gd name="T64" fmla="*/ 890600 w 904240"/>
              <a:gd name="T65" fmla="*/ 343870 h 905510"/>
              <a:gd name="T66" fmla="*/ 451865 w 904240"/>
              <a:gd name="T67" fmla="*/ 0 h 905510"/>
              <a:gd name="T68" fmla="*/ 378575 w 904240"/>
              <a:gd name="T69" fmla="*/ 5925 h 905510"/>
              <a:gd name="T70" fmla="*/ 309048 w 904240"/>
              <a:gd name="T71" fmla="*/ 23079 h 905510"/>
              <a:gd name="T72" fmla="*/ 244215 w 904240"/>
              <a:gd name="T73" fmla="*/ 50529 h 905510"/>
              <a:gd name="T74" fmla="*/ 185007 w 904240"/>
              <a:gd name="T75" fmla="*/ 87343 h 905510"/>
              <a:gd name="T76" fmla="*/ 132355 w 904240"/>
              <a:gd name="T77" fmla="*/ 132587 h 905510"/>
              <a:gd name="T78" fmla="*/ 87189 w 904240"/>
              <a:gd name="T79" fmla="*/ 185330 h 905510"/>
              <a:gd name="T80" fmla="*/ 50440 w 904240"/>
              <a:gd name="T81" fmla="*/ 244638 h 905510"/>
              <a:gd name="T82" fmla="*/ 23038 w 904240"/>
              <a:gd name="T83" fmla="*/ 309579 h 905510"/>
              <a:gd name="T84" fmla="*/ 880696 w 904240"/>
              <a:gd name="T85" fmla="*/ 309579 h 905510"/>
              <a:gd name="T86" fmla="*/ 853297 w 904240"/>
              <a:gd name="T87" fmla="*/ 244638 h 905510"/>
              <a:gd name="T88" fmla="*/ 816551 w 904240"/>
              <a:gd name="T89" fmla="*/ 185330 h 905510"/>
              <a:gd name="T90" fmla="*/ 771387 w 904240"/>
              <a:gd name="T91" fmla="*/ 132587 h 905510"/>
              <a:gd name="T92" fmla="*/ 718737 w 904240"/>
              <a:gd name="T93" fmla="*/ 87343 h 905510"/>
              <a:gd name="T94" fmla="*/ 659529 w 904240"/>
              <a:gd name="T95" fmla="*/ 50529 h 905510"/>
              <a:gd name="T96" fmla="*/ 594695 w 904240"/>
              <a:gd name="T97" fmla="*/ 23079 h 905510"/>
              <a:gd name="T98" fmla="*/ 525163 w 904240"/>
              <a:gd name="T99" fmla="*/ 5925 h 905510"/>
              <a:gd name="T100" fmla="*/ 451865 w 904240"/>
              <a:gd name="T101" fmla="*/ 0 h 905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04240" h="905510">
                <a:moveTo>
                  <a:pt x="816551" y="719925"/>
                </a:moveTo>
                <a:lnTo>
                  <a:pt x="87189" y="719925"/>
                </a:lnTo>
                <a:lnTo>
                  <a:pt x="108778" y="747175"/>
                </a:lnTo>
                <a:lnTo>
                  <a:pt x="157804" y="796285"/>
                </a:lnTo>
                <a:lnTo>
                  <a:pt x="213850" y="837431"/>
                </a:lnTo>
                <a:lnTo>
                  <a:pt x="275987" y="869680"/>
                </a:lnTo>
                <a:lnTo>
                  <a:pt x="343283" y="892098"/>
                </a:lnTo>
                <a:lnTo>
                  <a:pt x="414808" y="903755"/>
                </a:lnTo>
                <a:lnTo>
                  <a:pt x="451865" y="905255"/>
                </a:lnTo>
                <a:lnTo>
                  <a:pt x="488927" y="903755"/>
                </a:lnTo>
                <a:lnTo>
                  <a:pt x="560458" y="892098"/>
                </a:lnTo>
                <a:lnTo>
                  <a:pt x="627757" y="869680"/>
                </a:lnTo>
                <a:lnTo>
                  <a:pt x="689894" y="837431"/>
                </a:lnTo>
                <a:lnTo>
                  <a:pt x="745940" y="796285"/>
                </a:lnTo>
                <a:lnTo>
                  <a:pt x="794963" y="747175"/>
                </a:lnTo>
                <a:lnTo>
                  <a:pt x="816551" y="719925"/>
                </a:lnTo>
                <a:close/>
              </a:path>
              <a:path w="904240" h="905510">
                <a:moveTo>
                  <a:pt x="890600" y="343870"/>
                </a:moveTo>
                <a:lnTo>
                  <a:pt x="13133" y="343870"/>
                </a:lnTo>
                <a:lnTo>
                  <a:pt x="5914" y="379219"/>
                </a:lnTo>
                <a:lnTo>
                  <a:pt x="1498" y="415511"/>
                </a:lnTo>
                <a:lnTo>
                  <a:pt x="0" y="452627"/>
                </a:lnTo>
                <a:lnTo>
                  <a:pt x="1498" y="489744"/>
                </a:lnTo>
                <a:lnTo>
                  <a:pt x="13133" y="561385"/>
                </a:lnTo>
                <a:lnTo>
                  <a:pt x="35512" y="628792"/>
                </a:lnTo>
                <a:lnTo>
                  <a:pt x="67704" y="691033"/>
                </a:lnTo>
                <a:lnTo>
                  <a:pt x="836034" y="691033"/>
                </a:lnTo>
                <a:lnTo>
                  <a:pt x="853297" y="660617"/>
                </a:lnTo>
                <a:lnTo>
                  <a:pt x="880696" y="595676"/>
                </a:lnTo>
                <a:lnTo>
                  <a:pt x="897818" y="526036"/>
                </a:lnTo>
                <a:lnTo>
                  <a:pt x="903731" y="452627"/>
                </a:lnTo>
                <a:lnTo>
                  <a:pt x="902234" y="415511"/>
                </a:lnTo>
                <a:lnTo>
                  <a:pt x="897818" y="379219"/>
                </a:lnTo>
                <a:lnTo>
                  <a:pt x="890600" y="343870"/>
                </a:lnTo>
                <a:close/>
              </a:path>
              <a:path w="904240" h="905510">
                <a:moveTo>
                  <a:pt x="451865" y="0"/>
                </a:moveTo>
                <a:lnTo>
                  <a:pt x="378575" y="5925"/>
                </a:lnTo>
                <a:lnTo>
                  <a:pt x="309048" y="23079"/>
                </a:lnTo>
                <a:lnTo>
                  <a:pt x="244215" y="50529"/>
                </a:lnTo>
                <a:lnTo>
                  <a:pt x="185007" y="87343"/>
                </a:lnTo>
                <a:lnTo>
                  <a:pt x="132355" y="132587"/>
                </a:lnTo>
                <a:lnTo>
                  <a:pt x="87189" y="185330"/>
                </a:lnTo>
                <a:lnTo>
                  <a:pt x="50440" y="244638"/>
                </a:lnTo>
                <a:lnTo>
                  <a:pt x="23038" y="309579"/>
                </a:lnTo>
                <a:lnTo>
                  <a:pt x="880696" y="309579"/>
                </a:lnTo>
                <a:lnTo>
                  <a:pt x="853297" y="244638"/>
                </a:lnTo>
                <a:lnTo>
                  <a:pt x="816551" y="185330"/>
                </a:lnTo>
                <a:lnTo>
                  <a:pt x="771387" y="132587"/>
                </a:lnTo>
                <a:lnTo>
                  <a:pt x="718737" y="87343"/>
                </a:lnTo>
                <a:lnTo>
                  <a:pt x="659529" y="50529"/>
                </a:lnTo>
                <a:lnTo>
                  <a:pt x="594695" y="23079"/>
                </a:lnTo>
                <a:lnTo>
                  <a:pt x="525163" y="5925"/>
                </a:lnTo>
                <a:lnTo>
                  <a:pt x="451865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63501" name="object 13">
            <a:extLst>
              <a:ext uri="{FF2B5EF4-FFF2-40B4-BE49-F238E27FC236}">
                <a16:creationId xmlns:a16="http://schemas.microsoft.com/office/drawing/2014/main" id="{C0E010C6-626D-4B71-BFBB-3873A9EB7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29963" y="387350"/>
            <a:ext cx="661987" cy="660400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object 2">
            <a:extLst>
              <a:ext uri="{FF2B5EF4-FFF2-40B4-BE49-F238E27FC236}">
                <a16:creationId xmlns:a16="http://schemas.microsoft.com/office/drawing/2014/main" id="{A0DF8314-027B-466F-9270-003B12414913}"/>
              </a:ext>
            </a:extLst>
          </p:cNvPr>
          <p:cNvSpPr>
            <a:spLocks/>
          </p:cNvSpPr>
          <p:nvPr/>
        </p:nvSpPr>
        <p:spPr bwMode="auto">
          <a:xfrm>
            <a:off x="1266825" y="252413"/>
            <a:ext cx="10679113" cy="958850"/>
          </a:xfrm>
          <a:custGeom>
            <a:avLst/>
            <a:gdLst>
              <a:gd name="T0" fmla="*/ 0 w 10678795"/>
              <a:gd name="T1" fmla="*/ 958595 h 958850"/>
              <a:gd name="T2" fmla="*/ 10678667 w 10678795"/>
              <a:gd name="T3" fmla="*/ 958595 h 958850"/>
              <a:gd name="T4" fmla="*/ 10678667 w 10678795"/>
              <a:gd name="T5" fmla="*/ 0 h 958850"/>
              <a:gd name="T6" fmla="*/ 0 w 10678795"/>
              <a:gd name="T7" fmla="*/ 0 h 958850"/>
              <a:gd name="T8" fmla="*/ 0 w 10678795"/>
              <a:gd name="T9" fmla="*/ 958595 h 958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78795" h="958850">
                <a:moveTo>
                  <a:pt x="0" y="958595"/>
                </a:moveTo>
                <a:lnTo>
                  <a:pt x="10678667" y="958595"/>
                </a:lnTo>
                <a:lnTo>
                  <a:pt x="10678667" y="0"/>
                </a:lnTo>
                <a:lnTo>
                  <a:pt x="0" y="0"/>
                </a:lnTo>
                <a:lnTo>
                  <a:pt x="0" y="958595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9219" name="object 3">
            <a:extLst>
              <a:ext uri="{FF2B5EF4-FFF2-40B4-BE49-F238E27FC236}">
                <a16:creationId xmlns:a16="http://schemas.microsoft.com/office/drawing/2014/main" id="{5EF8BDD3-7E8E-47F2-95F7-82593410C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125" y="496888"/>
            <a:ext cx="1406525" cy="43338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20" name="object 4">
            <a:extLst>
              <a:ext uri="{FF2B5EF4-FFF2-40B4-BE49-F238E27FC236}">
                <a16:creationId xmlns:a16="http://schemas.microsoft.com/office/drawing/2014/main" id="{5C88BF05-8C7B-4C04-932C-010F9D158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4038" y="5332413"/>
            <a:ext cx="1806575" cy="1508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21" name="object 5">
            <a:extLst>
              <a:ext uri="{FF2B5EF4-FFF2-40B4-BE49-F238E27FC236}">
                <a16:creationId xmlns:a16="http://schemas.microsoft.com/office/drawing/2014/main" id="{57BC4F06-6DDF-4514-8FC7-F41AA1FDC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925" y="5334000"/>
            <a:ext cx="2065338" cy="14922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22" name="object 6">
            <a:extLst>
              <a:ext uri="{FF2B5EF4-FFF2-40B4-BE49-F238E27FC236}">
                <a16:creationId xmlns:a16="http://schemas.microsoft.com/office/drawing/2014/main" id="{71ACB934-02DE-4040-8B64-554504038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17038" y="5332413"/>
            <a:ext cx="1308100" cy="150812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23" name="object 7">
            <a:extLst>
              <a:ext uri="{FF2B5EF4-FFF2-40B4-BE49-F238E27FC236}">
                <a16:creationId xmlns:a16="http://schemas.microsoft.com/office/drawing/2014/main" id="{37E80312-22C2-40DB-A30A-2F7B30E38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5888" y="5618163"/>
            <a:ext cx="1943100" cy="13017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24" name="object 8">
            <a:extLst>
              <a:ext uri="{FF2B5EF4-FFF2-40B4-BE49-F238E27FC236}">
                <a16:creationId xmlns:a16="http://schemas.microsoft.com/office/drawing/2014/main" id="{EC6C0225-2750-4E69-A463-D2F09A101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0675" y="5803900"/>
            <a:ext cx="1527175" cy="17145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25" name="object 9">
            <a:extLst>
              <a:ext uri="{FF2B5EF4-FFF2-40B4-BE49-F238E27FC236}">
                <a16:creationId xmlns:a16="http://schemas.microsoft.com/office/drawing/2014/main" id="{982E5E9D-A766-4426-A039-AFEB310C1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7900" y="5618163"/>
            <a:ext cx="1963738" cy="130175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26" name="object 10">
            <a:extLst>
              <a:ext uri="{FF2B5EF4-FFF2-40B4-BE49-F238E27FC236}">
                <a16:creationId xmlns:a16="http://schemas.microsoft.com/office/drawing/2014/main" id="{2214A607-98B1-4E98-8C11-2889770A9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863" y="5805488"/>
            <a:ext cx="1798637" cy="169862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27" name="object 11">
            <a:extLst>
              <a:ext uri="{FF2B5EF4-FFF2-40B4-BE49-F238E27FC236}">
                <a16:creationId xmlns:a16="http://schemas.microsoft.com/office/drawing/2014/main" id="{34821C72-BBE7-4A78-AE99-C93F80F80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5038" y="5991225"/>
            <a:ext cx="2055812" cy="171450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28" name="object 12">
            <a:extLst>
              <a:ext uri="{FF2B5EF4-FFF2-40B4-BE49-F238E27FC236}">
                <a16:creationId xmlns:a16="http://schemas.microsoft.com/office/drawing/2014/main" id="{A3C91CF8-61D6-4F51-BB5F-B1EA6A9CF9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0838" y="5618163"/>
            <a:ext cx="633412" cy="130175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29" name="object 13">
            <a:extLst>
              <a:ext uri="{FF2B5EF4-FFF2-40B4-BE49-F238E27FC236}">
                <a16:creationId xmlns:a16="http://schemas.microsoft.com/office/drawing/2014/main" id="{EA83AB8D-8C15-4930-8FB2-077BCE6AC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3300" y="5692775"/>
            <a:ext cx="46038" cy="11113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30" name="object 14">
            <a:extLst>
              <a:ext uri="{FF2B5EF4-FFF2-40B4-BE49-F238E27FC236}">
                <a16:creationId xmlns:a16="http://schemas.microsoft.com/office/drawing/2014/main" id="{1CDE4283-9BCA-4BB5-B207-F31F91E04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8388" y="5618163"/>
            <a:ext cx="1530350" cy="130175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31" name="object 15">
            <a:extLst>
              <a:ext uri="{FF2B5EF4-FFF2-40B4-BE49-F238E27FC236}">
                <a16:creationId xmlns:a16="http://schemas.microsoft.com/office/drawing/2014/main" id="{DB3ADD26-B56F-4646-BDED-F00443A1F7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8925" y="5803900"/>
            <a:ext cx="2365375" cy="171450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32" name="object 16">
            <a:extLst>
              <a:ext uri="{FF2B5EF4-FFF2-40B4-BE49-F238E27FC236}">
                <a16:creationId xmlns:a16="http://schemas.microsoft.com/office/drawing/2014/main" id="{A84A2060-5029-4A41-A37C-ADDA9B12D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750" y="5992813"/>
            <a:ext cx="1862138" cy="130175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33" name="object 17">
            <a:extLst>
              <a:ext uri="{FF2B5EF4-FFF2-40B4-BE49-F238E27FC236}">
                <a16:creationId xmlns:a16="http://schemas.microsoft.com/office/drawing/2014/main" id="{3BE848C5-12F0-4A61-87F7-BE7E9CCC50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9575" y="3109913"/>
            <a:ext cx="1927225" cy="193675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34" name="object 18">
            <a:extLst>
              <a:ext uri="{FF2B5EF4-FFF2-40B4-BE49-F238E27FC236}">
                <a16:creationId xmlns:a16="http://schemas.microsoft.com/office/drawing/2014/main" id="{5AA7CD8A-FC59-4BBE-9C60-C6091376B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7238" y="3378200"/>
            <a:ext cx="1247775" cy="131763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35" name="object 19">
            <a:extLst>
              <a:ext uri="{FF2B5EF4-FFF2-40B4-BE49-F238E27FC236}">
                <a16:creationId xmlns:a16="http://schemas.microsoft.com/office/drawing/2014/main" id="{5AAECB06-C52E-4A78-B326-CFED430E80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8150" y="3563938"/>
            <a:ext cx="1882775" cy="171450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36" name="object 20">
            <a:extLst>
              <a:ext uri="{FF2B5EF4-FFF2-40B4-BE49-F238E27FC236}">
                <a16:creationId xmlns:a16="http://schemas.microsoft.com/office/drawing/2014/main" id="{663FE204-5169-4AC3-A9B1-90B237947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3663" y="3117850"/>
            <a:ext cx="755650" cy="141288"/>
          </a:xfrm>
          <a:prstGeom prst="rect">
            <a:avLst/>
          </a:prstGeom>
          <a:blipFill dpi="0" rotWithShape="1">
            <a:blip r:embed="rId2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37" name="object 21">
            <a:extLst>
              <a:ext uri="{FF2B5EF4-FFF2-40B4-BE49-F238E27FC236}">
                <a16:creationId xmlns:a16="http://schemas.microsoft.com/office/drawing/2014/main" id="{51D2AFC7-0B7F-49CD-BEFC-ECBD5D56C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1850" y="3376613"/>
            <a:ext cx="1825625" cy="171450"/>
          </a:xfrm>
          <a:prstGeom prst="rect">
            <a:avLst/>
          </a:prstGeom>
          <a:blipFill dpi="0" rotWithShape="1">
            <a:blip r:embed="rId2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38" name="object 22">
            <a:extLst>
              <a:ext uri="{FF2B5EF4-FFF2-40B4-BE49-F238E27FC236}">
                <a16:creationId xmlns:a16="http://schemas.microsoft.com/office/drawing/2014/main" id="{CF45E3B4-E916-4CD2-B475-43FD23C68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7838" y="3563938"/>
            <a:ext cx="2530475" cy="171450"/>
          </a:xfrm>
          <a:prstGeom prst="rect">
            <a:avLst/>
          </a:prstGeom>
          <a:blipFill dpi="0" rotWithShape="1">
            <a:blip r:embed="rId2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39" name="object 23">
            <a:extLst>
              <a:ext uri="{FF2B5EF4-FFF2-40B4-BE49-F238E27FC236}">
                <a16:creationId xmlns:a16="http://schemas.microsoft.com/office/drawing/2014/main" id="{3D278DFD-DB03-46CE-B406-2142061FF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0350" y="3109913"/>
            <a:ext cx="1138238" cy="149225"/>
          </a:xfrm>
          <a:prstGeom prst="rect">
            <a:avLst/>
          </a:prstGeom>
          <a:blipFill dpi="0" rotWithShape="1">
            <a:blip r:embed="rId2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40" name="object 24">
            <a:extLst>
              <a:ext uri="{FF2B5EF4-FFF2-40B4-BE49-F238E27FC236}">
                <a16:creationId xmlns:a16="http://schemas.microsoft.com/office/drawing/2014/main" id="{826674F8-00A2-4AB1-854F-047D117890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9675" y="3378200"/>
            <a:ext cx="1789113" cy="168275"/>
          </a:xfrm>
          <a:prstGeom prst="rect">
            <a:avLst/>
          </a:prstGeom>
          <a:blipFill dpi="0" rotWithShape="1">
            <a:blip r:embed="rId2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41" name="object 25">
            <a:extLst>
              <a:ext uri="{FF2B5EF4-FFF2-40B4-BE49-F238E27FC236}">
                <a16:creationId xmlns:a16="http://schemas.microsoft.com/office/drawing/2014/main" id="{5B95CF7E-75F5-4D17-A3C1-D5252653D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0300" y="3565525"/>
            <a:ext cx="1928813" cy="169863"/>
          </a:xfrm>
          <a:prstGeom prst="rect">
            <a:avLst/>
          </a:prstGeom>
          <a:blipFill dpi="0" rotWithShape="1">
            <a:blip r:embed="rId2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42" name="object 26">
            <a:extLst>
              <a:ext uri="{FF2B5EF4-FFF2-40B4-BE49-F238E27FC236}">
                <a16:creationId xmlns:a16="http://schemas.microsoft.com/office/drawing/2014/main" id="{3D6FC712-CF23-4606-9716-0BFCE82F40FD}"/>
              </a:ext>
            </a:extLst>
          </p:cNvPr>
          <p:cNvSpPr>
            <a:spLocks/>
          </p:cNvSpPr>
          <p:nvPr/>
        </p:nvSpPr>
        <p:spPr bwMode="auto">
          <a:xfrm>
            <a:off x="2292350" y="2106613"/>
            <a:ext cx="706438" cy="496887"/>
          </a:xfrm>
          <a:custGeom>
            <a:avLst/>
            <a:gdLst>
              <a:gd name="T0" fmla="*/ 230398 w 707389"/>
              <a:gd name="T1" fmla="*/ 24383 h 497205"/>
              <a:gd name="T2" fmla="*/ 155025 w 707389"/>
              <a:gd name="T3" fmla="*/ 60959 h 497205"/>
              <a:gd name="T4" fmla="*/ 108378 w 707389"/>
              <a:gd name="T5" fmla="*/ 94487 h 497205"/>
              <a:gd name="T6" fmla="*/ 63260 w 707389"/>
              <a:gd name="T7" fmla="*/ 137159 h 497205"/>
              <a:gd name="T8" fmla="*/ 27368 w 707389"/>
              <a:gd name="T9" fmla="*/ 182879 h 497205"/>
              <a:gd name="T10" fmla="*/ 5347 w 707389"/>
              <a:gd name="T11" fmla="*/ 225551 h 497205"/>
              <a:gd name="T12" fmla="*/ 723 w 707389"/>
              <a:gd name="T13" fmla="*/ 259079 h 497205"/>
              <a:gd name="T14" fmla="*/ 15040 w 707389"/>
              <a:gd name="T15" fmla="*/ 298703 h 497205"/>
              <a:gd name="T16" fmla="*/ 45014 w 707389"/>
              <a:gd name="T17" fmla="*/ 344423 h 497205"/>
              <a:gd name="T18" fmla="*/ 87158 w 707389"/>
              <a:gd name="T19" fmla="*/ 387095 h 497205"/>
              <a:gd name="T20" fmla="*/ 132522 w 707389"/>
              <a:gd name="T21" fmla="*/ 423671 h 497205"/>
              <a:gd name="T22" fmla="*/ 243648 w 707389"/>
              <a:gd name="T23" fmla="*/ 481583 h 497205"/>
              <a:gd name="T24" fmla="*/ 529652 w 707389"/>
              <a:gd name="T25" fmla="*/ 454151 h 497205"/>
              <a:gd name="T26" fmla="*/ 310917 w 707389"/>
              <a:gd name="T27" fmla="*/ 448055 h 497205"/>
              <a:gd name="T28" fmla="*/ 237949 w 707389"/>
              <a:gd name="T29" fmla="*/ 429767 h 497205"/>
              <a:gd name="T30" fmla="*/ 135985 w 707389"/>
              <a:gd name="T31" fmla="*/ 368807 h 497205"/>
              <a:gd name="T32" fmla="*/ 91294 w 707389"/>
              <a:gd name="T33" fmla="*/ 323087 h 497205"/>
              <a:gd name="T34" fmla="*/ 59344 w 707389"/>
              <a:gd name="T35" fmla="*/ 280415 h 497205"/>
              <a:gd name="T36" fmla="*/ 47899 w 707389"/>
              <a:gd name="T37" fmla="*/ 243839 h 497205"/>
              <a:gd name="T38" fmla="*/ 64290 w 707389"/>
              <a:gd name="T39" fmla="*/ 213359 h 497205"/>
              <a:gd name="T40" fmla="*/ 100602 w 707389"/>
              <a:gd name="T41" fmla="*/ 167639 h 497205"/>
              <a:gd name="T42" fmla="*/ 149623 w 707389"/>
              <a:gd name="T43" fmla="*/ 121919 h 497205"/>
              <a:gd name="T44" fmla="*/ 204747 w 707389"/>
              <a:gd name="T45" fmla="*/ 85343 h 497205"/>
              <a:gd name="T46" fmla="*/ 252127 w 707389"/>
              <a:gd name="T47" fmla="*/ 67055 h 497205"/>
              <a:gd name="T48" fmla="*/ 327383 w 707389"/>
              <a:gd name="T49" fmla="*/ 48767 h 497205"/>
              <a:gd name="T50" fmla="*/ 476967 w 707389"/>
              <a:gd name="T51" fmla="*/ 21335 h 497205"/>
              <a:gd name="T52" fmla="*/ 384164 w 707389"/>
              <a:gd name="T53" fmla="*/ 51815 h 497205"/>
              <a:gd name="T54" fmla="*/ 446366 w 707389"/>
              <a:gd name="T55" fmla="*/ 60959 h 497205"/>
              <a:gd name="T56" fmla="*/ 494054 w 707389"/>
              <a:gd name="T57" fmla="*/ 79247 h 497205"/>
              <a:gd name="T58" fmla="*/ 561657 w 707389"/>
              <a:gd name="T59" fmla="*/ 121919 h 497205"/>
              <a:gd name="T60" fmla="*/ 634719 w 707389"/>
              <a:gd name="T61" fmla="*/ 195071 h 497205"/>
              <a:gd name="T62" fmla="*/ 656388 w 707389"/>
              <a:gd name="T63" fmla="*/ 237743 h 497205"/>
              <a:gd name="T64" fmla="*/ 655076 w 707389"/>
              <a:gd name="T65" fmla="*/ 268223 h 497205"/>
              <a:gd name="T66" fmla="*/ 630849 w 707389"/>
              <a:gd name="T67" fmla="*/ 310895 h 497205"/>
              <a:gd name="T68" fmla="*/ 588521 w 707389"/>
              <a:gd name="T69" fmla="*/ 356615 h 497205"/>
              <a:gd name="T70" fmla="*/ 545027 w 707389"/>
              <a:gd name="T71" fmla="*/ 390143 h 497205"/>
              <a:gd name="T72" fmla="*/ 500999 w 707389"/>
              <a:gd name="T73" fmla="*/ 417575 h 497205"/>
              <a:gd name="T74" fmla="*/ 453405 w 707389"/>
              <a:gd name="T75" fmla="*/ 435863 h 497205"/>
              <a:gd name="T76" fmla="*/ 535978 w 707389"/>
              <a:gd name="T77" fmla="*/ 451103 h 497205"/>
              <a:gd name="T78" fmla="*/ 591484 w 707389"/>
              <a:gd name="T79" fmla="*/ 414527 h 497205"/>
              <a:gd name="T80" fmla="*/ 647841 w 707389"/>
              <a:gd name="T81" fmla="*/ 365759 h 497205"/>
              <a:gd name="T82" fmla="*/ 681744 w 707389"/>
              <a:gd name="T83" fmla="*/ 320039 h 497205"/>
              <a:gd name="T84" fmla="*/ 702172 w 707389"/>
              <a:gd name="T85" fmla="*/ 277367 h 497205"/>
              <a:gd name="T86" fmla="*/ 705994 w 707389"/>
              <a:gd name="T87" fmla="*/ 237743 h 497205"/>
              <a:gd name="T88" fmla="*/ 691170 w 707389"/>
              <a:gd name="T89" fmla="*/ 195071 h 497205"/>
              <a:gd name="T90" fmla="*/ 661398 w 707389"/>
              <a:gd name="T91" fmla="*/ 152399 h 497205"/>
              <a:gd name="T92" fmla="*/ 619486 w 707389"/>
              <a:gd name="T93" fmla="*/ 106679 h 497205"/>
              <a:gd name="T94" fmla="*/ 574653 w 707389"/>
              <a:gd name="T95" fmla="*/ 73151 h 497205"/>
              <a:gd name="T96" fmla="*/ 353313 w 707389"/>
              <a:gd name="T97" fmla="*/ 0 h 497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707389" h="497205">
                <a:moveTo>
                  <a:pt x="395813" y="3047"/>
                </a:moveTo>
                <a:lnTo>
                  <a:pt x="311222" y="3047"/>
                </a:lnTo>
                <a:lnTo>
                  <a:pt x="243522" y="18287"/>
                </a:lnTo>
                <a:lnTo>
                  <a:pt x="230398" y="24383"/>
                </a:lnTo>
                <a:lnTo>
                  <a:pt x="217426" y="27431"/>
                </a:lnTo>
                <a:lnTo>
                  <a:pt x="204611" y="33527"/>
                </a:lnTo>
                <a:lnTo>
                  <a:pt x="167159" y="51815"/>
                </a:lnTo>
                <a:lnTo>
                  <a:pt x="155025" y="60959"/>
                </a:lnTo>
                <a:lnTo>
                  <a:pt x="143074" y="67055"/>
                </a:lnTo>
                <a:lnTo>
                  <a:pt x="131312" y="76199"/>
                </a:lnTo>
                <a:lnTo>
                  <a:pt x="119745" y="85343"/>
                </a:lnTo>
                <a:lnTo>
                  <a:pt x="108378" y="94487"/>
                </a:lnTo>
                <a:lnTo>
                  <a:pt x="97216" y="103631"/>
                </a:lnTo>
                <a:lnTo>
                  <a:pt x="85334" y="112775"/>
                </a:lnTo>
                <a:lnTo>
                  <a:pt x="73998" y="124967"/>
                </a:lnTo>
                <a:lnTo>
                  <a:pt x="63260" y="137159"/>
                </a:lnTo>
                <a:lnTo>
                  <a:pt x="53174" y="146303"/>
                </a:lnTo>
                <a:lnTo>
                  <a:pt x="43794" y="158495"/>
                </a:lnTo>
                <a:lnTo>
                  <a:pt x="35174" y="170687"/>
                </a:lnTo>
                <a:lnTo>
                  <a:pt x="27368" y="182879"/>
                </a:lnTo>
                <a:lnTo>
                  <a:pt x="20428" y="192023"/>
                </a:lnTo>
                <a:lnTo>
                  <a:pt x="14409" y="204215"/>
                </a:lnTo>
                <a:lnTo>
                  <a:pt x="9364" y="213359"/>
                </a:lnTo>
                <a:lnTo>
                  <a:pt x="5347" y="225551"/>
                </a:lnTo>
                <a:lnTo>
                  <a:pt x="2411" y="234695"/>
                </a:lnTo>
                <a:lnTo>
                  <a:pt x="611" y="243839"/>
                </a:lnTo>
                <a:lnTo>
                  <a:pt x="0" y="249935"/>
                </a:lnTo>
                <a:lnTo>
                  <a:pt x="723" y="259079"/>
                </a:lnTo>
                <a:lnTo>
                  <a:pt x="2643" y="268223"/>
                </a:lnTo>
                <a:lnTo>
                  <a:pt x="5706" y="277367"/>
                </a:lnTo>
                <a:lnTo>
                  <a:pt x="9856" y="286511"/>
                </a:lnTo>
                <a:lnTo>
                  <a:pt x="15040" y="298703"/>
                </a:lnTo>
                <a:lnTo>
                  <a:pt x="21202" y="307847"/>
                </a:lnTo>
                <a:lnTo>
                  <a:pt x="28288" y="320039"/>
                </a:lnTo>
                <a:lnTo>
                  <a:pt x="36243" y="332231"/>
                </a:lnTo>
                <a:lnTo>
                  <a:pt x="45014" y="344423"/>
                </a:lnTo>
                <a:lnTo>
                  <a:pt x="54546" y="353567"/>
                </a:lnTo>
                <a:lnTo>
                  <a:pt x="64783" y="365759"/>
                </a:lnTo>
                <a:lnTo>
                  <a:pt x="75672" y="377951"/>
                </a:lnTo>
                <a:lnTo>
                  <a:pt x="87158" y="387095"/>
                </a:lnTo>
                <a:lnTo>
                  <a:pt x="99186" y="399287"/>
                </a:lnTo>
                <a:lnTo>
                  <a:pt x="110067" y="408431"/>
                </a:lnTo>
                <a:lnTo>
                  <a:pt x="121181" y="417575"/>
                </a:lnTo>
                <a:lnTo>
                  <a:pt x="132522" y="423671"/>
                </a:lnTo>
                <a:lnTo>
                  <a:pt x="144083" y="432815"/>
                </a:lnTo>
                <a:lnTo>
                  <a:pt x="192383" y="460247"/>
                </a:lnTo>
                <a:lnTo>
                  <a:pt x="230578" y="475487"/>
                </a:lnTo>
                <a:lnTo>
                  <a:pt x="243648" y="481583"/>
                </a:lnTo>
                <a:lnTo>
                  <a:pt x="311228" y="496823"/>
                </a:lnTo>
                <a:lnTo>
                  <a:pt x="395840" y="496823"/>
                </a:lnTo>
                <a:lnTo>
                  <a:pt x="477672" y="478535"/>
                </a:lnTo>
                <a:lnTo>
                  <a:pt x="529652" y="454151"/>
                </a:lnTo>
                <a:lnTo>
                  <a:pt x="535978" y="451103"/>
                </a:lnTo>
                <a:lnTo>
                  <a:pt x="335961" y="451103"/>
                </a:lnTo>
                <a:lnTo>
                  <a:pt x="323398" y="448055"/>
                </a:lnTo>
                <a:lnTo>
                  <a:pt x="310917" y="448055"/>
                </a:lnTo>
                <a:lnTo>
                  <a:pt x="286214" y="441959"/>
                </a:lnTo>
                <a:lnTo>
                  <a:pt x="274000" y="441959"/>
                </a:lnTo>
                <a:lnTo>
                  <a:pt x="261882" y="435863"/>
                </a:lnTo>
                <a:lnTo>
                  <a:pt x="237949" y="429767"/>
                </a:lnTo>
                <a:lnTo>
                  <a:pt x="202865" y="411479"/>
                </a:lnTo>
                <a:lnTo>
                  <a:pt x="168844" y="393191"/>
                </a:lnTo>
                <a:lnTo>
                  <a:pt x="146803" y="374903"/>
                </a:lnTo>
                <a:lnTo>
                  <a:pt x="135985" y="368807"/>
                </a:lnTo>
                <a:lnTo>
                  <a:pt x="125308" y="359663"/>
                </a:lnTo>
                <a:lnTo>
                  <a:pt x="113190" y="347471"/>
                </a:lnTo>
                <a:lnTo>
                  <a:pt x="101822" y="335279"/>
                </a:lnTo>
                <a:lnTo>
                  <a:pt x="91294" y="323087"/>
                </a:lnTo>
                <a:lnTo>
                  <a:pt x="81694" y="313943"/>
                </a:lnTo>
                <a:lnTo>
                  <a:pt x="73110" y="301751"/>
                </a:lnTo>
                <a:lnTo>
                  <a:pt x="65630" y="289559"/>
                </a:lnTo>
                <a:lnTo>
                  <a:pt x="59344" y="280415"/>
                </a:lnTo>
                <a:lnTo>
                  <a:pt x="54339" y="268223"/>
                </a:lnTo>
                <a:lnTo>
                  <a:pt x="50704" y="259079"/>
                </a:lnTo>
                <a:lnTo>
                  <a:pt x="48528" y="252983"/>
                </a:lnTo>
                <a:lnTo>
                  <a:pt x="47899" y="243839"/>
                </a:lnTo>
                <a:lnTo>
                  <a:pt x="49977" y="237743"/>
                </a:lnTo>
                <a:lnTo>
                  <a:pt x="53430" y="231647"/>
                </a:lnTo>
                <a:lnTo>
                  <a:pt x="58216" y="222503"/>
                </a:lnTo>
                <a:lnTo>
                  <a:pt x="64290" y="213359"/>
                </a:lnTo>
                <a:lnTo>
                  <a:pt x="71610" y="201167"/>
                </a:lnTo>
                <a:lnTo>
                  <a:pt x="80131" y="188975"/>
                </a:lnTo>
                <a:lnTo>
                  <a:pt x="89809" y="179831"/>
                </a:lnTo>
                <a:lnTo>
                  <a:pt x="100602" y="167639"/>
                </a:lnTo>
                <a:lnTo>
                  <a:pt x="112465" y="155447"/>
                </a:lnTo>
                <a:lnTo>
                  <a:pt x="125356" y="143255"/>
                </a:lnTo>
                <a:lnTo>
                  <a:pt x="139230" y="128015"/>
                </a:lnTo>
                <a:lnTo>
                  <a:pt x="149623" y="121919"/>
                </a:lnTo>
                <a:lnTo>
                  <a:pt x="160238" y="112775"/>
                </a:lnTo>
                <a:lnTo>
                  <a:pt x="171066" y="106679"/>
                </a:lnTo>
                <a:lnTo>
                  <a:pt x="182100" y="97535"/>
                </a:lnTo>
                <a:lnTo>
                  <a:pt x="204747" y="85343"/>
                </a:lnTo>
                <a:lnTo>
                  <a:pt x="216344" y="79247"/>
                </a:lnTo>
                <a:lnTo>
                  <a:pt x="228112" y="76199"/>
                </a:lnTo>
                <a:lnTo>
                  <a:pt x="240043" y="70103"/>
                </a:lnTo>
                <a:lnTo>
                  <a:pt x="252127" y="67055"/>
                </a:lnTo>
                <a:lnTo>
                  <a:pt x="264356" y="60959"/>
                </a:lnTo>
                <a:lnTo>
                  <a:pt x="301830" y="51815"/>
                </a:lnTo>
                <a:lnTo>
                  <a:pt x="314556" y="51815"/>
                </a:lnTo>
                <a:lnTo>
                  <a:pt x="327383" y="48767"/>
                </a:lnTo>
                <a:lnTo>
                  <a:pt x="539649" y="48767"/>
                </a:lnTo>
                <a:lnTo>
                  <a:pt x="515187" y="36575"/>
                </a:lnTo>
                <a:lnTo>
                  <a:pt x="502643" y="33527"/>
                </a:lnTo>
                <a:lnTo>
                  <a:pt x="476967" y="21335"/>
                </a:lnTo>
                <a:lnTo>
                  <a:pt x="395813" y="3047"/>
                </a:lnTo>
                <a:close/>
              </a:path>
              <a:path w="707389" h="497205">
                <a:moveTo>
                  <a:pt x="539649" y="48767"/>
                </a:moveTo>
                <a:lnTo>
                  <a:pt x="371410" y="48767"/>
                </a:lnTo>
                <a:lnTo>
                  <a:pt x="384164" y="51815"/>
                </a:lnTo>
                <a:lnTo>
                  <a:pt x="396818" y="51815"/>
                </a:lnTo>
                <a:lnTo>
                  <a:pt x="409369" y="54863"/>
                </a:lnTo>
                <a:lnTo>
                  <a:pt x="421812" y="54863"/>
                </a:lnTo>
                <a:lnTo>
                  <a:pt x="446366" y="60959"/>
                </a:lnTo>
                <a:lnTo>
                  <a:pt x="458471" y="67055"/>
                </a:lnTo>
                <a:lnTo>
                  <a:pt x="470455" y="70103"/>
                </a:lnTo>
                <a:lnTo>
                  <a:pt x="482318" y="76199"/>
                </a:lnTo>
                <a:lnTo>
                  <a:pt x="494054" y="79247"/>
                </a:lnTo>
                <a:lnTo>
                  <a:pt x="528478" y="97535"/>
                </a:lnTo>
                <a:lnTo>
                  <a:pt x="539680" y="106679"/>
                </a:lnTo>
                <a:lnTo>
                  <a:pt x="550741" y="112775"/>
                </a:lnTo>
                <a:lnTo>
                  <a:pt x="561657" y="121919"/>
                </a:lnTo>
                <a:lnTo>
                  <a:pt x="595218" y="149351"/>
                </a:lnTo>
                <a:lnTo>
                  <a:pt x="616938" y="173735"/>
                </a:lnTo>
                <a:lnTo>
                  <a:pt x="626353" y="182879"/>
                </a:lnTo>
                <a:lnTo>
                  <a:pt x="634719" y="195071"/>
                </a:lnTo>
                <a:lnTo>
                  <a:pt x="641970" y="207263"/>
                </a:lnTo>
                <a:lnTo>
                  <a:pt x="648042" y="216407"/>
                </a:lnTo>
                <a:lnTo>
                  <a:pt x="652870" y="228599"/>
                </a:lnTo>
                <a:lnTo>
                  <a:pt x="656388" y="237743"/>
                </a:lnTo>
                <a:lnTo>
                  <a:pt x="658532" y="246887"/>
                </a:lnTo>
                <a:lnTo>
                  <a:pt x="659238" y="252983"/>
                </a:lnTo>
                <a:lnTo>
                  <a:pt x="657868" y="262127"/>
                </a:lnTo>
                <a:lnTo>
                  <a:pt x="655076" y="268223"/>
                </a:lnTo>
                <a:lnTo>
                  <a:pt x="650920" y="277367"/>
                </a:lnTo>
                <a:lnTo>
                  <a:pt x="645458" y="289559"/>
                </a:lnTo>
                <a:lnTo>
                  <a:pt x="638748" y="298703"/>
                </a:lnTo>
                <a:lnTo>
                  <a:pt x="630849" y="310895"/>
                </a:lnTo>
                <a:lnTo>
                  <a:pt x="621819" y="323087"/>
                </a:lnTo>
                <a:lnTo>
                  <a:pt x="611715" y="335279"/>
                </a:lnTo>
                <a:lnTo>
                  <a:pt x="600596" y="344423"/>
                </a:lnTo>
                <a:lnTo>
                  <a:pt x="588521" y="356615"/>
                </a:lnTo>
                <a:lnTo>
                  <a:pt x="575547" y="368807"/>
                </a:lnTo>
                <a:lnTo>
                  <a:pt x="565620" y="377951"/>
                </a:lnTo>
                <a:lnTo>
                  <a:pt x="555446" y="384047"/>
                </a:lnTo>
                <a:lnTo>
                  <a:pt x="545027" y="390143"/>
                </a:lnTo>
                <a:lnTo>
                  <a:pt x="534369" y="399287"/>
                </a:lnTo>
                <a:lnTo>
                  <a:pt x="523476" y="405383"/>
                </a:lnTo>
                <a:lnTo>
                  <a:pt x="512351" y="411479"/>
                </a:lnTo>
                <a:lnTo>
                  <a:pt x="500999" y="417575"/>
                </a:lnTo>
                <a:lnTo>
                  <a:pt x="489424" y="420623"/>
                </a:lnTo>
                <a:lnTo>
                  <a:pt x="477631" y="426719"/>
                </a:lnTo>
                <a:lnTo>
                  <a:pt x="465623" y="429767"/>
                </a:lnTo>
                <a:lnTo>
                  <a:pt x="453405" y="435863"/>
                </a:lnTo>
                <a:lnTo>
                  <a:pt x="402516" y="448055"/>
                </a:lnTo>
                <a:lnTo>
                  <a:pt x="389311" y="448055"/>
                </a:lnTo>
                <a:lnTo>
                  <a:pt x="375921" y="451103"/>
                </a:lnTo>
                <a:lnTo>
                  <a:pt x="535978" y="451103"/>
                </a:lnTo>
                <a:lnTo>
                  <a:pt x="542305" y="448055"/>
                </a:lnTo>
                <a:lnTo>
                  <a:pt x="554817" y="438911"/>
                </a:lnTo>
                <a:lnTo>
                  <a:pt x="567185" y="432815"/>
                </a:lnTo>
                <a:lnTo>
                  <a:pt x="591484" y="414527"/>
                </a:lnTo>
                <a:lnTo>
                  <a:pt x="615182" y="396239"/>
                </a:lnTo>
                <a:lnTo>
                  <a:pt x="626673" y="387095"/>
                </a:lnTo>
                <a:lnTo>
                  <a:pt x="637573" y="374903"/>
                </a:lnTo>
                <a:lnTo>
                  <a:pt x="647841" y="365759"/>
                </a:lnTo>
                <a:lnTo>
                  <a:pt x="657433" y="353567"/>
                </a:lnTo>
                <a:lnTo>
                  <a:pt x="666309" y="341375"/>
                </a:lnTo>
                <a:lnTo>
                  <a:pt x="674427" y="332231"/>
                </a:lnTo>
                <a:lnTo>
                  <a:pt x="681744" y="320039"/>
                </a:lnTo>
                <a:lnTo>
                  <a:pt x="688220" y="307847"/>
                </a:lnTo>
                <a:lnTo>
                  <a:pt x="693810" y="298703"/>
                </a:lnTo>
                <a:lnTo>
                  <a:pt x="698475" y="286511"/>
                </a:lnTo>
                <a:lnTo>
                  <a:pt x="702172" y="277367"/>
                </a:lnTo>
                <a:lnTo>
                  <a:pt x="704859" y="265175"/>
                </a:lnTo>
                <a:lnTo>
                  <a:pt x="706494" y="256031"/>
                </a:lnTo>
                <a:lnTo>
                  <a:pt x="707035" y="246887"/>
                </a:lnTo>
                <a:lnTo>
                  <a:pt x="705994" y="237743"/>
                </a:lnTo>
                <a:lnTo>
                  <a:pt x="703843" y="228599"/>
                </a:lnTo>
                <a:lnTo>
                  <a:pt x="700626" y="216407"/>
                </a:lnTo>
                <a:lnTo>
                  <a:pt x="696387" y="207263"/>
                </a:lnTo>
                <a:lnTo>
                  <a:pt x="691170" y="195071"/>
                </a:lnTo>
                <a:lnTo>
                  <a:pt x="685019" y="185927"/>
                </a:lnTo>
                <a:lnTo>
                  <a:pt x="677977" y="173735"/>
                </a:lnTo>
                <a:lnTo>
                  <a:pt x="670089" y="161543"/>
                </a:lnTo>
                <a:lnTo>
                  <a:pt x="661398" y="152399"/>
                </a:lnTo>
                <a:lnTo>
                  <a:pt x="651949" y="140207"/>
                </a:lnTo>
                <a:lnTo>
                  <a:pt x="641784" y="128015"/>
                </a:lnTo>
                <a:lnTo>
                  <a:pt x="630949" y="118871"/>
                </a:lnTo>
                <a:lnTo>
                  <a:pt x="619486" y="106679"/>
                </a:lnTo>
                <a:lnTo>
                  <a:pt x="607440" y="97535"/>
                </a:lnTo>
                <a:lnTo>
                  <a:pt x="596771" y="88391"/>
                </a:lnTo>
                <a:lnTo>
                  <a:pt x="585839" y="79247"/>
                </a:lnTo>
                <a:lnTo>
                  <a:pt x="574653" y="73151"/>
                </a:lnTo>
                <a:lnTo>
                  <a:pt x="563221" y="64007"/>
                </a:lnTo>
                <a:lnTo>
                  <a:pt x="551550" y="57911"/>
                </a:lnTo>
                <a:lnTo>
                  <a:pt x="539649" y="48767"/>
                </a:lnTo>
                <a:close/>
              </a:path>
              <a:path w="707389" h="497205">
                <a:moveTo>
                  <a:pt x="353313" y="0"/>
                </a:moveTo>
                <a:lnTo>
                  <a:pt x="339172" y="3047"/>
                </a:lnTo>
                <a:lnTo>
                  <a:pt x="367601" y="3047"/>
                </a:lnTo>
                <a:lnTo>
                  <a:pt x="353313" y="0"/>
                </a:lnTo>
                <a:close/>
              </a:path>
            </a:pathLst>
          </a:custGeom>
          <a:solidFill>
            <a:srgbClr val="037B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9243" name="object 27">
            <a:extLst>
              <a:ext uri="{FF2B5EF4-FFF2-40B4-BE49-F238E27FC236}">
                <a16:creationId xmlns:a16="http://schemas.microsoft.com/office/drawing/2014/main" id="{76B5A0DD-3462-4D13-9CF5-9AA1054FC133}"/>
              </a:ext>
            </a:extLst>
          </p:cNvPr>
          <p:cNvSpPr>
            <a:spLocks/>
          </p:cNvSpPr>
          <p:nvPr/>
        </p:nvSpPr>
        <p:spPr bwMode="auto">
          <a:xfrm>
            <a:off x="2713038" y="2239963"/>
            <a:ext cx="111125" cy="117475"/>
          </a:xfrm>
          <a:custGeom>
            <a:avLst/>
            <a:gdLst>
              <a:gd name="T0" fmla="*/ 0 w 111760"/>
              <a:gd name="T1" fmla="*/ 117347 h 117475"/>
              <a:gd name="T2" fmla="*/ 111251 w 111760"/>
              <a:gd name="T3" fmla="*/ 117347 h 117475"/>
              <a:gd name="T4" fmla="*/ 111251 w 111760"/>
              <a:gd name="T5" fmla="*/ 0 h 117475"/>
              <a:gd name="T6" fmla="*/ 0 w 111760"/>
              <a:gd name="T7" fmla="*/ 0 h 117475"/>
              <a:gd name="T8" fmla="*/ 0 w 111760"/>
              <a:gd name="T9" fmla="*/ 117347 h 117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1760" h="117475">
                <a:moveTo>
                  <a:pt x="0" y="117347"/>
                </a:moveTo>
                <a:lnTo>
                  <a:pt x="111251" y="117347"/>
                </a:lnTo>
                <a:lnTo>
                  <a:pt x="111251" y="0"/>
                </a:lnTo>
                <a:lnTo>
                  <a:pt x="0" y="0"/>
                </a:lnTo>
                <a:lnTo>
                  <a:pt x="0" y="117347"/>
                </a:lnTo>
                <a:close/>
              </a:path>
            </a:pathLst>
          </a:custGeom>
          <a:solidFill>
            <a:srgbClr val="037B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9244" name="object 28">
            <a:extLst>
              <a:ext uri="{FF2B5EF4-FFF2-40B4-BE49-F238E27FC236}">
                <a16:creationId xmlns:a16="http://schemas.microsoft.com/office/drawing/2014/main" id="{295499D1-32A7-4140-8206-AEE8DF6C520D}"/>
              </a:ext>
            </a:extLst>
          </p:cNvPr>
          <p:cNvSpPr>
            <a:spLocks/>
          </p:cNvSpPr>
          <p:nvPr/>
        </p:nvSpPr>
        <p:spPr bwMode="auto">
          <a:xfrm>
            <a:off x="5222875" y="2651125"/>
            <a:ext cx="649288" cy="0"/>
          </a:xfrm>
          <a:custGeom>
            <a:avLst/>
            <a:gdLst>
              <a:gd name="T0" fmla="*/ 0 w 649604"/>
              <a:gd name="T1" fmla="*/ 649223 w 649604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649604">
                <a:moveTo>
                  <a:pt x="0" y="0"/>
                </a:moveTo>
                <a:lnTo>
                  <a:pt x="649223" y="0"/>
                </a:lnTo>
              </a:path>
            </a:pathLst>
          </a:custGeom>
          <a:noFill/>
          <a:ln w="49530">
            <a:solidFill>
              <a:srgbClr val="037BD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9245" name="object 29">
            <a:extLst>
              <a:ext uri="{FF2B5EF4-FFF2-40B4-BE49-F238E27FC236}">
                <a16:creationId xmlns:a16="http://schemas.microsoft.com/office/drawing/2014/main" id="{59D266C8-B0E0-47EB-A379-46E437A52E11}"/>
              </a:ext>
            </a:extLst>
          </p:cNvPr>
          <p:cNvSpPr>
            <a:spLocks/>
          </p:cNvSpPr>
          <p:nvPr/>
        </p:nvSpPr>
        <p:spPr bwMode="auto">
          <a:xfrm>
            <a:off x="5246688" y="2070100"/>
            <a:ext cx="0" cy="555625"/>
          </a:xfrm>
          <a:custGeom>
            <a:avLst/>
            <a:gdLst>
              <a:gd name="T0" fmla="*/ 0 h 556260"/>
              <a:gd name="T1" fmla="*/ 556259 h 55626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556260">
                <a:moveTo>
                  <a:pt x="0" y="0"/>
                </a:moveTo>
                <a:lnTo>
                  <a:pt x="0" y="556259"/>
                </a:lnTo>
              </a:path>
            </a:pathLst>
          </a:custGeom>
          <a:noFill/>
          <a:ln w="49275">
            <a:solidFill>
              <a:srgbClr val="037BD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9246" name="object 30">
            <a:extLst>
              <a:ext uri="{FF2B5EF4-FFF2-40B4-BE49-F238E27FC236}">
                <a16:creationId xmlns:a16="http://schemas.microsoft.com/office/drawing/2014/main" id="{A93B7013-B5E0-4B90-ABFA-270A7063D0B3}"/>
              </a:ext>
            </a:extLst>
          </p:cNvPr>
          <p:cNvSpPr>
            <a:spLocks/>
          </p:cNvSpPr>
          <p:nvPr/>
        </p:nvSpPr>
        <p:spPr bwMode="auto">
          <a:xfrm>
            <a:off x="5222875" y="2046288"/>
            <a:ext cx="649288" cy="0"/>
          </a:xfrm>
          <a:custGeom>
            <a:avLst/>
            <a:gdLst>
              <a:gd name="T0" fmla="*/ 0 w 649604"/>
              <a:gd name="T1" fmla="*/ 649223 w 649604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649604">
                <a:moveTo>
                  <a:pt x="0" y="0"/>
                </a:moveTo>
                <a:lnTo>
                  <a:pt x="649223" y="0"/>
                </a:lnTo>
              </a:path>
            </a:pathLst>
          </a:custGeom>
          <a:noFill/>
          <a:ln w="49530">
            <a:solidFill>
              <a:srgbClr val="037BD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9247" name="object 31">
            <a:extLst>
              <a:ext uri="{FF2B5EF4-FFF2-40B4-BE49-F238E27FC236}">
                <a16:creationId xmlns:a16="http://schemas.microsoft.com/office/drawing/2014/main" id="{4084CD81-05DF-45BC-ABFE-A75C42519E61}"/>
              </a:ext>
            </a:extLst>
          </p:cNvPr>
          <p:cNvSpPr>
            <a:spLocks/>
          </p:cNvSpPr>
          <p:nvPr/>
        </p:nvSpPr>
        <p:spPr bwMode="auto">
          <a:xfrm>
            <a:off x="5848350" y="2070100"/>
            <a:ext cx="0" cy="557213"/>
          </a:xfrm>
          <a:custGeom>
            <a:avLst/>
            <a:gdLst>
              <a:gd name="T0" fmla="*/ 0 h 556260"/>
              <a:gd name="T1" fmla="*/ 555772 h 55626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556260">
                <a:moveTo>
                  <a:pt x="0" y="0"/>
                </a:moveTo>
                <a:lnTo>
                  <a:pt x="0" y="555772"/>
                </a:lnTo>
              </a:path>
            </a:pathLst>
          </a:custGeom>
          <a:noFill/>
          <a:ln w="49275">
            <a:solidFill>
              <a:srgbClr val="037BD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9248" name="object 32">
            <a:extLst>
              <a:ext uri="{FF2B5EF4-FFF2-40B4-BE49-F238E27FC236}">
                <a16:creationId xmlns:a16="http://schemas.microsoft.com/office/drawing/2014/main" id="{05AFC0B8-DC28-4AA1-962A-57024FE48C79}"/>
              </a:ext>
            </a:extLst>
          </p:cNvPr>
          <p:cNvSpPr>
            <a:spLocks/>
          </p:cNvSpPr>
          <p:nvPr/>
        </p:nvSpPr>
        <p:spPr bwMode="auto">
          <a:xfrm>
            <a:off x="5391150" y="2411413"/>
            <a:ext cx="307975" cy="101600"/>
          </a:xfrm>
          <a:custGeom>
            <a:avLst/>
            <a:gdLst>
              <a:gd name="T0" fmla="*/ 33248 w 307975"/>
              <a:gd name="T1" fmla="*/ 3016 h 102235"/>
              <a:gd name="T2" fmla="*/ 0 w 307975"/>
              <a:gd name="T3" fmla="*/ 20055 h 102235"/>
              <a:gd name="T4" fmla="*/ 7466 w 307975"/>
              <a:gd name="T5" fmla="*/ 30583 h 102235"/>
              <a:gd name="T6" fmla="*/ 15689 w 307975"/>
              <a:gd name="T7" fmla="*/ 40509 h 102235"/>
              <a:gd name="T8" fmla="*/ 44466 w 307975"/>
              <a:gd name="T9" fmla="*/ 66390 h 102235"/>
              <a:gd name="T10" fmla="*/ 78503 w 307975"/>
              <a:gd name="T11" fmla="*/ 85810 h 102235"/>
              <a:gd name="T12" fmla="*/ 116641 w 307975"/>
              <a:gd name="T13" fmla="*/ 97979 h 102235"/>
              <a:gd name="T14" fmla="*/ 143772 w 307975"/>
              <a:gd name="T15" fmla="*/ 101673 h 102235"/>
              <a:gd name="T16" fmla="*/ 159316 w 307975"/>
              <a:gd name="T17" fmla="*/ 101329 h 102235"/>
              <a:gd name="T18" fmla="*/ 202640 w 307975"/>
              <a:gd name="T19" fmla="*/ 95318 h 102235"/>
              <a:gd name="T20" fmla="*/ 240761 w 307975"/>
              <a:gd name="T21" fmla="*/ 82361 h 102235"/>
              <a:gd name="T22" fmla="*/ 270661 w 307975"/>
              <a:gd name="T23" fmla="*/ 65000 h 102235"/>
              <a:gd name="T24" fmla="*/ 159020 w 307975"/>
              <a:gd name="T25" fmla="*/ 65000 h 102235"/>
              <a:gd name="T26" fmla="*/ 144706 w 307975"/>
              <a:gd name="T27" fmla="*/ 64414 h 102235"/>
              <a:gd name="T28" fmla="*/ 104320 w 307975"/>
              <a:gd name="T29" fmla="*/ 55944 h 102235"/>
              <a:gd name="T30" fmla="*/ 69119 w 307975"/>
              <a:gd name="T31" fmla="*/ 38387 h 102235"/>
              <a:gd name="T32" fmla="*/ 40837 w 307975"/>
              <a:gd name="T33" fmla="*/ 13001 h 102235"/>
              <a:gd name="T34" fmla="*/ 33248 w 307975"/>
              <a:gd name="T35" fmla="*/ 3016 h 102235"/>
              <a:gd name="T36" fmla="*/ 282701 w 307975"/>
              <a:gd name="T37" fmla="*/ 0 h 102235"/>
              <a:gd name="T38" fmla="*/ 257606 w 307975"/>
              <a:gd name="T39" fmla="*/ 28685 h 102235"/>
              <a:gd name="T40" fmla="*/ 224893 w 307975"/>
              <a:gd name="T41" fmla="*/ 49877 h 102235"/>
              <a:gd name="T42" fmla="*/ 186615 w 307975"/>
              <a:gd name="T43" fmla="*/ 62271 h 102235"/>
              <a:gd name="T44" fmla="*/ 159020 w 307975"/>
              <a:gd name="T45" fmla="*/ 65000 h 102235"/>
              <a:gd name="T46" fmla="*/ 270661 w 307975"/>
              <a:gd name="T47" fmla="*/ 65000 h 102235"/>
              <a:gd name="T48" fmla="*/ 300177 w 307975"/>
              <a:gd name="T49" fmla="*/ 38287 h 102235"/>
              <a:gd name="T50" fmla="*/ 307766 w 307975"/>
              <a:gd name="T51" fmla="*/ 28877 h 102235"/>
              <a:gd name="T52" fmla="*/ 282701 w 307975"/>
              <a:gd name="T53" fmla="*/ 0 h 102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07975" h="102235">
                <a:moveTo>
                  <a:pt x="33248" y="3016"/>
                </a:moveTo>
                <a:lnTo>
                  <a:pt x="0" y="20055"/>
                </a:lnTo>
                <a:lnTo>
                  <a:pt x="7466" y="30583"/>
                </a:lnTo>
                <a:lnTo>
                  <a:pt x="15689" y="40509"/>
                </a:lnTo>
                <a:lnTo>
                  <a:pt x="44466" y="66390"/>
                </a:lnTo>
                <a:lnTo>
                  <a:pt x="78503" y="85810"/>
                </a:lnTo>
                <a:lnTo>
                  <a:pt x="116641" y="97979"/>
                </a:lnTo>
                <a:lnTo>
                  <a:pt x="143772" y="101673"/>
                </a:lnTo>
                <a:lnTo>
                  <a:pt x="159316" y="101329"/>
                </a:lnTo>
                <a:lnTo>
                  <a:pt x="202640" y="95318"/>
                </a:lnTo>
                <a:lnTo>
                  <a:pt x="240761" y="82361"/>
                </a:lnTo>
                <a:lnTo>
                  <a:pt x="270661" y="65000"/>
                </a:lnTo>
                <a:lnTo>
                  <a:pt x="159020" y="65000"/>
                </a:lnTo>
                <a:lnTo>
                  <a:pt x="144706" y="64414"/>
                </a:lnTo>
                <a:lnTo>
                  <a:pt x="104320" y="55944"/>
                </a:lnTo>
                <a:lnTo>
                  <a:pt x="69119" y="38387"/>
                </a:lnTo>
                <a:lnTo>
                  <a:pt x="40837" y="13001"/>
                </a:lnTo>
                <a:lnTo>
                  <a:pt x="33248" y="3016"/>
                </a:lnTo>
                <a:close/>
              </a:path>
              <a:path w="307975" h="102235">
                <a:moveTo>
                  <a:pt x="282701" y="0"/>
                </a:moveTo>
                <a:lnTo>
                  <a:pt x="257606" y="28685"/>
                </a:lnTo>
                <a:lnTo>
                  <a:pt x="224893" y="49877"/>
                </a:lnTo>
                <a:lnTo>
                  <a:pt x="186615" y="62271"/>
                </a:lnTo>
                <a:lnTo>
                  <a:pt x="159020" y="65000"/>
                </a:lnTo>
                <a:lnTo>
                  <a:pt x="270661" y="65000"/>
                </a:lnTo>
                <a:lnTo>
                  <a:pt x="300177" y="38287"/>
                </a:lnTo>
                <a:lnTo>
                  <a:pt x="307766" y="28877"/>
                </a:lnTo>
                <a:lnTo>
                  <a:pt x="282701" y="0"/>
                </a:lnTo>
                <a:close/>
              </a:path>
            </a:pathLst>
          </a:custGeom>
          <a:solidFill>
            <a:srgbClr val="037B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9249" name="object 33">
            <a:extLst>
              <a:ext uri="{FF2B5EF4-FFF2-40B4-BE49-F238E27FC236}">
                <a16:creationId xmlns:a16="http://schemas.microsoft.com/office/drawing/2014/main" id="{9054AFE3-31AB-443D-9C26-A5F10FC02DEA}"/>
              </a:ext>
            </a:extLst>
          </p:cNvPr>
          <p:cNvSpPr>
            <a:spLocks/>
          </p:cNvSpPr>
          <p:nvPr/>
        </p:nvSpPr>
        <p:spPr bwMode="auto">
          <a:xfrm>
            <a:off x="5391150" y="2203450"/>
            <a:ext cx="82550" cy="84138"/>
          </a:xfrm>
          <a:custGeom>
            <a:avLst/>
            <a:gdLst>
              <a:gd name="T0" fmla="*/ 0 w 83820"/>
              <a:gd name="T1" fmla="*/ 83819 h 83819"/>
              <a:gd name="T2" fmla="*/ 83819 w 83820"/>
              <a:gd name="T3" fmla="*/ 83819 h 83819"/>
              <a:gd name="T4" fmla="*/ 83819 w 83820"/>
              <a:gd name="T5" fmla="*/ 0 h 83819"/>
              <a:gd name="T6" fmla="*/ 0 w 83820"/>
              <a:gd name="T7" fmla="*/ 0 h 83819"/>
              <a:gd name="T8" fmla="*/ 0 w 83820"/>
              <a:gd name="T9" fmla="*/ 83819 h 838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3820" h="83819">
                <a:moveTo>
                  <a:pt x="0" y="83819"/>
                </a:moveTo>
                <a:lnTo>
                  <a:pt x="83819" y="83819"/>
                </a:lnTo>
                <a:lnTo>
                  <a:pt x="83819" y="0"/>
                </a:lnTo>
                <a:lnTo>
                  <a:pt x="0" y="0"/>
                </a:lnTo>
                <a:lnTo>
                  <a:pt x="0" y="83819"/>
                </a:lnTo>
                <a:close/>
              </a:path>
            </a:pathLst>
          </a:custGeom>
          <a:solidFill>
            <a:srgbClr val="037B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9250" name="object 34">
            <a:extLst>
              <a:ext uri="{FF2B5EF4-FFF2-40B4-BE49-F238E27FC236}">
                <a16:creationId xmlns:a16="http://schemas.microsoft.com/office/drawing/2014/main" id="{919DB11D-162B-4F37-B827-85A34B1CA205}"/>
              </a:ext>
            </a:extLst>
          </p:cNvPr>
          <p:cNvSpPr>
            <a:spLocks/>
          </p:cNvSpPr>
          <p:nvPr/>
        </p:nvSpPr>
        <p:spPr bwMode="auto">
          <a:xfrm>
            <a:off x="5619750" y="2203450"/>
            <a:ext cx="84138" cy="84138"/>
          </a:xfrm>
          <a:custGeom>
            <a:avLst/>
            <a:gdLst>
              <a:gd name="T0" fmla="*/ 0 w 83820"/>
              <a:gd name="T1" fmla="*/ 83819 h 83819"/>
              <a:gd name="T2" fmla="*/ 83819 w 83820"/>
              <a:gd name="T3" fmla="*/ 83819 h 83819"/>
              <a:gd name="T4" fmla="*/ 83819 w 83820"/>
              <a:gd name="T5" fmla="*/ 0 h 83819"/>
              <a:gd name="T6" fmla="*/ 0 w 83820"/>
              <a:gd name="T7" fmla="*/ 0 h 83819"/>
              <a:gd name="T8" fmla="*/ 0 w 83820"/>
              <a:gd name="T9" fmla="*/ 83819 h 838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3820" h="83819">
                <a:moveTo>
                  <a:pt x="0" y="83819"/>
                </a:moveTo>
                <a:lnTo>
                  <a:pt x="83819" y="83819"/>
                </a:lnTo>
                <a:lnTo>
                  <a:pt x="83819" y="0"/>
                </a:lnTo>
                <a:lnTo>
                  <a:pt x="0" y="0"/>
                </a:lnTo>
                <a:lnTo>
                  <a:pt x="0" y="83819"/>
                </a:lnTo>
                <a:close/>
              </a:path>
            </a:pathLst>
          </a:custGeom>
          <a:solidFill>
            <a:srgbClr val="037B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9251" name="object 35">
            <a:extLst>
              <a:ext uri="{FF2B5EF4-FFF2-40B4-BE49-F238E27FC236}">
                <a16:creationId xmlns:a16="http://schemas.microsoft.com/office/drawing/2014/main" id="{2BDC8C85-51AA-4F97-B78C-FA8AADD7C5AA}"/>
              </a:ext>
            </a:extLst>
          </p:cNvPr>
          <p:cNvSpPr>
            <a:spLocks/>
          </p:cNvSpPr>
          <p:nvPr/>
        </p:nvSpPr>
        <p:spPr bwMode="auto">
          <a:xfrm>
            <a:off x="8134350" y="2030413"/>
            <a:ext cx="622300" cy="620712"/>
          </a:xfrm>
          <a:custGeom>
            <a:avLst/>
            <a:gdLst>
              <a:gd name="T0" fmla="*/ 260469 w 622300"/>
              <a:gd name="T1" fmla="*/ 4047 h 620394"/>
              <a:gd name="T2" fmla="*/ 168025 w 622300"/>
              <a:gd name="T3" fmla="*/ 34532 h 620394"/>
              <a:gd name="T4" fmla="*/ 91062 w 622300"/>
              <a:gd name="T5" fmla="*/ 90651 h 620394"/>
              <a:gd name="T6" fmla="*/ 34703 w 622300"/>
              <a:gd name="T7" fmla="*/ 167344 h 620394"/>
              <a:gd name="T8" fmla="*/ 4069 w 622300"/>
              <a:gd name="T9" fmla="*/ 259550 h 620394"/>
              <a:gd name="T10" fmla="*/ 1030 w 622300"/>
              <a:gd name="T11" fmla="*/ 335350 h 620394"/>
              <a:gd name="T12" fmla="*/ 24433 w 622300"/>
              <a:gd name="T13" fmla="*/ 430717 h 620394"/>
              <a:gd name="T14" fmla="*/ 74841 w 622300"/>
              <a:gd name="T15" fmla="*/ 511894 h 620394"/>
              <a:gd name="T16" fmla="*/ 147133 w 622300"/>
              <a:gd name="T17" fmla="*/ 573774 h 620394"/>
              <a:gd name="T18" fmla="*/ 236187 w 622300"/>
              <a:gd name="T19" fmla="*/ 611249 h 620394"/>
              <a:gd name="T20" fmla="*/ 310895 w 622300"/>
              <a:gd name="T21" fmla="*/ 620267 h 620394"/>
              <a:gd name="T22" fmla="*/ 385604 w 622300"/>
              <a:gd name="T23" fmla="*/ 611249 h 620394"/>
              <a:gd name="T24" fmla="*/ 474658 w 622300"/>
              <a:gd name="T25" fmla="*/ 573774 h 620394"/>
              <a:gd name="T26" fmla="*/ 310895 w 622300"/>
              <a:gd name="T27" fmla="*/ 572505 h 620394"/>
              <a:gd name="T28" fmla="*/ 247799 w 622300"/>
              <a:gd name="T29" fmla="*/ 564886 h 620394"/>
              <a:gd name="T30" fmla="*/ 172475 w 622300"/>
              <a:gd name="T31" fmla="*/ 533214 h 620394"/>
              <a:gd name="T32" fmla="*/ 111244 w 622300"/>
              <a:gd name="T33" fmla="*/ 480891 h 620394"/>
              <a:gd name="T34" fmla="*/ 68499 w 622300"/>
              <a:gd name="T35" fmla="*/ 412208 h 620394"/>
              <a:gd name="T36" fmla="*/ 48637 w 622300"/>
              <a:gd name="T37" fmla="*/ 331459 h 620394"/>
              <a:gd name="T38" fmla="*/ 48637 w 622300"/>
              <a:gd name="T39" fmla="*/ 288390 h 620394"/>
              <a:gd name="T40" fmla="*/ 68499 w 622300"/>
              <a:gd name="T41" fmla="*/ 207853 h 620394"/>
              <a:gd name="T42" fmla="*/ 111244 w 622300"/>
              <a:gd name="T43" fmla="*/ 139295 h 620394"/>
              <a:gd name="T44" fmla="*/ 172475 w 622300"/>
              <a:gd name="T45" fmla="*/ 87032 h 620394"/>
              <a:gd name="T46" fmla="*/ 247799 w 622300"/>
              <a:gd name="T47" fmla="*/ 55379 h 620394"/>
              <a:gd name="T48" fmla="*/ 310895 w 622300"/>
              <a:gd name="T49" fmla="*/ 47762 h 620394"/>
              <a:gd name="T50" fmla="*/ 474658 w 622300"/>
              <a:gd name="T51" fmla="*/ 46356 h 620394"/>
              <a:gd name="T52" fmla="*/ 385604 w 622300"/>
              <a:gd name="T53" fmla="*/ 8988 h 620394"/>
              <a:gd name="T54" fmla="*/ 310895 w 622300"/>
              <a:gd name="T55" fmla="*/ 0 h 620394"/>
              <a:gd name="T56" fmla="*/ 310895 w 622300"/>
              <a:gd name="T57" fmla="*/ 47762 h 620394"/>
              <a:gd name="T58" fmla="*/ 353474 w 622300"/>
              <a:gd name="T59" fmla="*/ 51192 h 620394"/>
              <a:gd name="T60" fmla="*/ 431634 w 622300"/>
              <a:gd name="T61" fmla="*/ 77018 h 620394"/>
              <a:gd name="T62" fmla="*/ 496801 w 622300"/>
              <a:gd name="T63" fmla="*/ 124533 h 620394"/>
              <a:gd name="T64" fmla="*/ 544579 w 622300"/>
              <a:gd name="T65" fmla="*/ 189422 h 620394"/>
              <a:gd name="T66" fmla="*/ 570574 w 622300"/>
              <a:gd name="T67" fmla="*/ 267369 h 620394"/>
              <a:gd name="T68" fmla="*/ 573154 w 622300"/>
              <a:gd name="T69" fmla="*/ 331459 h 620394"/>
              <a:gd name="T70" fmla="*/ 553291 w 622300"/>
              <a:gd name="T71" fmla="*/ 412208 h 620394"/>
              <a:gd name="T72" fmla="*/ 510547 w 622300"/>
              <a:gd name="T73" fmla="*/ 480891 h 620394"/>
              <a:gd name="T74" fmla="*/ 449316 w 622300"/>
              <a:gd name="T75" fmla="*/ 533214 h 620394"/>
              <a:gd name="T76" fmla="*/ 373992 w 622300"/>
              <a:gd name="T77" fmla="*/ 564886 h 620394"/>
              <a:gd name="T78" fmla="*/ 310895 w 622300"/>
              <a:gd name="T79" fmla="*/ 572505 h 620394"/>
              <a:gd name="T80" fmla="*/ 513219 w 622300"/>
              <a:gd name="T81" fmla="*/ 545565 h 620394"/>
              <a:gd name="T82" fmla="*/ 575210 w 622300"/>
              <a:gd name="T83" fmla="*/ 473398 h 620394"/>
              <a:gd name="T84" fmla="*/ 612755 w 622300"/>
              <a:gd name="T85" fmla="*/ 384488 h 620394"/>
              <a:gd name="T86" fmla="*/ 621791 w 622300"/>
              <a:gd name="T87" fmla="*/ 309890 h 620394"/>
              <a:gd name="T88" fmla="*/ 612755 w 622300"/>
              <a:gd name="T89" fmla="*/ 235321 h 620394"/>
              <a:gd name="T90" fmla="*/ 575210 w 622300"/>
              <a:gd name="T91" fmla="*/ 146519 h 620394"/>
              <a:gd name="T92" fmla="*/ 513219 w 622300"/>
              <a:gd name="T93" fmla="*/ 74495 h 620394"/>
              <a:gd name="T94" fmla="*/ 476748 w 622300"/>
              <a:gd name="T95" fmla="*/ 47762 h 620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22300" h="620394">
                <a:moveTo>
                  <a:pt x="310895" y="0"/>
                </a:moveTo>
                <a:lnTo>
                  <a:pt x="260469" y="4047"/>
                </a:lnTo>
                <a:lnTo>
                  <a:pt x="212632" y="15769"/>
                </a:lnTo>
                <a:lnTo>
                  <a:pt x="168025" y="34532"/>
                </a:lnTo>
                <a:lnTo>
                  <a:pt x="127288" y="59703"/>
                </a:lnTo>
                <a:lnTo>
                  <a:pt x="91062" y="90651"/>
                </a:lnTo>
                <a:lnTo>
                  <a:pt x="59987" y="126742"/>
                </a:lnTo>
                <a:lnTo>
                  <a:pt x="34703" y="167344"/>
                </a:lnTo>
                <a:lnTo>
                  <a:pt x="15850" y="211824"/>
                </a:lnTo>
                <a:lnTo>
                  <a:pt x="4069" y="259550"/>
                </a:lnTo>
                <a:lnTo>
                  <a:pt x="0" y="309890"/>
                </a:lnTo>
                <a:lnTo>
                  <a:pt x="1030" y="335350"/>
                </a:lnTo>
                <a:lnTo>
                  <a:pt x="9035" y="384488"/>
                </a:lnTo>
                <a:lnTo>
                  <a:pt x="24433" y="430717"/>
                </a:lnTo>
                <a:lnTo>
                  <a:pt x="46581" y="473398"/>
                </a:lnTo>
                <a:lnTo>
                  <a:pt x="74841" y="511894"/>
                </a:lnTo>
                <a:lnTo>
                  <a:pt x="108572" y="545565"/>
                </a:lnTo>
                <a:lnTo>
                  <a:pt x="147133" y="573774"/>
                </a:lnTo>
                <a:lnTo>
                  <a:pt x="189885" y="595881"/>
                </a:lnTo>
                <a:lnTo>
                  <a:pt x="236187" y="611249"/>
                </a:lnTo>
                <a:lnTo>
                  <a:pt x="285398" y="619239"/>
                </a:lnTo>
                <a:lnTo>
                  <a:pt x="310895" y="620267"/>
                </a:lnTo>
                <a:lnTo>
                  <a:pt x="336393" y="619239"/>
                </a:lnTo>
                <a:lnTo>
                  <a:pt x="385604" y="611249"/>
                </a:lnTo>
                <a:lnTo>
                  <a:pt x="431906" y="595881"/>
                </a:lnTo>
                <a:lnTo>
                  <a:pt x="474658" y="573774"/>
                </a:lnTo>
                <a:lnTo>
                  <a:pt x="476539" y="572505"/>
                </a:lnTo>
                <a:lnTo>
                  <a:pt x="310895" y="572505"/>
                </a:lnTo>
                <a:lnTo>
                  <a:pt x="289372" y="571636"/>
                </a:lnTo>
                <a:lnTo>
                  <a:pt x="247799" y="564886"/>
                </a:lnTo>
                <a:lnTo>
                  <a:pt x="208650" y="551900"/>
                </a:lnTo>
                <a:lnTo>
                  <a:pt x="172475" y="533214"/>
                </a:lnTo>
                <a:lnTo>
                  <a:pt x="139824" y="509366"/>
                </a:lnTo>
                <a:lnTo>
                  <a:pt x="111244" y="480891"/>
                </a:lnTo>
                <a:lnTo>
                  <a:pt x="87286" y="448326"/>
                </a:lnTo>
                <a:lnTo>
                  <a:pt x="68499" y="412208"/>
                </a:lnTo>
                <a:lnTo>
                  <a:pt x="55433" y="373074"/>
                </a:lnTo>
                <a:lnTo>
                  <a:pt x="48637" y="331459"/>
                </a:lnTo>
                <a:lnTo>
                  <a:pt x="47762" y="309890"/>
                </a:lnTo>
                <a:lnTo>
                  <a:pt x="48637" y="288390"/>
                </a:lnTo>
                <a:lnTo>
                  <a:pt x="55433" y="246894"/>
                </a:lnTo>
                <a:lnTo>
                  <a:pt x="68499" y="207853"/>
                </a:lnTo>
                <a:lnTo>
                  <a:pt x="87286" y="171807"/>
                </a:lnTo>
                <a:lnTo>
                  <a:pt x="111244" y="139295"/>
                </a:lnTo>
                <a:lnTo>
                  <a:pt x="139824" y="110857"/>
                </a:lnTo>
                <a:lnTo>
                  <a:pt x="172475" y="87032"/>
                </a:lnTo>
                <a:lnTo>
                  <a:pt x="208650" y="68359"/>
                </a:lnTo>
                <a:lnTo>
                  <a:pt x="247799" y="55379"/>
                </a:lnTo>
                <a:lnTo>
                  <a:pt x="289372" y="48631"/>
                </a:lnTo>
                <a:lnTo>
                  <a:pt x="310895" y="47762"/>
                </a:lnTo>
                <a:lnTo>
                  <a:pt x="476748" y="47762"/>
                </a:lnTo>
                <a:lnTo>
                  <a:pt x="474658" y="46356"/>
                </a:lnTo>
                <a:lnTo>
                  <a:pt x="431906" y="24310"/>
                </a:lnTo>
                <a:lnTo>
                  <a:pt x="385604" y="8988"/>
                </a:lnTo>
                <a:lnTo>
                  <a:pt x="336393" y="1025"/>
                </a:lnTo>
                <a:lnTo>
                  <a:pt x="310895" y="0"/>
                </a:lnTo>
                <a:close/>
              </a:path>
              <a:path w="622300" h="620394">
                <a:moveTo>
                  <a:pt x="476748" y="47762"/>
                </a:moveTo>
                <a:lnTo>
                  <a:pt x="310895" y="47762"/>
                </a:lnTo>
                <a:lnTo>
                  <a:pt x="332419" y="48631"/>
                </a:lnTo>
                <a:lnTo>
                  <a:pt x="353474" y="51192"/>
                </a:lnTo>
                <a:lnTo>
                  <a:pt x="393904" y="61124"/>
                </a:lnTo>
                <a:lnTo>
                  <a:pt x="431634" y="77018"/>
                </a:lnTo>
                <a:lnTo>
                  <a:pt x="466116" y="98334"/>
                </a:lnTo>
                <a:lnTo>
                  <a:pt x="496801" y="124533"/>
                </a:lnTo>
                <a:lnTo>
                  <a:pt x="523138" y="155076"/>
                </a:lnTo>
                <a:lnTo>
                  <a:pt x="544579" y="189422"/>
                </a:lnTo>
                <a:lnTo>
                  <a:pt x="560574" y="227033"/>
                </a:lnTo>
                <a:lnTo>
                  <a:pt x="570574" y="267369"/>
                </a:lnTo>
                <a:lnTo>
                  <a:pt x="574029" y="309890"/>
                </a:lnTo>
                <a:lnTo>
                  <a:pt x="573154" y="331459"/>
                </a:lnTo>
                <a:lnTo>
                  <a:pt x="566358" y="373074"/>
                </a:lnTo>
                <a:lnTo>
                  <a:pt x="553291" y="412208"/>
                </a:lnTo>
                <a:lnTo>
                  <a:pt x="534505" y="448326"/>
                </a:lnTo>
                <a:lnTo>
                  <a:pt x="510547" y="480891"/>
                </a:lnTo>
                <a:lnTo>
                  <a:pt x="481967" y="509366"/>
                </a:lnTo>
                <a:lnTo>
                  <a:pt x="449316" y="533214"/>
                </a:lnTo>
                <a:lnTo>
                  <a:pt x="413141" y="551900"/>
                </a:lnTo>
                <a:lnTo>
                  <a:pt x="373992" y="564886"/>
                </a:lnTo>
                <a:lnTo>
                  <a:pt x="332419" y="571636"/>
                </a:lnTo>
                <a:lnTo>
                  <a:pt x="310895" y="572505"/>
                </a:lnTo>
                <a:lnTo>
                  <a:pt x="476539" y="572505"/>
                </a:lnTo>
                <a:lnTo>
                  <a:pt x="513219" y="545565"/>
                </a:lnTo>
                <a:lnTo>
                  <a:pt x="546950" y="511894"/>
                </a:lnTo>
                <a:lnTo>
                  <a:pt x="575210" y="473398"/>
                </a:lnTo>
                <a:lnTo>
                  <a:pt x="597358" y="430717"/>
                </a:lnTo>
                <a:lnTo>
                  <a:pt x="612755" y="384488"/>
                </a:lnTo>
                <a:lnTo>
                  <a:pt x="620761" y="335350"/>
                </a:lnTo>
                <a:lnTo>
                  <a:pt x="621791" y="309890"/>
                </a:lnTo>
                <a:lnTo>
                  <a:pt x="620761" y="284433"/>
                </a:lnTo>
                <a:lnTo>
                  <a:pt x="612755" y="235321"/>
                </a:lnTo>
                <a:lnTo>
                  <a:pt x="597358" y="189139"/>
                </a:lnTo>
                <a:lnTo>
                  <a:pt x="575210" y="146519"/>
                </a:lnTo>
                <a:lnTo>
                  <a:pt x="546950" y="108093"/>
                </a:lnTo>
                <a:lnTo>
                  <a:pt x="513219" y="74495"/>
                </a:lnTo>
                <a:lnTo>
                  <a:pt x="494503" y="59703"/>
                </a:lnTo>
                <a:lnTo>
                  <a:pt x="476748" y="47762"/>
                </a:lnTo>
                <a:close/>
              </a:path>
            </a:pathLst>
          </a:custGeom>
          <a:solidFill>
            <a:srgbClr val="037B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9252" name="object 36">
            <a:extLst>
              <a:ext uri="{FF2B5EF4-FFF2-40B4-BE49-F238E27FC236}">
                <a16:creationId xmlns:a16="http://schemas.microsoft.com/office/drawing/2014/main" id="{DB069441-B5BD-4CA4-9270-2A21A7A5EB0B}"/>
              </a:ext>
            </a:extLst>
          </p:cNvPr>
          <p:cNvSpPr>
            <a:spLocks/>
          </p:cNvSpPr>
          <p:nvPr/>
        </p:nvSpPr>
        <p:spPr bwMode="auto">
          <a:xfrm>
            <a:off x="8291513" y="2220913"/>
            <a:ext cx="309562" cy="287337"/>
          </a:xfrm>
          <a:custGeom>
            <a:avLst/>
            <a:gdLst>
              <a:gd name="T0" fmla="*/ 153784 w 308609"/>
              <a:gd name="T1" fmla="*/ 166877 h 287019"/>
              <a:gd name="T2" fmla="*/ 114144 w 308609"/>
              <a:gd name="T3" fmla="*/ 183173 h 287019"/>
              <a:gd name="T4" fmla="*/ 96183 w 308609"/>
              <a:gd name="T5" fmla="*/ 221609 h 287019"/>
              <a:gd name="T6" fmla="*/ 95218 w 308609"/>
              <a:gd name="T7" fmla="*/ 238825 h 287019"/>
              <a:gd name="T8" fmla="*/ 99550 w 308609"/>
              <a:gd name="T9" fmla="*/ 251806 h 287019"/>
              <a:gd name="T10" fmla="*/ 128219 w 308609"/>
              <a:gd name="T11" fmla="*/ 280161 h 287019"/>
              <a:gd name="T12" fmla="*/ 157294 w 308609"/>
              <a:gd name="T13" fmla="*/ 286410 h 287019"/>
              <a:gd name="T14" fmla="*/ 170332 w 308609"/>
              <a:gd name="T15" fmla="*/ 284154 h 287019"/>
              <a:gd name="T16" fmla="*/ 201216 w 308609"/>
              <a:gd name="T17" fmla="*/ 261054 h 287019"/>
              <a:gd name="T18" fmla="*/ 212848 w 308609"/>
              <a:gd name="T19" fmla="*/ 217057 h 287019"/>
              <a:gd name="T20" fmla="*/ 208954 w 308609"/>
              <a:gd name="T21" fmla="*/ 203465 h 287019"/>
              <a:gd name="T22" fmla="*/ 181353 w 308609"/>
              <a:gd name="T23" fmla="*/ 173567 h 287019"/>
              <a:gd name="T24" fmla="*/ 153784 w 308609"/>
              <a:gd name="T25" fmla="*/ 166877 h 287019"/>
              <a:gd name="T26" fmla="*/ 40368 w 308609"/>
              <a:gd name="T27" fmla="*/ 0 h 287019"/>
              <a:gd name="T28" fmla="*/ 5766 w 308609"/>
              <a:gd name="T29" fmla="*/ 21394 h 287019"/>
              <a:gd name="T30" fmla="*/ 0 w 308609"/>
              <a:gd name="T31" fmla="*/ 53031 h 287019"/>
              <a:gd name="T32" fmla="*/ 5911 w 308609"/>
              <a:gd name="T33" fmla="*/ 65162 h 287019"/>
              <a:gd name="T34" fmla="*/ 15499 w 308609"/>
              <a:gd name="T35" fmla="*/ 74775 h 287019"/>
              <a:gd name="T36" fmla="*/ 28133 w 308609"/>
              <a:gd name="T37" fmla="*/ 81090 h 287019"/>
              <a:gd name="T38" fmla="*/ 43185 w 308609"/>
              <a:gd name="T39" fmla="*/ 83329 h 287019"/>
              <a:gd name="T40" fmla="*/ 55553 w 308609"/>
              <a:gd name="T41" fmla="*/ 80425 h 287019"/>
              <a:gd name="T42" fmla="*/ 66113 w 308609"/>
              <a:gd name="T43" fmla="*/ 73647 h 287019"/>
              <a:gd name="T44" fmla="*/ 74257 w 308609"/>
              <a:gd name="T45" fmla="*/ 63242 h 287019"/>
              <a:gd name="T46" fmla="*/ 79374 w 308609"/>
              <a:gd name="T47" fmla="*/ 49454 h 287019"/>
              <a:gd name="T48" fmla="*/ 80858 w 308609"/>
              <a:gd name="T49" fmla="*/ 32530 h 287019"/>
              <a:gd name="T50" fmla="*/ 75666 w 308609"/>
              <a:gd name="T51" fmla="*/ 19568 h 287019"/>
              <a:gd name="T52" fmla="*/ 66639 w 308609"/>
              <a:gd name="T53" fmla="*/ 9261 h 287019"/>
              <a:gd name="T54" fmla="*/ 54598 w 308609"/>
              <a:gd name="T55" fmla="*/ 2456 h 287019"/>
              <a:gd name="T56" fmla="*/ 40368 w 308609"/>
              <a:gd name="T57" fmla="*/ 0 h 287019"/>
              <a:gd name="T58" fmla="*/ 267200 w 308609"/>
              <a:gd name="T59" fmla="*/ 0 h 287019"/>
              <a:gd name="T60" fmla="*/ 233096 w 308609"/>
              <a:gd name="T61" fmla="*/ 21303 h 287019"/>
              <a:gd name="T62" fmla="*/ 227456 w 308609"/>
              <a:gd name="T63" fmla="*/ 53142 h 287019"/>
              <a:gd name="T64" fmla="*/ 233267 w 308609"/>
              <a:gd name="T65" fmla="*/ 65229 h 287019"/>
              <a:gd name="T66" fmla="*/ 242770 w 308609"/>
              <a:gd name="T67" fmla="*/ 74797 h 287019"/>
              <a:gd name="T68" fmla="*/ 255448 w 308609"/>
              <a:gd name="T69" fmla="*/ 81069 h 287019"/>
              <a:gd name="T70" fmla="*/ 270781 w 308609"/>
              <a:gd name="T71" fmla="*/ 83270 h 287019"/>
              <a:gd name="T72" fmla="*/ 283001 w 308609"/>
              <a:gd name="T73" fmla="*/ 80186 h 287019"/>
              <a:gd name="T74" fmla="*/ 293496 w 308609"/>
              <a:gd name="T75" fmla="*/ 73309 h 287019"/>
              <a:gd name="T76" fmla="*/ 301621 w 308609"/>
              <a:gd name="T77" fmla="*/ 62859 h 287019"/>
              <a:gd name="T78" fmla="*/ 306730 w 308609"/>
              <a:gd name="T79" fmla="*/ 49055 h 287019"/>
              <a:gd name="T80" fmla="*/ 308176 w 308609"/>
              <a:gd name="T81" fmla="*/ 32119 h 287019"/>
              <a:gd name="T82" fmla="*/ 302765 w 308609"/>
              <a:gd name="T83" fmla="*/ 19310 h 287019"/>
              <a:gd name="T84" fmla="*/ 293543 w 308609"/>
              <a:gd name="T85" fmla="*/ 9134 h 287019"/>
              <a:gd name="T86" fmla="*/ 281394 w 308609"/>
              <a:gd name="T87" fmla="*/ 2421 h 287019"/>
              <a:gd name="T88" fmla="*/ 267200 w 308609"/>
              <a:gd name="T89" fmla="*/ 0 h 2870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08609" h="287019">
                <a:moveTo>
                  <a:pt x="153784" y="166877"/>
                </a:moveTo>
                <a:lnTo>
                  <a:pt x="114144" y="183173"/>
                </a:lnTo>
                <a:lnTo>
                  <a:pt x="96183" y="221609"/>
                </a:lnTo>
                <a:lnTo>
                  <a:pt x="95218" y="238825"/>
                </a:lnTo>
                <a:lnTo>
                  <a:pt x="99550" y="251806"/>
                </a:lnTo>
                <a:lnTo>
                  <a:pt x="128219" y="280161"/>
                </a:lnTo>
                <a:lnTo>
                  <a:pt x="157294" y="286410"/>
                </a:lnTo>
                <a:lnTo>
                  <a:pt x="170332" y="284154"/>
                </a:lnTo>
                <a:lnTo>
                  <a:pt x="201216" y="261054"/>
                </a:lnTo>
                <a:lnTo>
                  <a:pt x="212848" y="217057"/>
                </a:lnTo>
                <a:lnTo>
                  <a:pt x="208954" y="203465"/>
                </a:lnTo>
                <a:lnTo>
                  <a:pt x="181353" y="173567"/>
                </a:lnTo>
                <a:lnTo>
                  <a:pt x="153784" y="166877"/>
                </a:lnTo>
                <a:close/>
              </a:path>
              <a:path w="308609" h="287019">
                <a:moveTo>
                  <a:pt x="40368" y="0"/>
                </a:moveTo>
                <a:lnTo>
                  <a:pt x="5766" y="21394"/>
                </a:lnTo>
                <a:lnTo>
                  <a:pt x="0" y="53031"/>
                </a:lnTo>
                <a:lnTo>
                  <a:pt x="5911" y="65162"/>
                </a:lnTo>
                <a:lnTo>
                  <a:pt x="15499" y="74775"/>
                </a:lnTo>
                <a:lnTo>
                  <a:pt x="28133" y="81090"/>
                </a:lnTo>
                <a:lnTo>
                  <a:pt x="43185" y="83329"/>
                </a:lnTo>
                <a:lnTo>
                  <a:pt x="55553" y="80425"/>
                </a:lnTo>
                <a:lnTo>
                  <a:pt x="66113" y="73647"/>
                </a:lnTo>
                <a:lnTo>
                  <a:pt x="74257" y="63242"/>
                </a:lnTo>
                <a:lnTo>
                  <a:pt x="79374" y="49454"/>
                </a:lnTo>
                <a:lnTo>
                  <a:pt x="80858" y="32530"/>
                </a:lnTo>
                <a:lnTo>
                  <a:pt x="75666" y="19568"/>
                </a:lnTo>
                <a:lnTo>
                  <a:pt x="66639" y="9261"/>
                </a:lnTo>
                <a:lnTo>
                  <a:pt x="54598" y="2456"/>
                </a:lnTo>
                <a:lnTo>
                  <a:pt x="40368" y="0"/>
                </a:lnTo>
                <a:close/>
              </a:path>
              <a:path w="308609" h="287019">
                <a:moveTo>
                  <a:pt x="267200" y="0"/>
                </a:moveTo>
                <a:lnTo>
                  <a:pt x="233096" y="21303"/>
                </a:lnTo>
                <a:lnTo>
                  <a:pt x="227456" y="53142"/>
                </a:lnTo>
                <a:lnTo>
                  <a:pt x="233267" y="65229"/>
                </a:lnTo>
                <a:lnTo>
                  <a:pt x="242770" y="74797"/>
                </a:lnTo>
                <a:lnTo>
                  <a:pt x="255448" y="81069"/>
                </a:lnTo>
                <a:lnTo>
                  <a:pt x="270781" y="83270"/>
                </a:lnTo>
                <a:lnTo>
                  <a:pt x="283001" y="80186"/>
                </a:lnTo>
                <a:lnTo>
                  <a:pt x="293496" y="73309"/>
                </a:lnTo>
                <a:lnTo>
                  <a:pt x="301621" y="62859"/>
                </a:lnTo>
                <a:lnTo>
                  <a:pt x="306730" y="49055"/>
                </a:lnTo>
                <a:lnTo>
                  <a:pt x="308176" y="32119"/>
                </a:lnTo>
                <a:lnTo>
                  <a:pt x="302765" y="19310"/>
                </a:lnTo>
                <a:lnTo>
                  <a:pt x="293543" y="9134"/>
                </a:lnTo>
                <a:lnTo>
                  <a:pt x="281394" y="2421"/>
                </a:lnTo>
                <a:lnTo>
                  <a:pt x="267200" y="0"/>
                </a:lnTo>
                <a:close/>
              </a:path>
            </a:pathLst>
          </a:custGeom>
          <a:solidFill>
            <a:srgbClr val="037B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9253" name="object 37">
            <a:extLst>
              <a:ext uri="{FF2B5EF4-FFF2-40B4-BE49-F238E27FC236}">
                <a16:creationId xmlns:a16="http://schemas.microsoft.com/office/drawing/2014/main" id="{8613E674-CF9B-4642-9A1E-A3ACA7E73D4F}"/>
              </a:ext>
            </a:extLst>
          </p:cNvPr>
          <p:cNvSpPr>
            <a:spLocks/>
          </p:cNvSpPr>
          <p:nvPr/>
        </p:nvSpPr>
        <p:spPr bwMode="auto">
          <a:xfrm>
            <a:off x="9721850" y="4351338"/>
            <a:ext cx="592138" cy="688975"/>
          </a:xfrm>
          <a:custGeom>
            <a:avLst/>
            <a:gdLst>
              <a:gd name="T0" fmla="*/ 0 w 593090"/>
              <a:gd name="T1" fmla="*/ 0 h 688975"/>
              <a:gd name="T2" fmla="*/ 0 w 593090"/>
              <a:gd name="T3" fmla="*/ 300477 h 688975"/>
              <a:gd name="T4" fmla="*/ 48249 w 593090"/>
              <a:gd name="T5" fmla="*/ 300477 h 688975"/>
              <a:gd name="T6" fmla="*/ 48249 w 593090"/>
              <a:gd name="T7" fmla="*/ 84069 h 688975"/>
              <a:gd name="T8" fmla="*/ 144600 w 593090"/>
              <a:gd name="T9" fmla="*/ 84069 h 688975"/>
              <a:gd name="T10" fmla="*/ 0 w 593090"/>
              <a:gd name="T11" fmla="*/ 0 h 688975"/>
              <a:gd name="T12" fmla="*/ 144600 w 593090"/>
              <a:gd name="T13" fmla="*/ 84069 h 688975"/>
              <a:gd name="T14" fmla="*/ 48249 w 593090"/>
              <a:gd name="T15" fmla="*/ 84069 h 688975"/>
              <a:gd name="T16" fmla="*/ 238140 w 593090"/>
              <a:gd name="T17" fmla="*/ 194559 h 688975"/>
              <a:gd name="T18" fmla="*/ 262127 w 593090"/>
              <a:gd name="T19" fmla="*/ 152399 h 688975"/>
              <a:gd name="T20" fmla="*/ 144600 w 593090"/>
              <a:gd name="T21" fmla="*/ 84069 h 688975"/>
              <a:gd name="T22" fmla="*/ 337565 w 593090"/>
              <a:gd name="T23" fmla="*/ 196083 h 688975"/>
              <a:gd name="T24" fmla="*/ 313060 w 593090"/>
              <a:gd name="T25" fmla="*/ 238256 h 688975"/>
              <a:gd name="T26" fmla="*/ 495940 w 593090"/>
              <a:gd name="T27" fmla="*/ 344174 h 688975"/>
              <a:gd name="T28" fmla="*/ 313060 w 593090"/>
              <a:gd name="T29" fmla="*/ 450854 h 688975"/>
              <a:gd name="T30" fmla="*/ 337565 w 593090"/>
              <a:gd name="T31" fmla="*/ 492764 h 688975"/>
              <a:gd name="T32" fmla="*/ 592835 w 593090"/>
              <a:gd name="T33" fmla="*/ 344174 h 688975"/>
              <a:gd name="T34" fmla="*/ 337565 w 593090"/>
              <a:gd name="T35" fmla="*/ 196083 h 688975"/>
              <a:gd name="T36" fmla="*/ 48249 w 593090"/>
              <a:gd name="T37" fmla="*/ 387857 h 688975"/>
              <a:gd name="T38" fmla="*/ 0 w 593090"/>
              <a:gd name="T39" fmla="*/ 387857 h 688975"/>
              <a:gd name="T40" fmla="*/ 0 w 593090"/>
              <a:gd name="T41" fmla="*/ 688847 h 688975"/>
              <a:gd name="T42" fmla="*/ 144600 w 593090"/>
              <a:gd name="T43" fmla="*/ 604778 h 688975"/>
              <a:gd name="T44" fmla="*/ 48249 w 593090"/>
              <a:gd name="T45" fmla="*/ 604778 h 688975"/>
              <a:gd name="T46" fmla="*/ 48249 w 593090"/>
              <a:gd name="T47" fmla="*/ 387857 h 688975"/>
              <a:gd name="T48" fmla="*/ 238140 w 593090"/>
              <a:gd name="T49" fmla="*/ 494537 h 688975"/>
              <a:gd name="T50" fmla="*/ 48249 w 593090"/>
              <a:gd name="T51" fmla="*/ 604778 h 688975"/>
              <a:gd name="T52" fmla="*/ 144600 w 593090"/>
              <a:gd name="T53" fmla="*/ 604778 h 688975"/>
              <a:gd name="T54" fmla="*/ 262127 w 593090"/>
              <a:gd name="T55" fmla="*/ 536447 h 688975"/>
              <a:gd name="T56" fmla="*/ 238140 w 593090"/>
              <a:gd name="T57" fmla="*/ 494537 h 6889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93090" h="688975">
                <a:moveTo>
                  <a:pt x="0" y="0"/>
                </a:moveTo>
                <a:lnTo>
                  <a:pt x="0" y="300477"/>
                </a:lnTo>
                <a:lnTo>
                  <a:pt x="48249" y="300477"/>
                </a:lnTo>
                <a:lnTo>
                  <a:pt x="48249" y="84069"/>
                </a:lnTo>
                <a:lnTo>
                  <a:pt x="144600" y="84069"/>
                </a:lnTo>
                <a:lnTo>
                  <a:pt x="0" y="0"/>
                </a:lnTo>
                <a:close/>
              </a:path>
              <a:path w="593090" h="688975">
                <a:moveTo>
                  <a:pt x="144600" y="84069"/>
                </a:moveTo>
                <a:lnTo>
                  <a:pt x="48249" y="84069"/>
                </a:lnTo>
                <a:lnTo>
                  <a:pt x="238140" y="194559"/>
                </a:lnTo>
                <a:lnTo>
                  <a:pt x="262127" y="152399"/>
                </a:lnTo>
                <a:lnTo>
                  <a:pt x="144600" y="84069"/>
                </a:lnTo>
                <a:close/>
              </a:path>
              <a:path w="593090" h="688975">
                <a:moveTo>
                  <a:pt x="337565" y="196083"/>
                </a:moveTo>
                <a:lnTo>
                  <a:pt x="313060" y="238256"/>
                </a:lnTo>
                <a:lnTo>
                  <a:pt x="495940" y="344174"/>
                </a:lnTo>
                <a:lnTo>
                  <a:pt x="313060" y="450854"/>
                </a:lnTo>
                <a:lnTo>
                  <a:pt x="337565" y="492764"/>
                </a:lnTo>
                <a:lnTo>
                  <a:pt x="592835" y="344174"/>
                </a:lnTo>
                <a:lnTo>
                  <a:pt x="337565" y="196083"/>
                </a:lnTo>
                <a:close/>
              </a:path>
              <a:path w="593090" h="688975">
                <a:moveTo>
                  <a:pt x="48249" y="387857"/>
                </a:moveTo>
                <a:lnTo>
                  <a:pt x="0" y="387857"/>
                </a:lnTo>
                <a:lnTo>
                  <a:pt x="0" y="688847"/>
                </a:lnTo>
                <a:lnTo>
                  <a:pt x="144600" y="604778"/>
                </a:lnTo>
                <a:lnTo>
                  <a:pt x="48249" y="604778"/>
                </a:lnTo>
                <a:lnTo>
                  <a:pt x="48249" y="387857"/>
                </a:lnTo>
                <a:close/>
              </a:path>
              <a:path w="593090" h="688975">
                <a:moveTo>
                  <a:pt x="238140" y="494537"/>
                </a:moveTo>
                <a:lnTo>
                  <a:pt x="48249" y="604778"/>
                </a:lnTo>
                <a:lnTo>
                  <a:pt x="144600" y="604778"/>
                </a:lnTo>
                <a:lnTo>
                  <a:pt x="262127" y="536447"/>
                </a:lnTo>
                <a:lnTo>
                  <a:pt x="238140" y="494537"/>
                </a:lnTo>
                <a:close/>
              </a:path>
            </a:pathLst>
          </a:custGeom>
          <a:solidFill>
            <a:srgbClr val="037B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9254" name="object 38">
            <a:extLst>
              <a:ext uri="{FF2B5EF4-FFF2-40B4-BE49-F238E27FC236}">
                <a16:creationId xmlns:a16="http://schemas.microsoft.com/office/drawing/2014/main" id="{42FBC1F7-93CE-4145-BBDB-BD0208A29322}"/>
              </a:ext>
            </a:extLst>
          </p:cNvPr>
          <p:cNvSpPr>
            <a:spLocks/>
          </p:cNvSpPr>
          <p:nvPr/>
        </p:nvSpPr>
        <p:spPr bwMode="auto">
          <a:xfrm>
            <a:off x="6691313" y="4451350"/>
            <a:ext cx="708025" cy="496888"/>
          </a:xfrm>
          <a:custGeom>
            <a:avLst/>
            <a:gdLst>
              <a:gd name="T0" fmla="*/ 230404 w 707390"/>
              <a:gd name="T1" fmla="*/ 24383 h 497204"/>
              <a:gd name="T2" fmla="*/ 155026 w 707390"/>
              <a:gd name="T3" fmla="*/ 60959 h 497204"/>
              <a:gd name="T4" fmla="*/ 108381 w 707390"/>
              <a:gd name="T5" fmla="*/ 94487 h 497204"/>
              <a:gd name="T6" fmla="*/ 63270 w 707390"/>
              <a:gd name="T7" fmla="*/ 137159 h 497204"/>
              <a:gd name="T8" fmla="*/ 27376 w 707390"/>
              <a:gd name="T9" fmla="*/ 182879 h 497204"/>
              <a:gd name="T10" fmla="*/ 5349 w 707390"/>
              <a:gd name="T11" fmla="*/ 225551 h 497204"/>
              <a:gd name="T12" fmla="*/ 722 w 707390"/>
              <a:gd name="T13" fmla="*/ 259079 h 497204"/>
              <a:gd name="T14" fmla="*/ 15039 w 707390"/>
              <a:gd name="T15" fmla="*/ 298703 h 497204"/>
              <a:gd name="T16" fmla="*/ 45015 w 707390"/>
              <a:gd name="T17" fmla="*/ 344423 h 497204"/>
              <a:gd name="T18" fmla="*/ 87152 w 707390"/>
              <a:gd name="T19" fmla="*/ 387095 h 497204"/>
              <a:gd name="T20" fmla="*/ 132516 w 707390"/>
              <a:gd name="T21" fmla="*/ 423671 h 497204"/>
              <a:gd name="T22" fmla="*/ 243654 w 707390"/>
              <a:gd name="T23" fmla="*/ 481583 h 497204"/>
              <a:gd name="T24" fmla="*/ 529648 w 707390"/>
              <a:gd name="T25" fmla="*/ 454151 h 497204"/>
              <a:gd name="T26" fmla="*/ 310911 w 707390"/>
              <a:gd name="T27" fmla="*/ 448055 h 497204"/>
              <a:gd name="T28" fmla="*/ 237941 w 707390"/>
              <a:gd name="T29" fmla="*/ 429767 h 497204"/>
              <a:gd name="T30" fmla="*/ 135973 w 707390"/>
              <a:gd name="T31" fmla="*/ 368807 h 497204"/>
              <a:gd name="T32" fmla="*/ 91291 w 707390"/>
              <a:gd name="T33" fmla="*/ 323087 h 497204"/>
              <a:gd name="T34" fmla="*/ 59344 w 707390"/>
              <a:gd name="T35" fmla="*/ 280415 h 497204"/>
              <a:gd name="T36" fmla="*/ 47900 w 707390"/>
              <a:gd name="T37" fmla="*/ 243839 h 497204"/>
              <a:gd name="T38" fmla="*/ 64295 w 707390"/>
              <a:gd name="T39" fmla="*/ 213359 h 497204"/>
              <a:gd name="T40" fmla="*/ 100608 w 707390"/>
              <a:gd name="T41" fmla="*/ 167639 h 497204"/>
              <a:gd name="T42" fmla="*/ 149627 w 707390"/>
              <a:gd name="T43" fmla="*/ 121919 h 497204"/>
              <a:gd name="T44" fmla="*/ 204752 w 707390"/>
              <a:gd name="T45" fmla="*/ 85343 h 497204"/>
              <a:gd name="T46" fmla="*/ 252132 w 707390"/>
              <a:gd name="T47" fmla="*/ 67055 h 497204"/>
              <a:gd name="T48" fmla="*/ 327389 w 707390"/>
              <a:gd name="T49" fmla="*/ 48767 h 497204"/>
              <a:gd name="T50" fmla="*/ 476963 w 707390"/>
              <a:gd name="T51" fmla="*/ 21335 h 497204"/>
              <a:gd name="T52" fmla="*/ 384172 w 707390"/>
              <a:gd name="T53" fmla="*/ 51815 h 497204"/>
              <a:gd name="T54" fmla="*/ 446376 w 707390"/>
              <a:gd name="T55" fmla="*/ 60959 h 497204"/>
              <a:gd name="T56" fmla="*/ 494064 w 707390"/>
              <a:gd name="T57" fmla="*/ 79247 h 497204"/>
              <a:gd name="T58" fmla="*/ 561667 w 707390"/>
              <a:gd name="T59" fmla="*/ 121919 h 497204"/>
              <a:gd name="T60" fmla="*/ 634715 w 707390"/>
              <a:gd name="T61" fmla="*/ 195071 h 497204"/>
              <a:gd name="T62" fmla="*/ 656382 w 707390"/>
              <a:gd name="T63" fmla="*/ 237743 h 497204"/>
              <a:gd name="T64" fmla="*/ 655070 w 707390"/>
              <a:gd name="T65" fmla="*/ 268223 h 497204"/>
              <a:gd name="T66" fmla="*/ 630845 w 707390"/>
              <a:gd name="T67" fmla="*/ 310895 h 497204"/>
              <a:gd name="T68" fmla="*/ 588522 w 707390"/>
              <a:gd name="T69" fmla="*/ 356615 h 497204"/>
              <a:gd name="T70" fmla="*/ 545028 w 707390"/>
              <a:gd name="T71" fmla="*/ 390143 h 497204"/>
              <a:gd name="T72" fmla="*/ 501000 w 707390"/>
              <a:gd name="T73" fmla="*/ 417575 h 497204"/>
              <a:gd name="T74" fmla="*/ 453407 w 707390"/>
              <a:gd name="T75" fmla="*/ 435863 h 497204"/>
              <a:gd name="T76" fmla="*/ 535975 w 707390"/>
              <a:gd name="T77" fmla="*/ 451103 h 497204"/>
              <a:gd name="T78" fmla="*/ 591479 w 707390"/>
              <a:gd name="T79" fmla="*/ 414527 h 497204"/>
              <a:gd name="T80" fmla="*/ 647841 w 707390"/>
              <a:gd name="T81" fmla="*/ 365759 h 497204"/>
              <a:gd name="T82" fmla="*/ 681747 w 707390"/>
              <a:gd name="T83" fmla="*/ 320039 h 497204"/>
              <a:gd name="T84" fmla="*/ 702173 w 707390"/>
              <a:gd name="T85" fmla="*/ 277367 h 497204"/>
              <a:gd name="T86" fmla="*/ 705993 w 707390"/>
              <a:gd name="T87" fmla="*/ 237743 h 497204"/>
              <a:gd name="T88" fmla="*/ 691169 w 707390"/>
              <a:gd name="T89" fmla="*/ 195071 h 497204"/>
              <a:gd name="T90" fmla="*/ 661397 w 707390"/>
              <a:gd name="T91" fmla="*/ 152399 h 497204"/>
              <a:gd name="T92" fmla="*/ 619480 w 707390"/>
              <a:gd name="T93" fmla="*/ 106679 h 497204"/>
              <a:gd name="T94" fmla="*/ 574647 w 707390"/>
              <a:gd name="T95" fmla="*/ 73151 h 497204"/>
              <a:gd name="T96" fmla="*/ 353319 w 707390"/>
              <a:gd name="T97" fmla="*/ 0 h 497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707390" h="497204">
                <a:moveTo>
                  <a:pt x="395814" y="3047"/>
                </a:moveTo>
                <a:lnTo>
                  <a:pt x="311230" y="3047"/>
                </a:lnTo>
                <a:lnTo>
                  <a:pt x="243528" y="18287"/>
                </a:lnTo>
                <a:lnTo>
                  <a:pt x="230404" y="24383"/>
                </a:lnTo>
                <a:lnTo>
                  <a:pt x="217431" y="27431"/>
                </a:lnTo>
                <a:lnTo>
                  <a:pt x="204615" y="33527"/>
                </a:lnTo>
                <a:lnTo>
                  <a:pt x="167161" y="51815"/>
                </a:lnTo>
                <a:lnTo>
                  <a:pt x="155026" y="60959"/>
                </a:lnTo>
                <a:lnTo>
                  <a:pt x="143075" y="67055"/>
                </a:lnTo>
                <a:lnTo>
                  <a:pt x="131314" y="76199"/>
                </a:lnTo>
                <a:lnTo>
                  <a:pt x="119747" y="85343"/>
                </a:lnTo>
                <a:lnTo>
                  <a:pt x="108381" y="94487"/>
                </a:lnTo>
                <a:lnTo>
                  <a:pt x="97220" y="103631"/>
                </a:lnTo>
                <a:lnTo>
                  <a:pt x="85342" y="112775"/>
                </a:lnTo>
                <a:lnTo>
                  <a:pt x="74007" y="124967"/>
                </a:lnTo>
                <a:lnTo>
                  <a:pt x="63270" y="137159"/>
                </a:lnTo>
                <a:lnTo>
                  <a:pt x="53185" y="146303"/>
                </a:lnTo>
                <a:lnTo>
                  <a:pt x="43805" y="158495"/>
                </a:lnTo>
                <a:lnTo>
                  <a:pt x="35184" y="170687"/>
                </a:lnTo>
                <a:lnTo>
                  <a:pt x="27376" y="182879"/>
                </a:lnTo>
                <a:lnTo>
                  <a:pt x="20435" y="192023"/>
                </a:lnTo>
                <a:lnTo>
                  <a:pt x="14414" y="204215"/>
                </a:lnTo>
                <a:lnTo>
                  <a:pt x="9367" y="213359"/>
                </a:lnTo>
                <a:lnTo>
                  <a:pt x="5349" y="225551"/>
                </a:lnTo>
                <a:lnTo>
                  <a:pt x="2412" y="234695"/>
                </a:lnTo>
                <a:lnTo>
                  <a:pt x="611" y="243839"/>
                </a:lnTo>
                <a:lnTo>
                  <a:pt x="0" y="249935"/>
                </a:lnTo>
                <a:lnTo>
                  <a:pt x="722" y="259079"/>
                </a:lnTo>
                <a:lnTo>
                  <a:pt x="2642" y="268223"/>
                </a:lnTo>
                <a:lnTo>
                  <a:pt x="5704" y="277367"/>
                </a:lnTo>
                <a:lnTo>
                  <a:pt x="9855" y="286511"/>
                </a:lnTo>
                <a:lnTo>
                  <a:pt x="15039" y="298703"/>
                </a:lnTo>
                <a:lnTo>
                  <a:pt x="21201" y="307847"/>
                </a:lnTo>
                <a:lnTo>
                  <a:pt x="28288" y="320039"/>
                </a:lnTo>
                <a:lnTo>
                  <a:pt x="36244" y="332231"/>
                </a:lnTo>
                <a:lnTo>
                  <a:pt x="45015" y="344423"/>
                </a:lnTo>
                <a:lnTo>
                  <a:pt x="54546" y="353567"/>
                </a:lnTo>
                <a:lnTo>
                  <a:pt x="64782" y="365759"/>
                </a:lnTo>
                <a:lnTo>
                  <a:pt x="75669" y="377951"/>
                </a:lnTo>
                <a:lnTo>
                  <a:pt x="87152" y="387095"/>
                </a:lnTo>
                <a:lnTo>
                  <a:pt x="99177" y="399287"/>
                </a:lnTo>
                <a:lnTo>
                  <a:pt x="110059" y="408431"/>
                </a:lnTo>
                <a:lnTo>
                  <a:pt x="121174" y="417575"/>
                </a:lnTo>
                <a:lnTo>
                  <a:pt x="132516" y="423671"/>
                </a:lnTo>
                <a:lnTo>
                  <a:pt x="144077" y="432815"/>
                </a:lnTo>
                <a:lnTo>
                  <a:pt x="192383" y="460247"/>
                </a:lnTo>
                <a:lnTo>
                  <a:pt x="230582" y="475487"/>
                </a:lnTo>
                <a:lnTo>
                  <a:pt x="243654" y="481583"/>
                </a:lnTo>
                <a:lnTo>
                  <a:pt x="311237" y="496823"/>
                </a:lnTo>
                <a:lnTo>
                  <a:pt x="395841" y="496823"/>
                </a:lnTo>
                <a:lnTo>
                  <a:pt x="477669" y="478535"/>
                </a:lnTo>
                <a:lnTo>
                  <a:pt x="529648" y="454151"/>
                </a:lnTo>
                <a:lnTo>
                  <a:pt x="535975" y="451103"/>
                </a:lnTo>
                <a:lnTo>
                  <a:pt x="335956" y="451103"/>
                </a:lnTo>
                <a:lnTo>
                  <a:pt x="323392" y="448055"/>
                </a:lnTo>
                <a:lnTo>
                  <a:pt x="310911" y="448055"/>
                </a:lnTo>
                <a:lnTo>
                  <a:pt x="286207" y="441959"/>
                </a:lnTo>
                <a:lnTo>
                  <a:pt x="273992" y="441959"/>
                </a:lnTo>
                <a:lnTo>
                  <a:pt x="261874" y="435863"/>
                </a:lnTo>
                <a:lnTo>
                  <a:pt x="237941" y="429767"/>
                </a:lnTo>
                <a:lnTo>
                  <a:pt x="202855" y="411479"/>
                </a:lnTo>
                <a:lnTo>
                  <a:pt x="168833" y="393191"/>
                </a:lnTo>
                <a:lnTo>
                  <a:pt x="146791" y="374903"/>
                </a:lnTo>
                <a:lnTo>
                  <a:pt x="135973" y="368807"/>
                </a:lnTo>
                <a:lnTo>
                  <a:pt x="125295" y="359663"/>
                </a:lnTo>
                <a:lnTo>
                  <a:pt x="113181" y="347471"/>
                </a:lnTo>
                <a:lnTo>
                  <a:pt x="101816" y="335279"/>
                </a:lnTo>
                <a:lnTo>
                  <a:pt x="91291" y="323087"/>
                </a:lnTo>
                <a:lnTo>
                  <a:pt x="81692" y="313943"/>
                </a:lnTo>
                <a:lnTo>
                  <a:pt x="73109" y="301751"/>
                </a:lnTo>
                <a:lnTo>
                  <a:pt x="65630" y="289559"/>
                </a:lnTo>
                <a:lnTo>
                  <a:pt x="59344" y="280415"/>
                </a:lnTo>
                <a:lnTo>
                  <a:pt x="54340" y="268223"/>
                </a:lnTo>
                <a:lnTo>
                  <a:pt x="50705" y="259079"/>
                </a:lnTo>
                <a:lnTo>
                  <a:pt x="48529" y="252983"/>
                </a:lnTo>
                <a:lnTo>
                  <a:pt x="47900" y="243839"/>
                </a:lnTo>
                <a:lnTo>
                  <a:pt x="49978" y="237743"/>
                </a:lnTo>
                <a:lnTo>
                  <a:pt x="53433" y="231647"/>
                </a:lnTo>
                <a:lnTo>
                  <a:pt x="58219" y="222503"/>
                </a:lnTo>
                <a:lnTo>
                  <a:pt x="64295" y="213359"/>
                </a:lnTo>
                <a:lnTo>
                  <a:pt x="71615" y="201167"/>
                </a:lnTo>
                <a:lnTo>
                  <a:pt x="80136" y="188975"/>
                </a:lnTo>
                <a:lnTo>
                  <a:pt x="89815" y="179831"/>
                </a:lnTo>
                <a:lnTo>
                  <a:pt x="100608" y="167639"/>
                </a:lnTo>
                <a:lnTo>
                  <a:pt x="112471" y="155447"/>
                </a:lnTo>
                <a:lnTo>
                  <a:pt x="125361" y="143255"/>
                </a:lnTo>
                <a:lnTo>
                  <a:pt x="139234" y="128015"/>
                </a:lnTo>
                <a:lnTo>
                  <a:pt x="149627" y="121919"/>
                </a:lnTo>
                <a:lnTo>
                  <a:pt x="160242" y="112775"/>
                </a:lnTo>
                <a:lnTo>
                  <a:pt x="171071" y="106679"/>
                </a:lnTo>
                <a:lnTo>
                  <a:pt x="182104" y="97535"/>
                </a:lnTo>
                <a:lnTo>
                  <a:pt x="204752" y="85343"/>
                </a:lnTo>
                <a:lnTo>
                  <a:pt x="216349" y="79247"/>
                </a:lnTo>
                <a:lnTo>
                  <a:pt x="228117" y="76199"/>
                </a:lnTo>
                <a:lnTo>
                  <a:pt x="240048" y="70103"/>
                </a:lnTo>
                <a:lnTo>
                  <a:pt x="252132" y="67055"/>
                </a:lnTo>
                <a:lnTo>
                  <a:pt x="264362" y="60959"/>
                </a:lnTo>
                <a:lnTo>
                  <a:pt x="301836" y="51815"/>
                </a:lnTo>
                <a:lnTo>
                  <a:pt x="314562" y="51815"/>
                </a:lnTo>
                <a:lnTo>
                  <a:pt x="327389" y="48767"/>
                </a:lnTo>
                <a:lnTo>
                  <a:pt x="539645" y="48767"/>
                </a:lnTo>
                <a:lnTo>
                  <a:pt x="515183" y="36575"/>
                </a:lnTo>
                <a:lnTo>
                  <a:pt x="502639" y="33527"/>
                </a:lnTo>
                <a:lnTo>
                  <a:pt x="476963" y="21335"/>
                </a:lnTo>
                <a:lnTo>
                  <a:pt x="395814" y="3047"/>
                </a:lnTo>
                <a:close/>
              </a:path>
              <a:path w="707390" h="497204">
                <a:moveTo>
                  <a:pt x="539645" y="48767"/>
                </a:moveTo>
                <a:lnTo>
                  <a:pt x="371416" y="48767"/>
                </a:lnTo>
                <a:lnTo>
                  <a:pt x="384172" y="51815"/>
                </a:lnTo>
                <a:lnTo>
                  <a:pt x="396827" y="51815"/>
                </a:lnTo>
                <a:lnTo>
                  <a:pt x="409378" y="54863"/>
                </a:lnTo>
                <a:lnTo>
                  <a:pt x="421821" y="54863"/>
                </a:lnTo>
                <a:lnTo>
                  <a:pt x="446376" y="60959"/>
                </a:lnTo>
                <a:lnTo>
                  <a:pt x="458480" y="67055"/>
                </a:lnTo>
                <a:lnTo>
                  <a:pt x="470465" y="70103"/>
                </a:lnTo>
                <a:lnTo>
                  <a:pt x="482327" y="76199"/>
                </a:lnTo>
                <a:lnTo>
                  <a:pt x="494064" y="79247"/>
                </a:lnTo>
                <a:lnTo>
                  <a:pt x="528487" y="97535"/>
                </a:lnTo>
                <a:lnTo>
                  <a:pt x="539690" y="106679"/>
                </a:lnTo>
                <a:lnTo>
                  <a:pt x="550751" y="112775"/>
                </a:lnTo>
                <a:lnTo>
                  <a:pt x="561667" y="121919"/>
                </a:lnTo>
                <a:lnTo>
                  <a:pt x="595224" y="149351"/>
                </a:lnTo>
                <a:lnTo>
                  <a:pt x="616938" y="173735"/>
                </a:lnTo>
                <a:lnTo>
                  <a:pt x="626351" y="182879"/>
                </a:lnTo>
                <a:lnTo>
                  <a:pt x="634715" y="195071"/>
                </a:lnTo>
                <a:lnTo>
                  <a:pt x="641966" y="207263"/>
                </a:lnTo>
                <a:lnTo>
                  <a:pt x="648037" y="216407"/>
                </a:lnTo>
                <a:lnTo>
                  <a:pt x="652864" y="228599"/>
                </a:lnTo>
                <a:lnTo>
                  <a:pt x="656382" y="237743"/>
                </a:lnTo>
                <a:lnTo>
                  <a:pt x="658526" y="246887"/>
                </a:lnTo>
                <a:lnTo>
                  <a:pt x="659232" y="252983"/>
                </a:lnTo>
                <a:lnTo>
                  <a:pt x="657862" y="262127"/>
                </a:lnTo>
                <a:lnTo>
                  <a:pt x="655070" y="268223"/>
                </a:lnTo>
                <a:lnTo>
                  <a:pt x="650915" y="277367"/>
                </a:lnTo>
                <a:lnTo>
                  <a:pt x="645453" y="289559"/>
                </a:lnTo>
                <a:lnTo>
                  <a:pt x="638744" y="298703"/>
                </a:lnTo>
                <a:lnTo>
                  <a:pt x="630845" y="310895"/>
                </a:lnTo>
                <a:lnTo>
                  <a:pt x="621816" y="323087"/>
                </a:lnTo>
                <a:lnTo>
                  <a:pt x="611713" y="335279"/>
                </a:lnTo>
                <a:lnTo>
                  <a:pt x="600596" y="344423"/>
                </a:lnTo>
                <a:lnTo>
                  <a:pt x="588522" y="356615"/>
                </a:lnTo>
                <a:lnTo>
                  <a:pt x="575549" y="368807"/>
                </a:lnTo>
                <a:lnTo>
                  <a:pt x="565622" y="377951"/>
                </a:lnTo>
                <a:lnTo>
                  <a:pt x="555447" y="384047"/>
                </a:lnTo>
                <a:lnTo>
                  <a:pt x="545028" y="390143"/>
                </a:lnTo>
                <a:lnTo>
                  <a:pt x="534370" y="399287"/>
                </a:lnTo>
                <a:lnTo>
                  <a:pt x="523476" y="405383"/>
                </a:lnTo>
                <a:lnTo>
                  <a:pt x="512351" y="411479"/>
                </a:lnTo>
                <a:lnTo>
                  <a:pt x="501000" y="417575"/>
                </a:lnTo>
                <a:lnTo>
                  <a:pt x="489425" y="420623"/>
                </a:lnTo>
                <a:lnTo>
                  <a:pt x="477632" y="426719"/>
                </a:lnTo>
                <a:lnTo>
                  <a:pt x="465625" y="429767"/>
                </a:lnTo>
                <a:lnTo>
                  <a:pt x="453407" y="435863"/>
                </a:lnTo>
                <a:lnTo>
                  <a:pt x="402517" y="448055"/>
                </a:lnTo>
                <a:lnTo>
                  <a:pt x="389310" y="448055"/>
                </a:lnTo>
                <a:lnTo>
                  <a:pt x="375919" y="451103"/>
                </a:lnTo>
                <a:lnTo>
                  <a:pt x="535975" y="451103"/>
                </a:lnTo>
                <a:lnTo>
                  <a:pt x="542301" y="448055"/>
                </a:lnTo>
                <a:lnTo>
                  <a:pt x="554813" y="438911"/>
                </a:lnTo>
                <a:lnTo>
                  <a:pt x="567182" y="432815"/>
                </a:lnTo>
                <a:lnTo>
                  <a:pt x="591479" y="414527"/>
                </a:lnTo>
                <a:lnTo>
                  <a:pt x="615177" y="396239"/>
                </a:lnTo>
                <a:lnTo>
                  <a:pt x="626670" y="387095"/>
                </a:lnTo>
                <a:lnTo>
                  <a:pt x="637573" y="374903"/>
                </a:lnTo>
                <a:lnTo>
                  <a:pt x="647841" y="365759"/>
                </a:lnTo>
                <a:lnTo>
                  <a:pt x="657435" y="353567"/>
                </a:lnTo>
                <a:lnTo>
                  <a:pt x="666312" y="341375"/>
                </a:lnTo>
                <a:lnTo>
                  <a:pt x="674430" y="332231"/>
                </a:lnTo>
                <a:lnTo>
                  <a:pt x="681747" y="320039"/>
                </a:lnTo>
                <a:lnTo>
                  <a:pt x="688222" y="307847"/>
                </a:lnTo>
                <a:lnTo>
                  <a:pt x="693812" y="298703"/>
                </a:lnTo>
                <a:lnTo>
                  <a:pt x="698477" y="286511"/>
                </a:lnTo>
                <a:lnTo>
                  <a:pt x="702173" y="277367"/>
                </a:lnTo>
                <a:lnTo>
                  <a:pt x="704859" y="265175"/>
                </a:lnTo>
                <a:lnTo>
                  <a:pt x="706494" y="256031"/>
                </a:lnTo>
                <a:lnTo>
                  <a:pt x="707035" y="246887"/>
                </a:lnTo>
                <a:lnTo>
                  <a:pt x="705993" y="237743"/>
                </a:lnTo>
                <a:lnTo>
                  <a:pt x="703842" y="228599"/>
                </a:lnTo>
                <a:lnTo>
                  <a:pt x="700625" y="216407"/>
                </a:lnTo>
                <a:lnTo>
                  <a:pt x="696386" y="207263"/>
                </a:lnTo>
                <a:lnTo>
                  <a:pt x="691169" y="195071"/>
                </a:lnTo>
                <a:lnTo>
                  <a:pt x="685018" y="185927"/>
                </a:lnTo>
                <a:lnTo>
                  <a:pt x="677977" y="173735"/>
                </a:lnTo>
                <a:lnTo>
                  <a:pt x="670089" y="161543"/>
                </a:lnTo>
                <a:lnTo>
                  <a:pt x="661397" y="152399"/>
                </a:lnTo>
                <a:lnTo>
                  <a:pt x="651947" y="140207"/>
                </a:lnTo>
                <a:lnTo>
                  <a:pt x="641782" y="128015"/>
                </a:lnTo>
                <a:lnTo>
                  <a:pt x="630945" y="118871"/>
                </a:lnTo>
                <a:lnTo>
                  <a:pt x="619480" y="106679"/>
                </a:lnTo>
                <a:lnTo>
                  <a:pt x="607431" y="97535"/>
                </a:lnTo>
                <a:lnTo>
                  <a:pt x="596763" y="88391"/>
                </a:lnTo>
                <a:lnTo>
                  <a:pt x="585833" y="79247"/>
                </a:lnTo>
                <a:lnTo>
                  <a:pt x="574647" y="73151"/>
                </a:lnTo>
                <a:lnTo>
                  <a:pt x="563216" y="64007"/>
                </a:lnTo>
                <a:lnTo>
                  <a:pt x="551545" y="57911"/>
                </a:lnTo>
                <a:lnTo>
                  <a:pt x="539645" y="48767"/>
                </a:lnTo>
                <a:close/>
              </a:path>
              <a:path w="707390" h="497204">
                <a:moveTo>
                  <a:pt x="353319" y="0"/>
                </a:moveTo>
                <a:lnTo>
                  <a:pt x="339180" y="3047"/>
                </a:lnTo>
                <a:lnTo>
                  <a:pt x="367605" y="3047"/>
                </a:lnTo>
                <a:lnTo>
                  <a:pt x="353319" y="0"/>
                </a:lnTo>
                <a:close/>
              </a:path>
            </a:pathLst>
          </a:custGeom>
          <a:solidFill>
            <a:srgbClr val="037B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9255" name="object 39">
            <a:extLst>
              <a:ext uri="{FF2B5EF4-FFF2-40B4-BE49-F238E27FC236}">
                <a16:creationId xmlns:a16="http://schemas.microsoft.com/office/drawing/2014/main" id="{94CB60B7-8124-4772-8079-581B8FD438EA}"/>
              </a:ext>
            </a:extLst>
          </p:cNvPr>
          <p:cNvSpPr>
            <a:spLocks/>
          </p:cNvSpPr>
          <p:nvPr/>
        </p:nvSpPr>
        <p:spPr bwMode="auto">
          <a:xfrm>
            <a:off x="6927850" y="4581525"/>
            <a:ext cx="238125" cy="238125"/>
          </a:xfrm>
          <a:custGeom>
            <a:avLst/>
            <a:gdLst>
              <a:gd name="T0" fmla="*/ 72929 w 238125"/>
              <a:gd name="T1" fmla="*/ 199695 h 238125"/>
              <a:gd name="T2" fmla="*/ 86500 w 238125"/>
              <a:gd name="T3" fmla="*/ 206500 h 238125"/>
              <a:gd name="T4" fmla="*/ 102191 w 238125"/>
              <a:gd name="T5" fmla="*/ 237613 h 238125"/>
              <a:gd name="T6" fmla="*/ 143852 w 238125"/>
              <a:gd name="T7" fmla="*/ 208673 h 238125"/>
              <a:gd name="T8" fmla="*/ 158494 w 238125"/>
              <a:gd name="T9" fmla="*/ 203833 h 238125"/>
              <a:gd name="T10" fmla="*/ 205433 w 238125"/>
              <a:gd name="T11" fmla="*/ 199642 h 238125"/>
              <a:gd name="T12" fmla="*/ 190801 w 238125"/>
              <a:gd name="T13" fmla="*/ 214199 h 238125"/>
              <a:gd name="T14" fmla="*/ 46968 w 238125"/>
              <a:gd name="T15" fmla="*/ 23540 h 238125"/>
              <a:gd name="T16" fmla="*/ 38044 w 238125"/>
              <a:gd name="T17" fmla="*/ 72920 h 238125"/>
              <a:gd name="T18" fmla="*/ 31240 w 238125"/>
              <a:gd name="T19" fmla="*/ 86485 h 238125"/>
              <a:gd name="T20" fmla="*/ 126 w 238125"/>
              <a:gd name="T21" fmla="*/ 102200 h 238125"/>
              <a:gd name="T22" fmla="*/ 29061 w 238125"/>
              <a:gd name="T23" fmla="*/ 143843 h 238125"/>
              <a:gd name="T24" fmla="*/ 33922 w 238125"/>
              <a:gd name="T25" fmla="*/ 158494 h 238125"/>
              <a:gd name="T26" fmla="*/ 23549 w 238125"/>
              <a:gd name="T27" fmla="*/ 190787 h 238125"/>
              <a:gd name="T28" fmla="*/ 72929 w 238125"/>
              <a:gd name="T29" fmla="*/ 199695 h 238125"/>
              <a:gd name="T30" fmla="*/ 205433 w 238125"/>
              <a:gd name="T31" fmla="*/ 199642 h 238125"/>
              <a:gd name="T32" fmla="*/ 200531 w 238125"/>
              <a:gd name="T33" fmla="*/ 166364 h 238125"/>
              <a:gd name="T34" fmla="*/ 104708 w 238125"/>
              <a:gd name="T35" fmla="*/ 164176 h 238125"/>
              <a:gd name="T36" fmla="*/ 82067 w 238125"/>
              <a:gd name="T37" fmla="*/ 148730 h 238125"/>
              <a:gd name="T38" fmla="*/ 71571 w 238125"/>
              <a:gd name="T39" fmla="*/ 123086 h 238125"/>
              <a:gd name="T40" fmla="*/ 79031 w 238125"/>
              <a:gd name="T41" fmla="*/ 94347 h 238125"/>
              <a:gd name="T42" fmla="*/ 98605 w 238125"/>
              <a:gd name="T43" fmla="*/ 76070 h 238125"/>
              <a:gd name="T44" fmla="*/ 200226 w 238125"/>
              <a:gd name="T45" fmla="*/ 71972 h 238125"/>
              <a:gd name="T46" fmla="*/ 205399 w 238125"/>
              <a:gd name="T47" fmla="*/ 38098 h 238125"/>
              <a:gd name="T48" fmla="*/ 46968 w 238125"/>
              <a:gd name="T49" fmla="*/ 23540 h 238125"/>
              <a:gd name="T50" fmla="*/ 111427 w 238125"/>
              <a:gd name="T51" fmla="*/ 71972 h 238125"/>
              <a:gd name="T52" fmla="*/ 141603 w 238125"/>
              <a:gd name="T53" fmla="*/ 78621 h 238125"/>
              <a:gd name="T54" fmla="*/ 160667 w 238125"/>
              <a:gd name="T55" fmla="*/ 96872 h 238125"/>
              <a:gd name="T56" fmla="*/ 163987 w 238125"/>
              <a:gd name="T57" fmla="*/ 125909 h 238125"/>
              <a:gd name="T58" fmla="*/ 118870 w 238125"/>
              <a:gd name="T59" fmla="*/ 166364 h 238125"/>
              <a:gd name="T60" fmla="*/ 199695 w 238125"/>
              <a:gd name="T61" fmla="*/ 164820 h 238125"/>
              <a:gd name="T62" fmla="*/ 206500 w 238125"/>
              <a:gd name="T63" fmla="*/ 151255 h 238125"/>
              <a:gd name="T64" fmla="*/ 237613 w 238125"/>
              <a:gd name="T65" fmla="*/ 135540 h 238125"/>
              <a:gd name="T66" fmla="*/ 208542 w 238125"/>
              <a:gd name="T67" fmla="*/ 93855 h 238125"/>
              <a:gd name="T68" fmla="*/ 203848 w 238125"/>
              <a:gd name="T69" fmla="*/ 79246 h 238125"/>
              <a:gd name="T70" fmla="*/ 200226 w 238125"/>
              <a:gd name="T71" fmla="*/ 71972 h 238125"/>
              <a:gd name="T72" fmla="*/ 93887 w 238125"/>
              <a:gd name="T73" fmla="*/ 29067 h 238125"/>
              <a:gd name="T74" fmla="*/ 79246 w 238125"/>
              <a:gd name="T75" fmla="*/ 33907 h 238125"/>
              <a:gd name="T76" fmla="*/ 205399 w 238125"/>
              <a:gd name="T77" fmla="*/ 38098 h 238125"/>
              <a:gd name="T78" fmla="*/ 158494 w 238125"/>
              <a:gd name="T79" fmla="*/ 33907 h 238125"/>
              <a:gd name="T80" fmla="*/ 143894 w 238125"/>
              <a:gd name="T81" fmla="*/ 29204 h 238125"/>
              <a:gd name="T82" fmla="*/ 102675 w 238125"/>
              <a:gd name="T83" fmla="*/ 0 h 238125"/>
              <a:gd name="T84" fmla="*/ 164812 w 238125"/>
              <a:gd name="T85" fmla="*/ 38043 h 238125"/>
              <a:gd name="T86" fmla="*/ 191184 w 238125"/>
              <a:gd name="T87" fmla="*/ 23781 h 238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38125" h="238125">
                <a:moveTo>
                  <a:pt x="164632" y="199695"/>
                </a:moveTo>
                <a:lnTo>
                  <a:pt x="72929" y="199695"/>
                </a:lnTo>
                <a:lnTo>
                  <a:pt x="79246" y="203833"/>
                </a:lnTo>
                <a:lnTo>
                  <a:pt x="86500" y="206500"/>
                </a:lnTo>
                <a:lnTo>
                  <a:pt x="93846" y="208536"/>
                </a:lnTo>
                <a:lnTo>
                  <a:pt x="102191" y="237613"/>
                </a:lnTo>
                <a:lnTo>
                  <a:pt x="135064" y="237740"/>
                </a:lnTo>
                <a:lnTo>
                  <a:pt x="143852" y="208673"/>
                </a:lnTo>
                <a:lnTo>
                  <a:pt x="151270" y="206500"/>
                </a:lnTo>
                <a:lnTo>
                  <a:pt x="158494" y="203833"/>
                </a:lnTo>
                <a:lnTo>
                  <a:pt x="164632" y="199695"/>
                </a:lnTo>
                <a:close/>
              </a:path>
              <a:path w="238125" h="238125">
                <a:moveTo>
                  <a:pt x="205433" y="199642"/>
                </a:moveTo>
                <a:lnTo>
                  <a:pt x="164712" y="199642"/>
                </a:lnTo>
                <a:lnTo>
                  <a:pt x="190801" y="214199"/>
                </a:lnTo>
                <a:lnTo>
                  <a:pt x="205433" y="199642"/>
                </a:lnTo>
                <a:close/>
              </a:path>
              <a:path w="238125" h="238125">
                <a:moveTo>
                  <a:pt x="46968" y="23540"/>
                </a:moveTo>
                <a:lnTo>
                  <a:pt x="23792" y="46568"/>
                </a:lnTo>
                <a:lnTo>
                  <a:pt x="38044" y="72920"/>
                </a:lnTo>
                <a:lnTo>
                  <a:pt x="33922" y="79246"/>
                </a:lnTo>
                <a:lnTo>
                  <a:pt x="31240" y="86485"/>
                </a:lnTo>
                <a:lnTo>
                  <a:pt x="29198" y="93855"/>
                </a:lnTo>
                <a:lnTo>
                  <a:pt x="126" y="102200"/>
                </a:lnTo>
                <a:lnTo>
                  <a:pt x="0" y="135058"/>
                </a:lnTo>
                <a:lnTo>
                  <a:pt x="29061" y="143843"/>
                </a:lnTo>
                <a:lnTo>
                  <a:pt x="31240" y="151255"/>
                </a:lnTo>
                <a:lnTo>
                  <a:pt x="33922" y="158494"/>
                </a:lnTo>
                <a:lnTo>
                  <a:pt x="38098" y="164721"/>
                </a:lnTo>
                <a:lnTo>
                  <a:pt x="23549" y="190787"/>
                </a:lnTo>
                <a:lnTo>
                  <a:pt x="46584" y="213957"/>
                </a:lnTo>
                <a:lnTo>
                  <a:pt x="72929" y="199695"/>
                </a:lnTo>
                <a:lnTo>
                  <a:pt x="164632" y="199695"/>
                </a:lnTo>
                <a:lnTo>
                  <a:pt x="205433" y="199642"/>
                </a:lnTo>
                <a:lnTo>
                  <a:pt x="213950" y="191169"/>
                </a:lnTo>
                <a:lnTo>
                  <a:pt x="200531" y="166364"/>
                </a:lnTo>
                <a:lnTo>
                  <a:pt x="118870" y="166364"/>
                </a:lnTo>
                <a:lnTo>
                  <a:pt x="104708" y="164176"/>
                </a:lnTo>
                <a:lnTo>
                  <a:pt x="92212" y="158070"/>
                </a:lnTo>
                <a:lnTo>
                  <a:pt x="82067" y="148730"/>
                </a:lnTo>
                <a:lnTo>
                  <a:pt x="74958" y="136841"/>
                </a:lnTo>
                <a:lnTo>
                  <a:pt x="71571" y="123086"/>
                </a:lnTo>
                <a:lnTo>
                  <a:pt x="73485" y="107632"/>
                </a:lnTo>
                <a:lnTo>
                  <a:pt x="79031" y="94347"/>
                </a:lnTo>
                <a:lnTo>
                  <a:pt x="87606" y="83677"/>
                </a:lnTo>
                <a:lnTo>
                  <a:pt x="98605" y="76070"/>
                </a:lnTo>
                <a:lnTo>
                  <a:pt x="111427" y="71972"/>
                </a:lnTo>
                <a:lnTo>
                  <a:pt x="200226" y="71972"/>
                </a:lnTo>
                <a:lnTo>
                  <a:pt x="214190" y="46953"/>
                </a:lnTo>
                <a:lnTo>
                  <a:pt x="205399" y="38098"/>
                </a:lnTo>
                <a:lnTo>
                  <a:pt x="73028" y="38098"/>
                </a:lnTo>
                <a:lnTo>
                  <a:pt x="46968" y="23540"/>
                </a:lnTo>
                <a:close/>
              </a:path>
              <a:path w="238125" h="238125">
                <a:moveTo>
                  <a:pt x="200226" y="71972"/>
                </a:moveTo>
                <a:lnTo>
                  <a:pt x="111427" y="71972"/>
                </a:lnTo>
                <a:lnTo>
                  <a:pt x="127755" y="73571"/>
                </a:lnTo>
                <a:lnTo>
                  <a:pt x="141603" y="78621"/>
                </a:lnTo>
                <a:lnTo>
                  <a:pt x="152673" y="86573"/>
                </a:lnTo>
                <a:lnTo>
                  <a:pt x="160667" y="96872"/>
                </a:lnTo>
                <a:lnTo>
                  <a:pt x="165287" y="108969"/>
                </a:lnTo>
                <a:lnTo>
                  <a:pt x="163987" y="125909"/>
                </a:lnTo>
                <a:lnTo>
                  <a:pt x="142139" y="159832"/>
                </a:lnTo>
                <a:lnTo>
                  <a:pt x="118870" y="166364"/>
                </a:lnTo>
                <a:lnTo>
                  <a:pt x="200531" y="166364"/>
                </a:lnTo>
                <a:lnTo>
                  <a:pt x="199695" y="164820"/>
                </a:lnTo>
                <a:lnTo>
                  <a:pt x="203848" y="158494"/>
                </a:lnTo>
                <a:lnTo>
                  <a:pt x="206500" y="151255"/>
                </a:lnTo>
                <a:lnTo>
                  <a:pt x="208542" y="143885"/>
                </a:lnTo>
                <a:lnTo>
                  <a:pt x="237613" y="135540"/>
                </a:lnTo>
                <a:lnTo>
                  <a:pt x="237740" y="102682"/>
                </a:lnTo>
                <a:lnTo>
                  <a:pt x="208542" y="93855"/>
                </a:lnTo>
                <a:lnTo>
                  <a:pt x="206500" y="86485"/>
                </a:lnTo>
                <a:lnTo>
                  <a:pt x="203848" y="79246"/>
                </a:lnTo>
                <a:lnTo>
                  <a:pt x="199642" y="73019"/>
                </a:lnTo>
                <a:lnTo>
                  <a:pt x="200226" y="71972"/>
                </a:lnTo>
                <a:close/>
              </a:path>
              <a:path w="238125" h="238125">
                <a:moveTo>
                  <a:pt x="102675" y="0"/>
                </a:moveTo>
                <a:lnTo>
                  <a:pt x="93887" y="29067"/>
                </a:lnTo>
                <a:lnTo>
                  <a:pt x="86500" y="31240"/>
                </a:lnTo>
                <a:lnTo>
                  <a:pt x="79246" y="33907"/>
                </a:lnTo>
                <a:lnTo>
                  <a:pt x="73028" y="38098"/>
                </a:lnTo>
                <a:lnTo>
                  <a:pt x="205399" y="38098"/>
                </a:lnTo>
                <a:lnTo>
                  <a:pt x="164812" y="38043"/>
                </a:lnTo>
                <a:lnTo>
                  <a:pt x="158494" y="33907"/>
                </a:lnTo>
                <a:lnTo>
                  <a:pt x="151270" y="31240"/>
                </a:lnTo>
                <a:lnTo>
                  <a:pt x="143894" y="29204"/>
                </a:lnTo>
                <a:lnTo>
                  <a:pt x="135549" y="127"/>
                </a:lnTo>
                <a:lnTo>
                  <a:pt x="102675" y="0"/>
                </a:lnTo>
                <a:close/>
              </a:path>
              <a:path w="238125" h="238125">
                <a:moveTo>
                  <a:pt x="191184" y="23781"/>
                </a:moveTo>
                <a:lnTo>
                  <a:pt x="164812" y="38043"/>
                </a:lnTo>
                <a:lnTo>
                  <a:pt x="205345" y="38043"/>
                </a:lnTo>
                <a:lnTo>
                  <a:pt x="191184" y="23781"/>
                </a:lnTo>
                <a:close/>
              </a:path>
            </a:pathLst>
          </a:custGeom>
          <a:solidFill>
            <a:srgbClr val="037B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9256" name="object 40">
            <a:extLst>
              <a:ext uri="{FF2B5EF4-FFF2-40B4-BE49-F238E27FC236}">
                <a16:creationId xmlns:a16="http://schemas.microsoft.com/office/drawing/2014/main" id="{4DF4AD15-68A2-4B79-B112-6086857BB0C0}"/>
              </a:ext>
            </a:extLst>
          </p:cNvPr>
          <p:cNvSpPr>
            <a:spLocks/>
          </p:cNvSpPr>
          <p:nvPr/>
        </p:nvSpPr>
        <p:spPr bwMode="auto">
          <a:xfrm>
            <a:off x="3709988" y="4383088"/>
            <a:ext cx="606425" cy="631825"/>
          </a:xfrm>
          <a:custGeom>
            <a:avLst/>
            <a:gdLst>
              <a:gd name="T0" fmla="*/ 262747 w 607060"/>
              <a:gd name="T1" fmla="*/ 1443 h 631189"/>
              <a:gd name="T2" fmla="*/ 182681 w 607060"/>
              <a:gd name="T3" fmla="*/ 12578 h 631189"/>
              <a:gd name="T4" fmla="*/ 92657 w 607060"/>
              <a:gd name="T5" fmla="*/ 42799 h 631189"/>
              <a:gd name="T6" fmla="*/ 15448 w 607060"/>
              <a:gd name="T7" fmla="*/ 93591 h 631189"/>
              <a:gd name="T8" fmla="*/ 2 w 607060"/>
              <a:gd name="T9" fmla="*/ 260842 h 631189"/>
              <a:gd name="T10" fmla="*/ 15684 w 607060"/>
              <a:gd name="T11" fmla="*/ 356052 h 631189"/>
              <a:gd name="T12" fmla="*/ 58995 w 607060"/>
              <a:gd name="T13" fmla="*/ 449312 h 631189"/>
              <a:gd name="T14" fmla="*/ 124390 w 607060"/>
              <a:gd name="T15" fmla="*/ 531874 h 631189"/>
              <a:gd name="T16" fmla="*/ 206316 w 607060"/>
              <a:gd name="T17" fmla="*/ 594990 h 631189"/>
              <a:gd name="T18" fmla="*/ 299222 w 607060"/>
              <a:gd name="T19" fmla="*/ 629912 h 631189"/>
              <a:gd name="T20" fmla="*/ 307329 w 607060"/>
              <a:gd name="T21" fmla="*/ 629912 h 631189"/>
              <a:gd name="T22" fmla="*/ 354815 w 607060"/>
              <a:gd name="T23" fmla="*/ 616522 h 631189"/>
              <a:gd name="T24" fmla="*/ 400248 w 607060"/>
              <a:gd name="T25" fmla="*/ 594989 h 631189"/>
              <a:gd name="T26" fmla="*/ 303275 w 607060"/>
              <a:gd name="T27" fmla="*/ 583049 h 631189"/>
              <a:gd name="T28" fmla="*/ 243544 w 607060"/>
              <a:gd name="T29" fmla="*/ 561859 h 631189"/>
              <a:gd name="T30" fmla="*/ 170733 w 607060"/>
              <a:gd name="T31" fmla="*/ 511314 h 631189"/>
              <a:gd name="T32" fmla="*/ 110393 w 607060"/>
              <a:gd name="T33" fmla="*/ 442440 h 631189"/>
              <a:gd name="T34" fmla="*/ 67617 w 607060"/>
              <a:gd name="T35" fmla="*/ 363034 h 631189"/>
              <a:gd name="T36" fmla="*/ 47497 w 607060"/>
              <a:gd name="T37" fmla="*/ 280892 h 631189"/>
              <a:gd name="T38" fmla="*/ 46614 w 607060"/>
              <a:gd name="T39" fmla="*/ 128135 h 631189"/>
              <a:gd name="T40" fmla="*/ 51175 w 607060"/>
              <a:gd name="T41" fmla="*/ 124063 h 631189"/>
              <a:gd name="T42" fmla="*/ 96338 w 607060"/>
              <a:gd name="T43" fmla="*/ 93771 h 631189"/>
              <a:gd name="T44" fmla="*/ 186012 w 607060"/>
              <a:gd name="T45" fmla="*/ 59659 h 631189"/>
              <a:gd name="T46" fmla="*/ 264276 w 607060"/>
              <a:gd name="T47" fmla="*/ 47664 h 631189"/>
              <a:gd name="T48" fmla="*/ 521231 w 607060"/>
              <a:gd name="T49" fmla="*/ 46432 h 631189"/>
              <a:gd name="T50" fmla="*/ 476140 w 607060"/>
              <a:gd name="T51" fmla="*/ 27423 h 631189"/>
              <a:gd name="T52" fmla="*/ 390680 w 607060"/>
              <a:gd name="T53" fmla="*/ 6327 h 631189"/>
              <a:gd name="T54" fmla="*/ 321735 w 607060"/>
              <a:gd name="T55" fmla="*/ 252 h 631189"/>
              <a:gd name="T56" fmla="*/ 521231 w 607060"/>
              <a:gd name="T57" fmla="*/ 46432 h 631189"/>
              <a:gd name="T58" fmla="*/ 308733 w 607060"/>
              <a:gd name="T59" fmla="*/ 46588 h 631189"/>
              <a:gd name="T60" fmla="*/ 367675 w 607060"/>
              <a:gd name="T61" fmla="*/ 50534 h 631189"/>
              <a:gd name="T62" fmla="*/ 453877 w 607060"/>
              <a:gd name="T63" fmla="*/ 69227 h 631189"/>
              <a:gd name="T64" fmla="*/ 528826 w 607060"/>
              <a:gd name="T65" fmla="*/ 104759 h 631189"/>
              <a:gd name="T66" fmla="*/ 559948 w 607060"/>
              <a:gd name="T67" fmla="*/ 260842 h 631189"/>
              <a:gd name="T68" fmla="*/ 546286 w 607060"/>
              <a:gd name="T69" fmla="*/ 342450 h 631189"/>
              <a:gd name="T70" fmla="*/ 508697 w 607060"/>
              <a:gd name="T71" fmla="*/ 423271 h 631189"/>
              <a:gd name="T72" fmla="*/ 452271 w 607060"/>
              <a:gd name="T73" fmla="*/ 495509 h 631189"/>
              <a:gd name="T74" fmla="*/ 382100 w 607060"/>
              <a:gd name="T75" fmla="*/ 551367 h 631189"/>
              <a:gd name="T76" fmla="*/ 303275 w 607060"/>
              <a:gd name="T77" fmla="*/ 583049 h 631189"/>
              <a:gd name="T78" fmla="*/ 463033 w 607060"/>
              <a:gd name="T79" fmla="*/ 549815 h 631189"/>
              <a:gd name="T80" fmla="*/ 533087 w 607060"/>
              <a:gd name="T81" fmla="*/ 471286 h 631189"/>
              <a:gd name="T82" fmla="*/ 582440 w 607060"/>
              <a:gd name="T83" fmla="*/ 379863 h 631189"/>
              <a:gd name="T84" fmla="*/ 605529 w 607060"/>
              <a:gd name="T85" fmla="*/ 284349 h 631189"/>
              <a:gd name="T86" fmla="*/ 606551 w 607060"/>
              <a:gd name="T87" fmla="*/ 109653 h 631189"/>
              <a:gd name="T88" fmla="*/ 593608 w 607060"/>
              <a:gd name="T89" fmla="*/ 95877 h 631189"/>
              <a:gd name="T90" fmla="*/ 529588 w 607060"/>
              <a:gd name="T91" fmla="*/ 50658 h 631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607060" h="631189">
                <a:moveTo>
                  <a:pt x="307133" y="0"/>
                </a:moveTo>
                <a:lnTo>
                  <a:pt x="262747" y="1443"/>
                </a:lnTo>
                <a:lnTo>
                  <a:pt x="221301" y="5685"/>
                </a:lnTo>
                <a:lnTo>
                  <a:pt x="182681" y="12578"/>
                </a:lnTo>
                <a:lnTo>
                  <a:pt x="135391" y="25638"/>
                </a:lnTo>
                <a:lnTo>
                  <a:pt x="92657" y="42799"/>
                </a:lnTo>
                <a:lnTo>
                  <a:pt x="57614" y="62117"/>
                </a:lnTo>
                <a:lnTo>
                  <a:pt x="15448" y="93591"/>
                </a:lnTo>
                <a:lnTo>
                  <a:pt x="0" y="109585"/>
                </a:lnTo>
                <a:lnTo>
                  <a:pt x="2" y="260842"/>
                </a:lnTo>
                <a:lnTo>
                  <a:pt x="4033" y="308095"/>
                </a:lnTo>
                <a:lnTo>
                  <a:pt x="15684" y="356052"/>
                </a:lnTo>
                <a:lnTo>
                  <a:pt x="34232" y="403472"/>
                </a:lnTo>
                <a:lnTo>
                  <a:pt x="58995" y="449312"/>
                </a:lnTo>
                <a:lnTo>
                  <a:pt x="89279" y="492477"/>
                </a:lnTo>
                <a:lnTo>
                  <a:pt x="124390" y="531874"/>
                </a:lnTo>
                <a:lnTo>
                  <a:pt x="163634" y="566409"/>
                </a:lnTo>
                <a:lnTo>
                  <a:pt x="206316" y="594990"/>
                </a:lnTo>
                <a:lnTo>
                  <a:pt x="251744" y="616522"/>
                </a:lnTo>
                <a:lnTo>
                  <a:pt x="299222" y="629912"/>
                </a:lnTo>
                <a:lnTo>
                  <a:pt x="303275" y="630924"/>
                </a:lnTo>
                <a:lnTo>
                  <a:pt x="307329" y="629912"/>
                </a:lnTo>
                <a:lnTo>
                  <a:pt x="331285" y="624303"/>
                </a:lnTo>
                <a:lnTo>
                  <a:pt x="354815" y="616522"/>
                </a:lnTo>
                <a:lnTo>
                  <a:pt x="377831" y="606705"/>
                </a:lnTo>
                <a:lnTo>
                  <a:pt x="400248" y="594989"/>
                </a:lnTo>
                <a:lnTo>
                  <a:pt x="419499" y="583049"/>
                </a:lnTo>
                <a:lnTo>
                  <a:pt x="303275" y="583049"/>
                </a:lnTo>
                <a:lnTo>
                  <a:pt x="283036" y="577822"/>
                </a:lnTo>
                <a:lnTo>
                  <a:pt x="243544" y="561859"/>
                </a:lnTo>
                <a:lnTo>
                  <a:pt x="205898" y="539365"/>
                </a:lnTo>
                <a:lnTo>
                  <a:pt x="170733" y="511314"/>
                </a:lnTo>
                <a:lnTo>
                  <a:pt x="138686" y="478681"/>
                </a:lnTo>
                <a:lnTo>
                  <a:pt x="110393" y="442440"/>
                </a:lnTo>
                <a:lnTo>
                  <a:pt x="86492" y="403566"/>
                </a:lnTo>
                <a:lnTo>
                  <a:pt x="67617" y="363034"/>
                </a:lnTo>
                <a:lnTo>
                  <a:pt x="54407" y="321817"/>
                </a:lnTo>
                <a:lnTo>
                  <a:pt x="47497" y="280892"/>
                </a:lnTo>
                <a:lnTo>
                  <a:pt x="46603" y="260842"/>
                </a:lnTo>
                <a:lnTo>
                  <a:pt x="46614" y="128135"/>
                </a:lnTo>
                <a:lnTo>
                  <a:pt x="48646" y="126099"/>
                </a:lnTo>
                <a:lnTo>
                  <a:pt x="51175" y="124063"/>
                </a:lnTo>
                <a:lnTo>
                  <a:pt x="54345" y="121396"/>
                </a:lnTo>
                <a:lnTo>
                  <a:pt x="96338" y="93771"/>
                </a:lnTo>
                <a:lnTo>
                  <a:pt x="139264" y="74238"/>
                </a:lnTo>
                <a:lnTo>
                  <a:pt x="186012" y="59659"/>
                </a:lnTo>
                <a:lnTo>
                  <a:pt x="223850" y="52137"/>
                </a:lnTo>
                <a:lnTo>
                  <a:pt x="264276" y="47664"/>
                </a:lnTo>
                <a:lnTo>
                  <a:pt x="292756" y="46432"/>
                </a:lnTo>
                <a:lnTo>
                  <a:pt x="521231" y="46432"/>
                </a:lnTo>
                <a:lnTo>
                  <a:pt x="519392" y="45502"/>
                </a:lnTo>
                <a:lnTo>
                  <a:pt x="476140" y="27423"/>
                </a:lnTo>
                <a:lnTo>
                  <a:pt x="428857" y="13647"/>
                </a:lnTo>
                <a:lnTo>
                  <a:pt x="390680" y="6327"/>
                </a:lnTo>
                <a:lnTo>
                  <a:pt x="350121" y="1734"/>
                </a:lnTo>
                <a:lnTo>
                  <a:pt x="321735" y="252"/>
                </a:lnTo>
                <a:lnTo>
                  <a:pt x="307133" y="0"/>
                </a:lnTo>
                <a:close/>
              </a:path>
              <a:path w="607060" h="631189">
                <a:moveTo>
                  <a:pt x="521231" y="46432"/>
                </a:moveTo>
                <a:lnTo>
                  <a:pt x="292756" y="46432"/>
                </a:lnTo>
                <a:lnTo>
                  <a:pt x="308733" y="46588"/>
                </a:lnTo>
                <a:lnTo>
                  <a:pt x="324198" y="47082"/>
                </a:lnTo>
                <a:lnTo>
                  <a:pt x="367675" y="50534"/>
                </a:lnTo>
                <a:lnTo>
                  <a:pt x="407065" y="56801"/>
                </a:lnTo>
                <a:lnTo>
                  <a:pt x="453877" y="69227"/>
                </a:lnTo>
                <a:lnTo>
                  <a:pt x="494989" y="85918"/>
                </a:lnTo>
                <a:lnTo>
                  <a:pt x="528826" y="104759"/>
                </a:lnTo>
                <a:lnTo>
                  <a:pt x="559948" y="128135"/>
                </a:lnTo>
                <a:lnTo>
                  <a:pt x="559948" y="260842"/>
                </a:lnTo>
                <a:lnTo>
                  <a:pt x="556426" y="301257"/>
                </a:lnTo>
                <a:lnTo>
                  <a:pt x="546286" y="342450"/>
                </a:lnTo>
                <a:lnTo>
                  <a:pt x="530165" y="383446"/>
                </a:lnTo>
                <a:lnTo>
                  <a:pt x="508697" y="423271"/>
                </a:lnTo>
                <a:lnTo>
                  <a:pt x="482521" y="460951"/>
                </a:lnTo>
                <a:lnTo>
                  <a:pt x="452271" y="495509"/>
                </a:lnTo>
                <a:lnTo>
                  <a:pt x="418586" y="525973"/>
                </a:lnTo>
                <a:lnTo>
                  <a:pt x="382100" y="551367"/>
                </a:lnTo>
                <a:lnTo>
                  <a:pt x="343451" y="570718"/>
                </a:lnTo>
                <a:lnTo>
                  <a:pt x="303275" y="583049"/>
                </a:lnTo>
                <a:lnTo>
                  <a:pt x="419499" y="583049"/>
                </a:lnTo>
                <a:lnTo>
                  <a:pt x="463033" y="549815"/>
                </a:lnTo>
                <a:lnTo>
                  <a:pt x="500300" y="512708"/>
                </a:lnTo>
                <a:lnTo>
                  <a:pt x="533087" y="471286"/>
                </a:lnTo>
                <a:lnTo>
                  <a:pt x="560698" y="426639"/>
                </a:lnTo>
                <a:lnTo>
                  <a:pt x="582440" y="379863"/>
                </a:lnTo>
                <a:lnTo>
                  <a:pt x="597616" y="332049"/>
                </a:lnTo>
                <a:lnTo>
                  <a:pt x="605529" y="284349"/>
                </a:lnTo>
                <a:lnTo>
                  <a:pt x="606551" y="260842"/>
                </a:lnTo>
                <a:lnTo>
                  <a:pt x="606551" y="109653"/>
                </a:lnTo>
                <a:lnTo>
                  <a:pt x="600455" y="103370"/>
                </a:lnTo>
                <a:lnTo>
                  <a:pt x="593608" y="95877"/>
                </a:lnTo>
                <a:lnTo>
                  <a:pt x="563175" y="71436"/>
                </a:lnTo>
                <a:lnTo>
                  <a:pt x="529588" y="50658"/>
                </a:lnTo>
                <a:lnTo>
                  <a:pt x="521231" y="46432"/>
                </a:lnTo>
                <a:close/>
              </a:path>
            </a:pathLst>
          </a:custGeom>
          <a:solidFill>
            <a:srgbClr val="037B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9257" name="object 41">
            <a:extLst>
              <a:ext uri="{FF2B5EF4-FFF2-40B4-BE49-F238E27FC236}">
                <a16:creationId xmlns:a16="http://schemas.microsoft.com/office/drawing/2014/main" id="{E0C28058-6B11-486E-AF92-DC24FFE08AA4}"/>
              </a:ext>
            </a:extLst>
          </p:cNvPr>
          <p:cNvSpPr>
            <a:spLocks/>
          </p:cNvSpPr>
          <p:nvPr/>
        </p:nvSpPr>
        <p:spPr bwMode="auto">
          <a:xfrm>
            <a:off x="3973513" y="4803775"/>
            <a:ext cx="79375" cy="82550"/>
          </a:xfrm>
          <a:custGeom>
            <a:avLst/>
            <a:gdLst>
              <a:gd name="T0" fmla="*/ 39733 w 80645"/>
              <a:gd name="T1" fmla="*/ 0 h 81914"/>
              <a:gd name="T2" fmla="*/ 26790 w 80645"/>
              <a:gd name="T3" fmla="*/ 1823 h 81914"/>
              <a:gd name="T4" fmla="*/ 15347 w 80645"/>
              <a:gd name="T5" fmla="*/ 7396 h 81914"/>
              <a:gd name="T6" fmla="*/ 5227 w 80645"/>
              <a:gd name="T7" fmla="*/ 18851 h 81914"/>
              <a:gd name="T8" fmla="*/ 0 w 80645"/>
              <a:gd name="T9" fmla="*/ 29897 h 81914"/>
              <a:gd name="T10" fmla="*/ 147 w 80645"/>
              <a:gd name="T11" fmla="*/ 46890 h 81914"/>
              <a:gd name="T12" fmla="*/ 2937 w 80645"/>
              <a:gd name="T13" fmla="*/ 58897 h 81914"/>
              <a:gd name="T14" fmla="*/ 8089 w 80645"/>
              <a:gd name="T15" fmla="*/ 67692 h 81914"/>
              <a:gd name="T16" fmla="*/ 19091 w 80645"/>
              <a:gd name="T17" fmla="*/ 76695 h 81914"/>
              <a:gd name="T18" fmla="*/ 30535 w 80645"/>
              <a:gd name="T19" fmla="*/ 81330 h 81914"/>
              <a:gd name="T20" fmla="*/ 47182 w 80645"/>
              <a:gd name="T21" fmla="*/ 80796 h 81914"/>
              <a:gd name="T22" fmla="*/ 59127 w 80645"/>
              <a:gd name="T23" fmla="*/ 77592 h 81914"/>
              <a:gd name="T24" fmla="*/ 67825 w 80645"/>
              <a:gd name="T25" fmla="*/ 72001 h 81914"/>
              <a:gd name="T26" fmla="*/ 75936 w 80645"/>
              <a:gd name="T27" fmla="*/ 61136 h 81914"/>
              <a:gd name="T28" fmla="*/ 80126 w 80645"/>
              <a:gd name="T29" fmla="*/ 49373 h 81914"/>
              <a:gd name="T30" fmla="*/ 79425 w 80645"/>
              <a:gd name="T31" fmla="*/ 33083 h 81914"/>
              <a:gd name="T32" fmla="*/ 47506 w 80645"/>
              <a:gd name="T33" fmla="*/ 590 h 81914"/>
              <a:gd name="T34" fmla="*/ 39733 w 80645"/>
              <a:gd name="T35" fmla="*/ 0 h 819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0645" h="81914">
                <a:moveTo>
                  <a:pt x="39733" y="0"/>
                </a:moveTo>
                <a:lnTo>
                  <a:pt x="26790" y="1823"/>
                </a:lnTo>
                <a:lnTo>
                  <a:pt x="15347" y="7396"/>
                </a:lnTo>
                <a:lnTo>
                  <a:pt x="5227" y="18851"/>
                </a:lnTo>
                <a:lnTo>
                  <a:pt x="0" y="29897"/>
                </a:lnTo>
                <a:lnTo>
                  <a:pt x="147" y="46890"/>
                </a:lnTo>
                <a:lnTo>
                  <a:pt x="2937" y="58897"/>
                </a:lnTo>
                <a:lnTo>
                  <a:pt x="8089" y="67692"/>
                </a:lnTo>
                <a:lnTo>
                  <a:pt x="19091" y="76695"/>
                </a:lnTo>
                <a:lnTo>
                  <a:pt x="30535" y="81330"/>
                </a:lnTo>
                <a:lnTo>
                  <a:pt x="47182" y="80796"/>
                </a:lnTo>
                <a:lnTo>
                  <a:pt x="59127" y="77592"/>
                </a:lnTo>
                <a:lnTo>
                  <a:pt x="67825" y="72001"/>
                </a:lnTo>
                <a:lnTo>
                  <a:pt x="75936" y="61136"/>
                </a:lnTo>
                <a:lnTo>
                  <a:pt x="80126" y="49373"/>
                </a:lnTo>
                <a:lnTo>
                  <a:pt x="79425" y="33083"/>
                </a:lnTo>
                <a:lnTo>
                  <a:pt x="47506" y="590"/>
                </a:lnTo>
                <a:lnTo>
                  <a:pt x="39733" y="0"/>
                </a:lnTo>
                <a:close/>
              </a:path>
            </a:pathLst>
          </a:custGeom>
          <a:solidFill>
            <a:srgbClr val="037B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9258" name="object 42">
            <a:extLst>
              <a:ext uri="{FF2B5EF4-FFF2-40B4-BE49-F238E27FC236}">
                <a16:creationId xmlns:a16="http://schemas.microsoft.com/office/drawing/2014/main" id="{D0791A6D-1FED-40C9-8F42-28A32A5B2B20}"/>
              </a:ext>
            </a:extLst>
          </p:cNvPr>
          <p:cNvSpPr>
            <a:spLocks/>
          </p:cNvSpPr>
          <p:nvPr/>
        </p:nvSpPr>
        <p:spPr bwMode="auto">
          <a:xfrm>
            <a:off x="4013200" y="4487863"/>
            <a:ext cx="0" cy="269875"/>
          </a:xfrm>
          <a:custGeom>
            <a:avLst/>
            <a:gdLst>
              <a:gd name="T0" fmla="*/ 0 h 269875"/>
              <a:gd name="T1" fmla="*/ 269747 h 26987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69875">
                <a:moveTo>
                  <a:pt x="0" y="0"/>
                </a:moveTo>
                <a:lnTo>
                  <a:pt x="0" y="269747"/>
                </a:lnTo>
              </a:path>
            </a:pathLst>
          </a:custGeom>
          <a:noFill/>
          <a:ln w="46989">
            <a:solidFill>
              <a:srgbClr val="037BD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9259" name="object 43">
            <a:extLst>
              <a:ext uri="{FF2B5EF4-FFF2-40B4-BE49-F238E27FC236}">
                <a16:creationId xmlns:a16="http://schemas.microsoft.com/office/drawing/2014/main" id="{9EB11702-C909-4F39-B968-7B315790CE42}"/>
              </a:ext>
            </a:extLst>
          </p:cNvPr>
          <p:cNvSpPr>
            <a:spLocks/>
          </p:cNvSpPr>
          <p:nvPr/>
        </p:nvSpPr>
        <p:spPr bwMode="auto">
          <a:xfrm>
            <a:off x="0" y="252413"/>
            <a:ext cx="1189038" cy="958850"/>
          </a:xfrm>
          <a:custGeom>
            <a:avLst/>
            <a:gdLst>
              <a:gd name="T0" fmla="*/ 0 w 1188720"/>
              <a:gd name="T1" fmla="*/ 957071 h 957580"/>
              <a:gd name="T2" fmla="*/ 1188719 w 1188720"/>
              <a:gd name="T3" fmla="*/ 957071 h 957580"/>
              <a:gd name="T4" fmla="*/ 1188719 w 1188720"/>
              <a:gd name="T5" fmla="*/ 0 h 957580"/>
              <a:gd name="T6" fmla="*/ 0 w 1188720"/>
              <a:gd name="T7" fmla="*/ 0 h 957580"/>
              <a:gd name="T8" fmla="*/ 0 w 1188720"/>
              <a:gd name="T9" fmla="*/ 957071 h 957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88720" h="957580">
                <a:moveTo>
                  <a:pt x="0" y="957071"/>
                </a:moveTo>
                <a:lnTo>
                  <a:pt x="1188719" y="957071"/>
                </a:lnTo>
                <a:lnTo>
                  <a:pt x="1188719" y="0"/>
                </a:lnTo>
                <a:lnTo>
                  <a:pt x="0" y="0"/>
                </a:lnTo>
                <a:lnTo>
                  <a:pt x="0" y="957071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9260" name="object 44">
            <a:extLst>
              <a:ext uri="{FF2B5EF4-FFF2-40B4-BE49-F238E27FC236}">
                <a16:creationId xmlns:a16="http://schemas.microsoft.com/office/drawing/2014/main" id="{3AC1D681-E4ED-4BB0-9947-816B83C6280F}"/>
              </a:ext>
            </a:extLst>
          </p:cNvPr>
          <p:cNvSpPr>
            <a:spLocks/>
          </p:cNvSpPr>
          <p:nvPr/>
        </p:nvSpPr>
        <p:spPr bwMode="auto">
          <a:xfrm>
            <a:off x="269875" y="508000"/>
            <a:ext cx="647700" cy="457200"/>
          </a:xfrm>
          <a:custGeom>
            <a:avLst/>
            <a:gdLst>
              <a:gd name="T0" fmla="*/ 284825 w 647700"/>
              <a:gd name="T1" fmla="*/ 2323 h 457200"/>
              <a:gd name="T2" fmla="*/ 210648 w 647700"/>
              <a:gd name="T3" fmla="*/ 20295 h 457200"/>
              <a:gd name="T4" fmla="*/ 141019 w 647700"/>
              <a:gd name="T5" fmla="*/ 54664 h 457200"/>
              <a:gd name="T6" fmla="*/ 75564 w 647700"/>
              <a:gd name="T7" fmla="*/ 105394 h 457200"/>
              <a:gd name="T8" fmla="*/ 20889 w 647700"/>
              <a:gd name="T9" fmla="*/ 172915 h 457200"/>
              <a:gd name="T10" fmla="*/ 0 w 647700"/>
              <a:gd name="T11" fmla="*/ 233716 h 457200"/>
              <a:gd name="T12" fmla="*/ 18093 w 647700"/>
              <a:gd name="T13" fmla="*/ 280918 h 457200"/>
              <a:gd name="T14" fmla="*/ 72737 w 647700"/>
              <a:gd name="T15" fmla="*/ 348747 h 457200"/>
              <a:gd name="T16" fmla="*/ 139958 w 647700"/>
              <a:gd name="T17" fmla="*/ 402492 h 457200"/>
              <a:gd name="T18" fmla="*/ 209281 w 647700"/>
              <a:gd name="T19" fmla="*/ 436754 h 457200"/>
              <a:gd name="T20" fmla="*/ 284235 w 647700"/>
              <a:gd name="T21" fmla="*/ 454844 h 457200"/>
              <a:gd name="T22" fmla="*/ 336452 w 647700"/>
              <a:gd name="T23" fmla="*/ 456952 h 457200"/>
              <a:gd name="T24" fmla="*/ 412794 w 647700"/>
              <a:gd name="T25" fmla="*/ 445267 h 457200"/>
              <a:gd name="T26" fmla="*/ 485244 w 647700"/>
              <a:gd name="T27" fmla="*/ 416633 h 457200"/>
              <a:gd name="T28" fmla="*/ 314571 w 647700"/>
              <a:gd name="T29" fmla="*/ 413504 h 457200"/>
              <a:gd name="T30" fmla="*/ 252280 w 647700"/>
              <a:gd name="T31" fmla="*/ 404386 h 457200"/>
              <a:gd name="T32" fmla="*/ 169827 w 647700"/>
              <a:gd name="T33" fmla="*/ 369110 h 457200"/>
              <a:gd name="T34" fmla="*/ 102906 w 647700"/>
              <a:gd name="T35" fmla="*/ 317686 h 457200"/>
              <a:gd name="T36" fmla="*/ 50739 w 647700"/>
              <a:gd name="T37" fmla="*/ 250236 h 457200"/>
              <a:gd name="T38" fmla="*/ 44905 w 647700"/>
              <a:gd name="T39" fmla="*/ 219666 h 457200"/>
              <a:gd name="T40" fmla="*/ 96904 w 647700"/>
              <a:gd name="T41" fmla="*/ 146035 h 457200"/>
              <a:gd name="T42" fmla="*/ 164680 w 647700"/>
              <a:gd name="T43" fmla="*/ 90810 h 457200"/>
              <a:gd name="T44" fmla="*/ 234725 w 647700"/>
              <a:gd name="T45" fmla="*/ 57877 h 457200"/>
              <a:gd name="T46" fmla="*/ 310368 w 647700"/>
              <a:gd name="T47" fmla="*/ 43860 h 457200"/>
              <a:gd name="T48" fmla="*/ 491992 w 647700"/>
              <a:gd name="T49" fmla="*/ 43555 h 457200"/>
              <a:gd name="T50" fmla="*/ 450989 w 647700"/>
              <a:gd name="T51" fmla="*/ 24313 h 457200"/>
              <a:gd name="T52" fmla="*/ 376114 w 647700"/>
              <a:gd name="T53" fmla="*/ 4035 h 457200"/>
              <a:gd name="T54" fmla="*/ 323369 w 647700"/>
              <a:gd name="T55" fmla="*/ 0 h 457200"/>
              <a:gd name="T56" fmla="*/ 323369 w 647700"/>
              <a:gd name="T57" fmla="*/ 43555 h 457200"/>
              <a:gd name="T58" fmla="*/ 346477 w 647700"/>
              <a:gd name="T59" fmla="*/ 44448 h 457200"/>
              <a:gd name="T60" fmla="*/ 444575 w 647700"/>
              <a:gd name="T61" fmla="*/ 69234 h 457200"/>
              <a:gd name="T62" fmla="*/ 512524 w 647700"/>
              <a:gd name="T63" fmla="*/ 108889 h 457200"/>
              <a:gd name="T64" fmla="*/ 576697 w 647700"/>
              <a:gd name="T65" fmla="*/ 172127 h 457200"/>
              <a:gd name="T66" fmla="*/ 603649 w 647700"/>
              <a:gd name="T67" fmla="*/ 230116 h 457200"/>
              <a:gd name="T68" fmla="*/ 584875 w 647700"/>
              <a:gd name="T69" fmla="*/ 273743 h 457200"/>
              <a:gd name="T70" fmla="*/ 519691 w 647700"/>
              <a:gd name="T71" fmla="*/ 343687 h 457200"/>
              <a:gd name="T72" fmla="*/ 432696 w 647700"/>
              <a:gd name="T73" fmla="*/ 392822 h 457200"/>
              <a:gd name="T74" fmla="*/ 356318 w 647700"/>
              <a:gd name="T75" fmla="*/ 411152 h 457200"/>
              <a:gd name="T76" fmla="*/ 490983 w 647700"/>
              <a:gd name="T77" fmla="*/ 413504 h 457200"/>
              <a:gd name="T78" fmla="*/ 564504 w 647700"/>
              <a:gd name="T79" fmla="*/ 362806 h 457200"/>
              <a:gd name="T80" fmla="*/ 621086 w 647700"/>
              <a:gd name="T81" fmla="*/ 297439 h 457200"/>
              <a:gd name="T82" fmla="*/ 647078 w 647700"/>
              <a:gd name="T83" fmla="*/ 221921 h 457200"/>
              <a:gd name="T84" fmla="*/ 628812 w 647700"/>
              <a:gd name="T85" fmla="*/ 172294 h 457200"/>
              <a:gd name="T86" fmla="*/ 574919 w 647700"/>
              <a:gd name="T87" fmla="*/ 105048 h 457200"/>
              <a:gd name="T88" fmla="*/ 508394 w 647700"/>
              <a:gd name="T89" fmla="*/ 52996 h 457200"/>
              <a:gd name="T90" fmla="*/ 491992 w 647700"/>
              <a:gd name="T91" fmla="*/ 43555 h 457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647700" h="457200">
                <a:moveTo>
                  <a:pt x="323369" y="0"/>
                </a:moveTo>
                <a:lnTo>
                  <a:pt x="284825" y="2323"/>
                </a:lnTo>
                <a:lnTo>
                  <a:pt x="247218" y="9157"/>
                </a:lnTo>
                <a:lnTo>
                  <a:pt x="210648" y="20295"/>
                </a:lnTo>
                <a:lnTo>
                  <a:pt x="175214" y="35532"/>
                </a:lnTo>
                <a:lnTo>
                  <a:pt x="141019" y="54664"/>
                </a:lnTo>
                <a:lnTo>
                  <a:pt x="108162" y="77483"/>
                </a:lnTo>
                <a:lnTo>
                  <a:pt x="75564" y="105394"/>
                </a:lnTo>
                <a:lnTo>
                  <a:pt x="44784" y="139005"/>
                </a:lnTo>
                <a:lnTo>
                  <a:pt x="20889" y="172915"/>
                </a:lnTo>
                <a:lnTo>
                  <a:pt x="2408" y="215212"/>
                </a:lnTo>
                <a:lnTo>
                  <a:pt x="0" y="233716"/>
                </a:lnTo>
                <a:lnTo>
                  <a:pt x="1363" y="242014"/>
                </a:lnTo>
                <a:lnTo>
                  <a:pt x="18093" y="280918"/>
                </a:lnTo>
                <a:lnTo>
                  <a:pt x="41390" y="314142"/>
                </a:lnTo>
                <a:lnTo>
                  <a:pt x="72737" y="348747"/>
                </a:lnTo>
                <a:lnTo>
                  <a:pt x="107863" y="379923"/>
                </a:lnTo>
                <a:lnTo>
                  <a:pt x="139958" y="402492"/>
                </a:lnTo>
                <a:lnTo>
                  <a:pt x="173825" y="421519"/>
                </a:lnTo>
                <a:lnTo>
                  <a:pt x="209281" y="436754"/>
                </a:lnTo>
                <a:lnTo>
                  <a:pt x="246145" y="447946"/>
                </a:lnTo>
                <a:lnTo>
                  <a:pt x="284235" y="454844"/>
                </a:lnTo>
                <a:lnTo>
                  <a:pt x="323369" y="457199"/>
                </a:lnTo>
                <a:lnTo>
                  <a:pt x="336452" y="456952"/>
                </a:lnTo>
                <a:lnTo>
                  <a:pt x="375093" y="453275"/>
                </a:lnTo>
                <a:lnTo>
                  <a:pt x="412794" y="445267"/>
                </a:lnTo>
                <a:lnTo>
                  <a:pt x="449522" y="433022"/>
                </a:lnTo>
                <a:lnTo>
                  <a:pt x="485244" y="416633"/>
                </a:lnTo>
                <a:lnTo>
                  <a:pt x="490983" y="413504"/>
                </a:lnTo>
                <a:lnTo>
                  <a:pt x="314571" y="413504"/>
                </a:lnTo>
                <a:lnTo>
                  <a:pt x="301923" y="412811"/>
                </a:lnTo>
                <a:lnTo>
                  <a:pt x="252280" y="404386"/>
                </a:lnTo>
                <a:lnTo>
                  <a:pt x="204397" y="387301"/>
                </a:lnTo>
                <a:lnTo>
                  <a:pt x="169827" y="369110"/>
                </a:lnTo>
                <a:lnTo>
                  <a:pt x="136557" y="346548"/>
                </a:lnTo>
                <a:lnTo>
                  <a:pt x="102906" y="317686"/>
                </a:lnTo>
                <a:lnTo>
                  <a:pt x="71593" y="282462"/>
                </a:lnTo>
                <a:lnTo>
                  <a:pt x="50739" y="250236"/>
                </a:lnTo>
                <a:lnTo>
                  <a:pt x="43253" y="226259"/>
                </a:lnTo>
                <a:lnTo>
                  <a:pt x="44905" y="219666"/>
                </a:lnTo>
                <a:lnTo>
                  <a:pt x="66821" y="181560"/>
                </a:lnTo>
                <a:lnTo>
                  <a:pt x="96904" y="146035"/>
                </a:lnTo>
                <a:lnTo>
                  <a:pt x="132430" y="113515"/>
                </a:lnTo>
                <a:lnTo>
                  <a:pt x="164680" y="90810"/>
                </a:lnTo>
                <a:lnTo>
                  <a:pt x="198868" y="72150"/>
                </a:lnTo>
                <a:lnTo>
                  <a:pt x="234725" y="57877"/>
                </a:lnTo>
                <a:lnTo>
                  <a:pt x="271982" y="48333"/>
                </a:lnTo>
                <a:lnTo>
                  <a:pt x="310368" y="43860"/>
                </a:lnTo>
                <a:lnTo>
                  <a:pt x="323369" y="43555"/>
                </a:lnTo>
                <a:lnTo>
                  <a:pt x="491992" y="43555"/>
                </a:lnTo>
                <a:lnTo>
                  <a:pt x="486049" y="40319"/>
                </a:lnTo>
                <a:lnTo>
                  <a:pt x="450989" y="24313"/>
                </a:lnTo>
                <a:lnTo>
                  <a:pt x="414272" y="12136"/>
                </a:lnTo>
                <a:lnTo>
                  <a:pt x="376114" y="4035"/>
                </a:lnTo>
                <a:lnTo>
                  <a:pt x="336731" y="256"/>
                </a:lnTo>
                <a:lnTo>
                  <a:pt x="323369" y="0"/>
                </a:lnTo>
                <a:close/>
              </a:path>
              <a:path w="647700" h="457200">
                <a:moveTo>
                  <a:pt x="491992" y="43555"/>
                </a:moveTo>
                <a:lnTo>
                  <a:pt x="323369" y="43555"/>
                </a:lnTo>
                <a:lnTo>
                  <a:pt x="333698" y="43733"/>
                </a:lnTo>
                <a:lnTo>
                  <a:pt x="346477" y="44448"/>
                </a:lnTo>
                <a:lnTo>
                  <a:pt x="396495" y="52679"/>
                </a:lnTo>
                <a:lnTo>
                  <a:pt x="444575" y="69234"/>
                </a:lnTo>
                <a:lnTo>
                  <a:pt x="479215" y="86897"/>
                </a:lnTo>
                <a:lnTo>
                  <a:pt x="512524" y="108889"/>
                </a:lnTo>
                <a:lnTo>
                  <a:pt x="546136" y="137248"/>
                </a:lnTo>
                <a:lnTo>
                  <a:pt x="576697" y="172127"/>
                </a:lnTo>
                <a:lnTo>
                  <a:pt x="600457" y="214113"/>
                </a:lnTo>
                <a:lnTo>
                  <a:pt x="603649" y="230116"/>
                </a:lnTo>
                <a:lnTo>
                  <a:pt x="602649" y="237041"/>
                </a:lnTo>
                <a:lnTo>
                  <a:pt x="584875" y="273743"/>
                </a:lnTo>
                <a:lnTo>
                  <a:pt x="557795" y="307637"/>
                </a:lnTo>
                <a:lnTo>
                  <a:pt x="519691" y="343687"/>
                </a:lnTo>
                <a:lnTo>
                  <a:pt x="478321" y="371483"/>
                </a:lnTo>
                <a:lnTo>
                  <a:pt x="432696" y="392822"/>
                </a:lnTo>
                <a:lnTo>
                  <a:pt x="395696" y="404157"/>
                </a:lnTo>
                <a:lnTo>
                  <a:pt x="356318" y="411152"/>
                </a:lnTo>
                <a:lnTo>
                  <a:pt x="314571" y="413504"/>
                </a:lnTo>
                <a:lnTo>
                  <a:pt x="490983" y="413504"/>
                </a:lnTo>
                <a:lnTo>
                  <a:pt x="531254" y="388498"/>
                </a:lnTo>
                <a:lnTo>
                  <a:pt x="564504" y="362806"/>
                </a:lnTo>
                <a:lnTo>
                  <a:pt x="596043" y="330901"/>
                </a:lnTo>
                <a:lnTo>
                  <a:pt x="621086" y="297439"/>
                </a:lnTo>
                <a:lnTo>
                  <a:pt x="642162" y="253051"/>
                </a:lnTo>
                <a:lnTo>
                  <a:pt x="647078" y="221921"/>
                </a:lnTo>
                <a:lnTo>
                  <a:pt x="645579" y="212860"/>
                </a:lnTo>
                <a:lnTo>
                  <a:pt x="628812" y="172294"/>
                </a:lnTo>
                <a:lnTo>
                  <a:pt x="605836" y="139005"/>
                </a:lnTo>
                <a:lnTo>
                  <a:pt x="574919" y="105048"/>
                </a:lnTo>
                <a:lnTo>
                  <a:pt x="540210" y="74838"/>
                </a:lnTo>
                <a:lnTo>
                  <a:pt x="508394" y="52996"/>
                </a:lnTo>
                <a:lnTo>
                  <a:pt x="497330" y="46463"/>
                </a:lnTo>
                <a:lnTo>
                  <a:pt x="491992" y="435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9261" name="object 45">
            <a:extLst>
              <a:ext uri="{FF2B5EF4-FFF2-40B4-BE49-F238E27FC236}">
                <a16:creationId xmlns:a16="http://schemas.microsoft.com/office/drawing/2014/main" id="{2DCAD150-88E1-4F88-A907-4443E1C24EBF}"/>
              </a:ext>
            </a:extLst>
          </p:cNvPr>
          <p:cNvSpPr>
            <a:spLocks/>
          </p:cNvSpPr>
          <p:nvPr/>
        </p:nvSpPr>
        <p:spPr bwMode="auto">
          <a:xfrm>
            <a:off x="655638" y="630238"/>
            <a:ext cx="101600" cy="109537"/>
          </a:xfrm>
          <a:custGeom>
            <a:avLst/>
            <a:gdLst>
              <a:gd name="T0" fmla="*/ 0 w 102234"/>
              <a:gd name="T1" fmla="*/ 108203 h 108584"/>
              <a:gd name="T2" fmla="*/ 102107 w 102234"/>
              <a:gd name="T3" fmla="*/ 108203 h 108584"/>
              <a:gd name="T4" fmla="*/ 102107 w 102234"/>
              <a:gd name="T5" fmla="*/ 0 h 108584"/>
              <a:gd name="T6" fmla="*/ 0 w 102234"/>
              <a:gd name="T7" fmla="*/ 0 h 108584"/>
              <a:gd name="T8" fmla="*/ 0 w 102234"/>
              <a:gd name="T9" fmla="*/ 108203 h 108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234" h="108584">
                <a:moveTo>
                  <a:pt x="0" y="108203"/>
                </a:moveTo>
                <a:lnTo>
                  <a:pt x="102107" y="108203"/>
                </a:lnTo>
                <a:lnTo>
                  <a:pt x="102107" y="0"/>
                </a:lnTo>
                <a:lnTo>
                  <a:pt x="0" y="0"/>
                </a:lnTo>
                <a:lnTo>
                  <a:pt x="0" y="10820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object 2">
            <a:extLst>
              <a:ext uri="{FF2B5EF4-FFF2-40B4-BE49-F238E27FC236}">
                <a16:creationId xmlns:a16="http://schemas.microsoft.com/office/drawing/2014/main" id="{215DDB8A-A099-475C-85FF-165282667119}"/>
              </a:ext>
            </a:extLst>
          </p:cNvPr>
          <p:cNvSpPr>
            <a:spLocks/>
          </p:cNvSpPr>
          <p:nvPr/>
        </p:nvSpPr>
        <p:spPr bwMode="auto">
          <a:xfrm>
            <a:off x="5638800" y="0"/>
            <a:ext cx="6553200" cy="6858000"/>
          </a:xfrm>
          <a:custGeom>
            <a:avLst/>
            <a:gdLst>
              <a:gd name="T0" fmla="*/ 0 w 6553200"/>
              <a:gd name="T1" fmla="*/ 6857999 h 6858000"/>
              <a:gd name="T2" fmla="*/ 6553199 w 6553200"/>
              <a:gd name="T3" fmla="*/ 6857999 h 6858000"/>
              <a:gd name="T4" fmla="*/ 6553199 w 6553200"/>
              <a:gd name="T5" fmla="*/ 0 h 6858000"/>
              <a:gd name="T6" fmla="*/ 0 w 6553200"/>
              <a:gd name="T7" fmla="*/ 0 h 6858000"/>
              <a:gd name="T8" fmla="*/ 0 w 655320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53200" h="6858000">
                <a:moveTo>
                  <a:pt x="0" y="6857999"/>
                </a:moveTo>
                <a:lnTo>
                  <a:pt x="6553199" y="6857999"/>
                </a:lnTo>
                <a:lnTo>
                  <a:pt x="65531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64515" name="object 3">
            <a:extLst>
              <a:ext uri="{FF2B5EF4-FFF2-40B4-BE49-F238E27FC236}">
                <a16:creationId xmlns:a16="http://schemas.microsoft.com/office/drawing/2014/main" id="{64BB1F2F-9989-41B6-A375-4F196555AC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9850" y="3175"/>
            <a:ext cx="8312150" cy="68548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4516" name="object 4">
            <a:extLst>
              <a:ext uri="{FF2B5EF4-FFF2-40B4-BE49-F238E27FC236}">
                <a16:creationId xmlns:a16="http://schemas.microsoft.com/office/drawing/2014/main" id="{DFB6A05A-536F-45AB-BF53-A88D0FDD1D27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5638800" cy="6858000"/>
          </a:xfrm>
          <a:custGeom>
            <a:avLst/>
            <a:gdLst>
              <a:gd name="T0" fmla="*/ 0 w 5638800"/>
              <a:gd name="T1" fmla="*/ 6858000 h 6858000"/>
              <a:gd name="T2" fmla="*/ 5638799 w 5638800"/>
              <a:gd name="T3" fmla="*/ 6858000 h 6858000"/>
              <a:gd name="T4" fmla="*/ 5638799 w 5638800"/>
              <a:gd name="T5" fmla="*/ 0 h 6858000"/>
              <a:gd name="T6" fmla="*/ 0 w 5638800"/>
              <a:gd name="T7" fmla="*/ 0 h 6858000"/>
              <a:gd name="T8" fmla="*/ 0 w 5638800"/>
              <a:gd name="T9" fmla="*/ 6858000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38800" h="6858000">
                <a:moveTo>
                  <a:pt x="0" y="6858000"/>
                </a:moveTo>
                <a:lnTo>
                  <a:pt x="5638799" y="6858000"/>
                </a:lnTo>
                <a:lnTo>
                  <a:pt x="5638799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64517" name="object 5">
            <a:extLst>
              <a:ext uri="{FF2B5EF4-FFF2-40B4-BE49-F238E27FC236}">
                <a16:creationId xmlns:a16="http://schemas.microsoft.com/office/drawing/2014/main" id="{AEB208CB-F443-4D52-A131-00DA3B037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2136775"/>
            <a:ext cx="3625850" cy="300038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4518" name="object 6">
            <a:extLst>
              <a:ext uri="{FF2B5EF4-FFF2-40B4-BE49-F238E27FC236}">
                <a16:creationId xmlns:a16="http://schemas.microsoft.com/office/drawing/2014/main" id="{11A88089-C316-4E44-A3FF-282A1D582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963" y="2465388"/>
            <a:ext cx="4367212" cy="30162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4519" name="object 7">
            <a:extLst>
              <a:ext uri="{FF2B5EF4-FFF2-40B4-BE49-F238E27FC236}">
                <a16:creationId xmlns:a16="http://schemas.microsoft.com/office/drawing/2014/main" id="{569A7E52-1FE4-4DB9-AAC2-8B697C92F2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613" y="2798763"/>
            <a:ext cx="2749550" cy="296862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4520" name="object 8">
            <a:extLst>
              <a:ext uri="{FF2B5EF4-FFF2-40B4-BE49-F238E27FC236}">
                <a16:creationId xmlns:a16="http://schemas.microsoft.com/office/drawing/2014/main" id="{E95E0CE4-EB2B-48A2-BDEB-F48454CF3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550" y="3192463"/>
            <a:ext cx="4094163" cy="223837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4521" name="object 9">
            <a:extLst>
              <a:ext uri="{FF2B5EF4-FFF2-40B4-BE49-F238E27FC236}">
                <a16:creationId xmlns:a16="http://schemas.microsoft.com/office/drawing/2014/main" id="{C203DADE-9CB7-41A8-8B23-92D7F17A6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25" y="3438525"/>
            <a:ext cx="4367213" cy="22542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4522" name="object 10">
            <a:extLst>
              <a:ext uri="{FF2B5EF4-FFF2-40B4-BE49-F238E27FC236}">
                <a16:creationId xmlns:a16="http://schemas.microsoft.com/office/drawing/2014/main" id="{79E6BDA0-C419-45F6-818C-503F79A2A1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3687763"/>
            <a:ext cx="3648075" cy="22225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4523" name="object 11">
            <a:extLst>
              <a:ext uri="{FF2B5EF4-FFF2-40B4-BE49-F238E27FC236}">
                <a16:creationId xmlns:a16="http://schemas.microsoft.com/office/drawing/2014/main" id="{D815DC83-D526-445B-92B1-7F20B20FD9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3935413"/>
            <a:ext cx="2536825" cy="22225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4524" name="object 12">
            <a:extLst>
              <a:ext uri="{FF2B5EF4-FFF2-40B4-BE49-F238E27FC236}">
                <a16:creationId xmlns:a16="http://schemas.microsoft.com/office/drawing/2014/main" id="{A6BC9D50-CE72-45C0-9B7D-49B6A381A769}"/>
              </a:ext>
            </a:extLst>
          </p:cNvPr>
          <p:cNvSpPr>
            <a:spLocks/>
          </p:cNvSpPr>
          <p:nvPr/>
        </p:nvSpPr>
        <p:spPr bwMode="auto">
          <a:xfrm>
            <a:off x="11009313" y="265113"/>
            <a:ext cx="904875" cy="904875"/>
          </a:xfrm>
          <a:custGeom>
            <a:avLst/>
            <a:gdLst>
              <a:gd name="T0" fmla="*/ 816551 w 904240"/>
              <a:gd name="T1" fmla="*/ 719925 h 905510"/>
              <a:gd name="T2" fmla="*/ 87189 w 904240"/>
              <a:gd name="T3" fmla="*/ 719925 h 905510"/>
              <a:gd name="T4" fmla="*/ 108778 w 904240"/>
              <a:gd name="T5" fmla="*/ 747175 h 905510"/>
              <a:gd name="T6" fmla="*/ 157804 w 904240"/>
              <a:gd name="T7" fmla="*/ 796285 h 905510"/>
              <a:gd name="T8" fmla="*/ 213850 w 904240"/>
              <a:gd name="T9" fmla="*/ 837431 h 905510"/>
              <a:gd name="T10" fmla="*/ 275987 w 904240"/>
              <a:gd name="T11" fmla="*/ 869680 h 905510"/>
              <a:gd name="T12" fmla="*/ 343283 w 904240"/>
              <a:gd name="T13" fmla="*/ 892098 h 905510"/>
              <a:gd name="T14" fmla="*/ 414808 w 904240"/>
              <a:gd name="T15" fmla="*/ 903755 h 905510"/>
              <a:gd name="T16" fmla="*/ 451865 w 904240"/>
              <a:gd name="T17" fmla="*/ 905255 h 905510"/>
              <a:gd name="T18" fmla="*/ 488927 w 904240"/>
              <a:gd name="T19" fmla="*/ 903755 h 905510"/>
              <a:gd name="T20" fmla="*/ 560458 w 904240"/>
              <a:gd name="T21" fmla="*/ 892098 h 905510"/>
              <a:gd name="T22" fmla="*/ 627757 w 904240"/>
              <a:gd name="T23" fmla="*/ 869680 h 905510"/>
              <a:gd name="T24" fmla="*/ 689894 w 904240"/>
              <a:gd name="T25" fmla="*/ 837431 h 905510"/>
              <a:gd name="T26" fmla="*/ 745940 w 904240"/>
              <a:gd name="T27" fmla="*/ 796285 h 905510"/>
              <a:gd name="T28" fmla="*/ 794963 w 904240"/>
              <a:gd name="T29" fmla="*/ 747175 h 905510"/>
              <a:gd name="T30" fmla="*/ 816551 w 904240"/>
              <a:gd name="T31" fmla="*/ 719925 h 905510"/>
              <a:gd name="T32" fmla="*/ 890600 w 904240"/>
              <a:gd name="T33" fmla="*/ 343870 h 905510"/>
              <a:gd name="T34" fmla="*/ 13133 w 904240"/>
              <a:gd name="T35" fmla="*/ 343870 h 905510"/>
              <a:gd name="T36" fmla="*/ 5914 w 904240"/>
              <a:gd name="T37" fmla="*/ 379219 h 905510"/>
              <a:gd name="T38" fmla="*/ 1498 w 904240"/>
              <a:gd name="T39" fmla="*/ 415511 h 905510"/>
              <a:gd name="T40" fmla="*/ 0 w 904240"/>
              <a:gd name="T41" fmla="*/ 452627 h 905510"/>
              <a:gd name="T42" fmla="*/ 1498 w 904240"/>
              <a:gd name="T43" fmla="*/ 489744 h 905510"/>
              <a:gd name="T44" fmla="*/ 13133 w 904240"/>
              <a:gd name="T45" fmla="*/ 561385 h 905510"/>
              <a:gd name="T46" fmla="*/ 35512 w 904240"/>
              <a:gd name="T47" fmla="*/ 628792 h 905510"/>
              <a:gd name="T48" fmla="*/ 67704 w 904240"/>
              <a:gd name="T49" fmla="*/ 691033 h 905510"/>
              <a:gd name="T50" fmla="*/ 836034 w 904240"/>
              <a:gd name="T51" fmla="*/ 691033 h 905510"/>
              <a:gd name="T52" fmla="*/ 853297 w 904240"/>
              <a:gd name="T53" fmla="*/ 660617 h 905510"/>
              <a:gd name="T54" fmla="*/ 880696 w 904240"/>
              <a:gd name="T55" fmla="*/ 595676 h 905510"/>
              <a:gd name="T56" fmla="*/ 897818 w 904240"/>
              <a:gd name="T57" fmla="*/ 526036 h 905510"/>
              <a:gd name="T58" fmla="*/ 903731 w 904240"/>
              <a:gd name="T59" fmla="*/ 452627 h 905510"/>
              <a:gd name="T60" fmla="*/ 902234 w 904240"/>
              <a:gd name="T61" fmla="*/ 415511 h 905510"/>
              <a:gd name="T62" fmla="*/ 897818 w 904240"/>
              <a:gd name="T63" fmla="*/ 379219 h 905510"/>
              <a:gd name="T64" fmla="*/ 890600 w 904240"/>
              <a:gd name="T65" fmla="*/ 343870 h 905510"/>
              <a:gd name="T66" fmla="*/ 451865 w 904240"/>
              <a:gd name="T67" fmla="*/ 0 h 905510"/>
              <a:gd name="T68" fmla="*/ 378575 w 904240"/>
              <a:gd name="T69" fmla="*/ 5925 h 905510"/>
              <a:gd name="T70" fmla="*/ 309048 w 904240"/>
              <a:gd name="T71" fmla="*/ 23079 h 905510"/>
              <a:gd name="T72" fmla="*/ 244215 w 904240"/>
              <a:gd name="T73" fmla="*/ 50529 h 905510"/>
              <a:gd name="T74" fmla="*/ 185007 w 904240"/>
              <a:gd name="T75" fmla="*/ 87343 h 905510"/>
              <a:gd name="T76" fmla="*/ 132355 w 904240"/>
              <a:gd name="T77" fmla="*/ 132587 h 905510"/>
              <a:gd name="T78" fmla="*/ 87189 w 904240"/>
              <a:gd name="T79" fmla="*/ 185330 h 905510"/>
              <a:gd name="T80" fmla="*/ 50440 w 904240"/>
              <a:gd name="T81" fmla="*/ 244638 h 905510"/>
              <a:gd name="T82" fmla="*/ 23038 w 904240"/>
              <a:gd name="T83" fmla="*/ 309579 h 905510"/>
              <a:gd name="T84" fmla="*/ 880696 w 904240"/>
              <a:gd name="T85" fmla="*/ 309579 h 905510"/>
              <a:gd name="T86" fmla="*/ 853297 w 904240"/>
              <a:gd name="T87" fmla="*/ 244638 h 905510"/>
              <a:gd name="T88" fmla="*/ 816551 w 904240"/>
              <a:gd name="T89" fmla="*/ 185330 h 905510"/>
              <a:gd name="T90" fmla="*/ 771387 w 904240"/>
              <a:gd name="T91" fmla="*/ 132587 h 905510"/>
              <a:gd name="T92" fmla="*/ 718737 w 904240"/>
              <a:gd name="T93" fmla="*/ 87343 h 905510"/>
              <a:gd name="T94" fmla="*/ 659529 w 904240"/>
              <a:gd name="T95" fmla="*/ 50529 h 905510"/>
              <a:gd name="T96" fmla="*/ 594695 w 904240"/>
              <a:gd name="T97" fmla="*/ 23079 h 905510"/>
              <a:gd name="T98" fmla="*/ 525163 w 904240"/>
              <a:gd name="T99" fmla="*/ 5925 h 905510"/>
              <a:gd name="T100" fmla="*/ 451865 w 904240"/>
              <a:gd name="T101" fmla="*/ 0 h 905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04240" h="905510">
                <a:moveTo>
                  <a:pt x="816551" y="719925"/>
                </a:moveTo>
                <a:lnTo>
                  <a:pt x="87189" y="719925"/>
                </a:lnTo>
                <a:lnTo>
                  <a:pt x="108778" y="747175"/>
                </a:lnTo>
                <a:lnTo>
                  <a:pt x="157804" y="796285"/>
                </a:lnTo>
                <a:lnTo>
                  <a:pt x="213850" y="837431"/>
                </a:lnTo>
                <a:lnTo>
                  <a:pt x="275987" y="869680"/>
                </a:lnTo>
                <a:lnTo>
                  <a:pt x="343283" y="892098"/>
                </a:lnTo>
                <a:lnTo>
                  <a:pt x="414808" y="903755"/>
                </a:lnTo>
                <a:lnTo>
                  <a:pt x="451865" y="905255"/>
                </a:lnTo>
                <a:lnTo>
                  <a:pt x="488927" y="903755"/>
                </a:lnTo>
                <a:lnTo>
                  <a:pt x="560458" y="892098"/>
                </a:lnTo>
                <a:lnTo>
                  <a:pt x="627757" y="869680"/>
                </a:lnTo>
                <a:lnTo>
                  <a:pt x="689894" y="837431"/>
                </a:lnTo>
                <a:lnTo>
                  <a:pt x="745940" y="796285"/>
                </a:lnTo>
                <a:lnTo>
                  <a:pt x="794963" y="747175"/>
                </a:lnTo>
                <a:lnTo>
                  <a:pt x="816551" y="719925"/>
                </a:lnTo>
                <a:close/>
              </a:path>
              <a:path w="904240" h="905510">
                <a:moveTo>
                  <a:pt x="890600" y="343870"/>
                </a:moveTo>
                <a:lnTo>
                  <a:pt x="13133" y="343870"/>
                </a:lnTo>
                <a:lnTo>
                  <a:pt x="5914" y="379219"/>
                </a:lnTo>
                <a:lnTo>
                  <a:pt x="1498" y="415511"/>
                </a:lnTo>
                <a:lnTo>
                  <a:pt x="0" y="452627"/>
                </a:lnTo>
                <a:lnTo>
                  <a:pt x="1498" y="489744"/>
                </a:lnTo>
                <a:lnTo>
                  <a:pt x="13133" y="561385"/>
                </a:lnTo>
                <a:lnTo>
                  <a:pt x="35512" y="628792"/>
                </a:lnTo>
                <a:lnTo>
                  <a:pt x="67704" y="691033"/>
                </a:lnTo>
                <a:lnTo>
                  <a:pt x="836034" y="691033"/>
                </a:lnTo>
                <a:lnTo>
                  <a:pt x="853297" y="660617"/>
                </a:lnTo>
                <a:lnTo>
                  <a:pt x="880696" y="595676"/>
                </a:lnTo>
                <a:lnTo>
                  <a:pt x="897818" y="526036"/>
                </a:lnTo>
                <a:lnTo>
                  <a:pt x="903731" y="452627"/>
                </a:lnTo>
                <a:lnTo>
                  <a:pt x="902234" y="415511"/>
                </a:lnTo>
                <a:lnTo>
                  <a:pt x="897818" y="379219"/>
                </a:lnTo>
                <a:lnTo>
                  <a:pt x="890600" y="343870"/>
                </a:lnTo>
                <a:close/>
              </a:path>
              <a:path w="904240" h="905510">
                <a:moveTo>
                  <a:pt x="451865" y="0"/>
                </a:moveTo>
                <a:lnTo>
                  <a:pt x="378575" y="5925"/>
                </a:lnTo>
                <a:lnTo>
                  <a:pt x="309048" y="23079"/>
                </a:lnTo>
                <a:lnTo>
                  <a:pt x="244215" y="50529"/>
                </a:lnTo>
                <a:lnTo>
                  <a:pt x="185007" y="87343"/>
                </a:lnTo>
                <a:lnTo>
                  <a:pt x="132355" y="132587"/>
                </a:lnTo>
                <a:lnTo>
                  <a:pt x="87189" y="185330"/>
                </a:lnTo>
                <a:lnTo>
                  <a:pt x="50440" y="244638"/>
                </a:lnTo>
                <a:lnTo>
                  <a:pt x="23038" y="309579"/>
                </a:lnTo>
                <a:lnTo>
                  <a:pt x="880696" y="309579"/>
                </a:lnTo>
                <a:lnTo>
                  <a:pt x="853297" y="244638"/>
                </a:lnTo>
                <a:lnTo>
                  <a:pt x="816551" y="185330"/>
                </a:lnTo>
                <a:lnTo>
                  <a:pt x="771387" y="132587"/>
                </a:lnTo>
                <a:lnTo>
                  <a:pt x="718737" y="87343"/>
                </a:lnTo>
                <a:lnTo>
                  <a:pt x="659529" y="50529"/>
                </a:lnTo>
                <a:lnTo>
                  <a:pt x="594695" y="23079"/>
                </a:lnTo>
                <a:lnTo>
                  <a:pt x="525163" y="5925"/>
                </a:lnTo>
                <a:lnTo>
                  <a:pt x="451865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64525" name="object 13">
            <a:extLst>
              <a:ext uri="{FF2B5EF4-FFF2-40B4-BE49-F238E27FC236}">
                <a16:creationId xmlns:a16="http://schemas.microsoft.com/office/drawing/2014/main" id="{C8683DA6-F064-4194-B097-C487C84578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449263"/>
            <a:ext cx="4370387" cy="593725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4526" name="object 14">
            <a:extLst>
              <a:ext uri="{FF2B5EF4-FFF2-40B4-BE49-F238E27FC236}">
                <a16:creationId xmlns:a16="http://schemas.microsoft.com/office/drawing/2014/main" id="{CA0116B6-CD5E-417D-81A0-36E7A87A8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61700" y="319088"/>
            <a:ext cx="798513" cy="798512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object 2">
            <a:extLst>
              <a:ext uri="{FF2B5EF4-FFF2-40B4-BE49-F238E27FC236}">
                <a16:creationId xmlns:a16="http://schemas.microsoft.com/office/drawing/2014/main" id="{E75E0C63-7C76-4C2B-A2DF-209D1A7DC4CF}"/>
              </a:ext>
            </a:extLst>
          </p:cNvPr>
          <p:cNvSpPr>
            <a:spLocks/>
          </p:cNvSpPr>
          <p:nvPr/>
        </p:nvSpPr>
        <p:spPr bwMode="auto">
          <a:xfrm>
            <a:off x="5638800" y="0"/>
            <a:ext cx="6553200" cy="6858000"/>
          </a:xfrm>
          <a:custGeom>
            <a:avLst/>
            <a:gdLst>
              <a:gd name="T0" fmla="*/ 0 w 6553200"/>
              <a:gd name="T1" fmla="*/ 6857999 h 6858000"/>
              <a:gd name="T2" fmla="*/ 6553199 w 6553200"/>
              <a:gd name="T3" fmla="*/ 6857999 h 6858000"/>
              <a:gd name="T4" fmla="*/ 6553199 w 6553200"/>
              <a:gd name="T5" fmla="*/ 0 h 6858000"/>
              <a:gd name="T6" fmla="*/ 0 w 6553200"/>
              <a:gd name="T7" fmla="*/ 0 h 6858000"/>
              <a:gd name="T8" fmla="*/ 0 w 655320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53200" h="6858000">
                <a:moveTo>
                  <a:pt x="0" y="6857999"/>
                </a:moveTo>
                <a:lnTo>
                  <a:pt x="6553199" y="6857999"/>
                </a:lnTo>
                <a:lnTo>
                  <a:pt x="65531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65539" name="object 3">
            <a:extLst>
              <a:ext uri="{FF2B5EF4-FFF2-40B4-BE49-F238E27FC236}">
                <a16:creationId xmlns:a16="http://schemas.microsoft.com/office/drawing/2014/main" id="{261BC026-3B10-4538-B503-6C60D45E7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0700" y="0"/>
            <a:ext cx="65913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5540" name="object 4">
            <a:extLst>
              <a:ext uri="{FF2B5EF4-FFF2-40B4-BE49-F238E27FC236}">
                <a16:creationId xmlns:a16="http://schemas.microsoft.com/office/drawing/2014/main" id="{92BEAE3D-BB30-49A6-8013-A3116A75BBB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5638800" cy="6858000"/>
          </a:xfrm>
          <a:custGeom>
            <a:avLst/>
            <a:gdLst>
              <a:gd name="T0" fmla="*/ 0 w 5638800"/>
              <a:gd name="T1" fmla="*/ 6858000 h 6858000"/>
              <a:gd name="T2" fmla="*/ 5638799 w 5638800"/>
              <a:gd name="T3" fmla="*/ 6858000 h 6858000"/>
              <a:gd name="T4" fmla="*/ 5638799 w 5638800"/>
              <a:gd name="T5" fmla="*/ 0 h 6858000"/>
              <a:gd name="T6" fmla="*/ 0 w 5638800"/>
              <a:gd name="T7" fmla="*/ 0 h 6858000"/>
              <a:gd name="T8" fmla="*/ 0 w 5638800"/>
              <a:gd name="T9" fmla="*/ 6858000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38800" h="6858000">
                <a:moveTo>
                  <a:pt x="0" y="6858000"/>
                </a:moveTo>
                <a:lnTo>
                  <a:pt x="5638799" y="6858000"/>
                </a:lnTo>
                <a:lnTo>
                  <a:pt x="5638799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65541" name="object 5">
            <a:extLst>
              <a:ext uri="{FF2B5EF4-FFF2-40B4-BE49-F238E27FC236}">
                <a16:creationId xmlns:a16="http://schemas.microsoft.com/office/drawing/2014/main" id="{D85A340F-1C9C-4700-8817-D2B17B551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449263"/>
            <a:ext cx="4184650" cy="5937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5542" name="object 6">
            <a:extLst>
              <a:ext uri="{FF2B5EF4-FFF2-40B4-BE49-F238E27FC236}">
                <a16:creationId xmlns:a16="http://schemas.microsoft.com/office/drawing/2014/main" id="{6C3D55CB-223C-4AE8-98AF-1AD5DED338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2136775"/>
            <a:ext cx="3989387" cy="300038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5543" name="object 7">
            <a:extLst>
              <a:ext uri="{FF2B5EF4-FFF2-40B4-BE49-F238E27FC236}">
                <a16:creationId xmlns:a16="http://schemas.microsoft.com/office/drawing/2014/main" id="{07A7D885-701E-4555-AB59-C2B5067C92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963" y="2465388"/>
            <a:ext cx="3649662" cy="30162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5544" name="object 8">
            <a:extLst>
              <a:ext uri="{FF2B5EF4-FFF2-40B4-BE49-F238E27FC236}">
                <a16:creationId xmlns:a16="http://schemas.microsoft.com/office/drawing/2014/main" id="{3BBB58AB-4029-444D-9D2E-77F68306C2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613" y="2798763"/>
            <a:ext cx="3814762" cy="296862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5545" name="object 9">
            <a:extLst>
              <a:ext uri="{FF2B5EF4-FFF2-40B4-BE49-F238E27FC236}">
                <a16:creationId xmlns:a16="http://schemas.microsoft.com/office/drawing/2014/main" id="{040059D2-AA3C-4151-B3F1-F2D5089C7E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963" y="3124200"/>
            <a:ext cx="3149600" cy="23177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5546" name="object 10">
            <a:extLst>
              <a:ext uri="{FF2B5EF4-FFF2-40B4-BE49-F238E27FC236}">
                <a16:creationId xmlns:a16="http://schemas.microsoft.com/office/drawing/2014/main" id="{616EAA54-EDC7-43D4-B1E3-788790D35E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00" y="3521075"/>
            <a:ext cx="4049713" cy="225425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5547" name="object 11">
            <a:extLst>
              <a:ext uri="{FF2B5EF4-FFF2-40B4-BE49-F238E27FC236}">
                <a16:creationId xmlns:a16="http://schemas.microsoft.com/office/drawing/2014/main" id="{7D6CE7A9-D477-4CA2-9CAA-94B320DBC3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3768725"/>
            <a:ext cx="3937000" cy="223838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5548" name="object 12">
            <a:extLst>
              <a:ext uri="{FF2B5EF4-FFF2-40B4-BE49-F238E27FC236}">
                <a16:creationId xmlns:a16="http://schemas.microsoft.com/office/drawing/2014/main" id="{7682DDC9-9862-438F-B2F7-777143FD73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38" y="4014788"/>
            <a:ext cx="4127500" cy="225425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5549" name="object 13">
            <a:extLst>
              <a:ext uri="{FF2B5EF4-FFF2-40B4-BE49-F238E27FC236}">
                <a16:creationId xmlns:a16="http://schemas.microsoft.com/office/drawing/2014/main" id="{FF6D22F6-6ED0-4BDF-B8FA-3440CDF1B6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963" y="4267200"/>
            <a:ext cx="354012" cy="168275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5550" name="object 14">
            <a:extLst>
              <a:ext uri="{FF2B5EF4-FFF2-40B4-BE49-F238E27FC236}">
                <a16:creationId xmlns:a16="http://schemas.microsoft.com/office/drawing/2014/main" id="{284E4428-C531-4207-A553-900EF6A8A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50" y="4264025"/>
            <a:ext cx="3470275" cy="223838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5551" name="object 15">
            <a:extLst>
              <a:ext uri="{FF2B5EF4-FFF2-40B4-BE49-F238E27FC236}">
                <a16:creationId xmlns:a16="http://schemas.microsoft.com/office/drawing/2014/main" id="{3B1CE04A-8BA0-4789-90B2-C2AB34DEA2AD}"/>
              </a:ext>
            </a:extLst>
          </p:cNvPr>
          <p:cNvSpPr>
            <a:spLocks/>
          </p:cNvSpPr>
          <p:nvPr/>
        </p:nvSpPr>
        <p:spPr bwMode="auto">
          <a:xfrm>
            <a:off x="11009313" y="265113"/>
            <a:ext cx="904875" cy="904875"/>
          </a:xfrm>
          <a:custGeom>
            <a:avLst/>
            <a:gdLst>
              <a:gd name="T0" fmla="*/ 816551 w 904240"/>
              <a:gd name="T1" fmla="*/ 719925 h 905510"/>
              <a:gd name="T2" fmla="*/ 87189 w 904240"/>
              <a:gd name="T3" fmla="*/ 719925 h 905510"/>
              <a:gd name="T4" fmla="*/ 108778 w 904240"/>
              <a:gd name="T5" fmla="*/ 747175 h 905510"/>
              <a:gd name="T6" fmla="*/ 157804 w 904240"/>
              <a:gd name="T7" fmla="*/ 796285 h 905510"/>
              <a:gd name="T8" fmla="*/ 213850 w 904240"/>
              <a:gd name="T9" fmla="*/ 837431 h 905510"/>
              <a:gd name="T10" fmla="*/ 275987 w 904240"/>
              <a:gd name="T11" fmla="*/ 869680 h 905510"/>
              <a:gd name="T12" fmla="*/ 343283 w 904240"/>
              <a:gd name="T13" fmla="*/ 892098 h 905510"/>
              <a:gd name="T14" fmla="*/ 414808 w 904240"/>
              <a:gd name="T15" fmla="*/ 903755 h 905510"/>
              <a:gd name="T16" fmla="*/ 451865 w 904240"/>
              <a:gd name="T17" fmla="*/ 905255 h 905510"/>
              <a:gd name="T18" fmla="*/ 488927 w 904240"/>
              <a:gd name="T19" fmla="*/ 903755 h 905510"/>
              <a:gd name="T20" fmla="*/ 560458 w 904240"/>
              <a:gd name="T21" fmla="*/ 892098 h 905510"/>
              <a:gd name="T22" fmla="*/ 627757 w 904240"/>
              <a:gd name="T23" fmla="*/ 869680 h 905510"/>
              <a:gd name="T24" fmla="*/ 689894 w 904240"/>
              <a:gd name="T25" fmla="*/ 837431 h 905510"/>
              <a:gd name="T26" fmla="*/ 745940 w 904240"/>
              <a:gd name="T27" fmla="*/ 796285 h 905510"/>
              <a:gd name="T28" fmla="*/ 794963 w 904240"/>
              <a:gd name="T29" fmla="*/ 747175 h 905510"/>
              <a:gd name="T30" fmla="*/ 816551 w 904240"/>
              <a:gd name="T31" fmla="*/ 719925 h 905510"/>
              <a:gd name="T32" fmla="*/ 890600 w 904240"/>
              <a:gd name="T33" fmla="*/ 343870 h 905510"/>
              <a:gd name="T34" fmla="*/ 13133 w 904240"/>
              <a:gd name="T35" fmla="*/ 343870 h 905510"/>
              <a:gd name="T36" fmla="*/ 5914 w 904240"/>
              <a:gd name="T37" fmla="*/ 379219 h 905510"/>
              <a:gd name="T38" fmla="*/ 1498 w 904240"/>
              <a:gd name="T39" fmla="*/ 415511 h 905510"/>
              <a:gd name="T40" fmla="*/ 0 w 904240"/>
              <a:gd name="T41" fmla="*/ 452627 h 905510"/>
              <a:gd name="T42" fmla="*/ 1498 w 904240"/>
              <a:gd name="T43" fmla="*/ 489744 h 905510"/>
              <a:gd name="T44" fmla="*/ 13133 w 904240"/>
              <a:gd name="T45" fmla="*/ 561385 h 905510"/>
              <a:gd name="T46" fmla="*/ 35512 w 904240"/>
              <a:gd name="T47" fmla="*/ 628792 h 905510"/>
              <a:gd name="T48" fmla="*/ 67704 w 904240"/>
              <a:gd name="T49" fmla="*/ 691033 h 905510"/>
              <a:gd name="T50" fmla="*/ 836034 w 904240"/>
              <a:gd name="T51" fmla="*/ 691033 h 905510"/>
              <a:gd name="T52" fmla="*/ 853297 w 904240"/>
              <a:gd name="T53" fmla="*/ 660617 h 905510"/>
              <a:gd name="T54" fmla="*/ 880696 w 904240"/>
              <a:gd name="T55" fmla="*/ 595676 h 905510"/>
              <a:gd name="T56" fmla="*/ 897818 w 904240"/>
              <a:gd name="T57" fmla="*/ 526036 h 905510"/>
              <a:gd name="T58" fmla="*/ 903731 w 904240"/>
              <a:gd name="T59" fmla="*/ 452627 h 905510"/>
              <a:gd name="T60" fmla="*/ 902234 w 904240"/>
              <a:gd name="T61" fmla="*/ 415511 h 905510"/>
              <a:gd name="T62" fmla="*/ 897818 w 904240"/>
              <a:gd name="T63" fmla="*/ 379219 h 905510"/>
              <a:gd name="T64" fmla="*/ 890600 w 904240"/>
              <a:gd name="T65" fmla="*/ 343870 h 905510"/>
              <a:gd name="T66" fmla="*/ 451865 w 904240"/>
              <a:gd name="T67" fmla="*/ 0 h 905510"/>
              <a:gd name="T68" fmla="*/ 378575 w 904240"/>
              <a:gd name="T69" fmla="*/ 5925 h 905510"/>
              <a:gd name="T70" fmla="*/ 309048 w 904240"/>
              <a:gd name="T71" fmla="*/ 23079 h 905510"/>
              <a:gd name="T72" fmla="*/ 244215 w 904240"/>
              <a:gd name="T73" fmla="*/ 50529 h 905510"/>
              <a:gd name="T74" fmla="*/ 185007 w 904240"/>
              <a:gd name="T75" fmla="*/ 87343 h 905510"/>
              <a:gd name="T76" fmla="*/ 132355 w 904240"/>
              <a:gd name="T77" fmla="*/ 132587 h 905510"/>
              <a:gd name="T78" fmla="*/ 87189 w 904240"/>
              <a:gd name="T79" fmla="*/ 185330 h 905510"/>
              <a:gd name="T80" fmla="*/ 50440 w 904240"/>
              <a:gd name="T81" fmla="*/ 244638 h 905510"/>
              <a:gd name="T82" fmla="*/ 23038 w 904240"/>
              <a:gd name="T83" fmla="*/ 309579 h 905510"/>
              <a:gd name="T84" fmla="*/ 880696 w 904240"/>
              <a:gd name="T85" fmla="*/ 309579 h 905510"/>
              <a:gd name="T86" fmla="*/ 853297 w 904240"/>
              <a:gd name="T87" fmla="*/ 244638 h 905510"/>
              <a:gd name="T88" fmla="*/ 816551 w 904240"/>
              <a:gd name="T89" fmla="*/ 185330 h 905510"/>
              <a:gd name="T90" fmla="*/ 771387 w 904240"/>
              <a:gd name="T91" fmla="*/ 132587 h 905510"/>
              <a:gd name="T92" fmla="*/ 718737 w 904240"/>
              <a:gd name="T93" fmla="*/ 87343 h 905510"/>
              <a:gd name="T94" fmla="*/ 659529 w 904240"/>
              <a:gd name="T95" fmla="*/ 50529 h 905510"/>
              <a:gd name="T96" fmla="*/ 594695 w 904240"/>
              <a:gd name="T97" fmla="*/ 23079 h 905510"/>
              <a:gd name="T98" fmla="*/ 525163 w 904240"/>
              <a:gd name="T99" fmla="*/ 5925 h 905510"/>
              <a:gd name="T100" fmla="*/ 451865 w 904240"/>
              <a:gd name="T101" fmla="*/ 0 h 905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04240" h="905510">
                <a:moveTo>
                  <a:pt x="816551" y="719925"/>
                </a:moveTo>
                <a:lnTo>
                  <a:pt x="87189" y="719925"/>
                </a:lnTo>
                <a:lnTo>
                  <a:pt x="108778" y="747175"/>
                </a:lnTo>
                <a:lnTo>
                  <a:pt x="157804" y="796285"/>
                </a:lnTo>
                <a:lnTo>
                  <a:pt x="213850" y="837431"/>
                </a:lnTo>
                <a:lnTo>
                  <a:pt x="275987" y="869680"/>
                </a:lnTo>
                <a:lnTo>
                  <a:pt x="343283" y="892098"/>
                </a:lnTo>
                <a:lnTo>
                  <a:pt x="414808" y="903755"/>
                </a:lnTo>
                <a:lnTo>
                  <a:pt x="451865" y="905255"/>
                </a:lnTo>
                <a:lnTo>
                  <a:pt x="488927" y="903755"/>
                </a:lnTo>
                <a:lnTo>
                  <a:pt x="560458" y="892098"/>
                </a:lnTo>
                <a:lnTo>
                  <a:pt x="627757" y="869680"/>
                </a:lnTo>
                <a:lnTo>
                  <a:pt x="689894" y="837431"/>
                </a:lnTo>
                <a:lnTo>
                  <a:pt x="745940" y="796285"/>
                </a:lnTo>
                <a:lnTo>
                  <a:pt x="794963" y="747175"/>
                </a:lnTo>
                <a:lnTo>
                  <a:pt x="816551" y="719925"/>
                </a:lnTo>
                <a:close/>
              </a:path>
              <a:path w="904240" h="905510">
                <a:moveTo>
                  <a:pt x="890600" y="343870"/>
                </a:moveTo>
                <a:lnTo>
                  <a:pt x="13133" y="343870"/>
                </a:lnTo>
                <a:lnTo>
                  <a:pt x="5914" y="379219"/>
                </a:lnTo>
                <a:lnTo>
                  <a:pt x="1498" y="415511"/>
                </a:lnTo>
                <a:lnTo>
                  <a:pt x="0" y="452627"/>
                </a:lnTo>
                <a:lnTo>
                  <a:pt x="1498" y="489744"/>
                </a:lnTo>
                <a:lnTo>
                  <a:pt x="13133" y="561385"/>
                </a:lnTo>
                <a:lnTo>
                  <a:pt x="35512" y="628792"/>
                </a:lnTo>
                <a:lnTo>
                  <a:pt x="67704" y="691033"/>
                </a:lnTo>
                <a:lnTo>
                  <a:pt x="836034" y="691033"/>
                </a:lnTo>
                <a:lnTo>
                  <a:pt x="853297" y="660617"/>
                </a:lnTo>
                <a:lnTo>
                  <a:pt x="880696" y="595676"/>
                </a:lnTo>
                <a:lnTo>
                  <a:pt x="897818" y="526036"/>
                </a:lnTo>
                <a:lnTo>
                  <a:pt x="903731" y="452627"/>
                </a:lnTo>
                <a:lnTo>
                  <a:pt x="902234" y="415511"/>
                </a:lnTo>
                <a:lnTo>
                  <a:pt x="897818" y="379219"/>
                </a:lnTo>
                <a:lnTo>
                  <a:pt x="890600" y="343870"/>
                </a:lnTo>
                <a:close/>
              </a:path>
              <a:path w="904240" h="905510">
                <a:moveTo>
                  <a:pt x="451865" y="0"/>
                </a:moveTo>
                <a:lnTo>
                  <a:pt x="378575" y="5925"/>
                </a:lnTo>
                <a:lnTo>
                  <a:pt x="309048" y="23079"/>
                </a:lnTo>
                <a:lnTo>
                  <a:pt x="244215" y="50529"/>
                </a:lnTo>
                <a:lnTo>
                  <a:pt x="185007" y="87343"/>
                </a:lnTo>
                <a:lnTo>
                  <a:pt x="132355" y="132587"/>
                </a:lnTo>
                <a:lnTo>
                  <a:pt x="87189" y="185330"/>
                </a:lnTo>
                <a:lnTo>
                  <a:pt x="50440" y="244638"/>
                </a:lnTo>
                <a:lnTo>
                  <a:pt x="23038" y="309579"/>
                </a:lnTo>
                <a:lnTo>
                  <a:pt x="880696" y="309579"/>
                </a:lnTo>
                <a:lnTo>
                  <a:pt x="853297" y="244638"/>
                </a:lnTo>
                <a:lnTo>
                  <a:pt x="816551" y="185330"/>
                </a:lnTo>
                <a:lnTo>
                  <a:pt x="771387" y="132587"/>
                </a:lnTo>
                <a:lnTo>
                  <a:pt x="718737" y="87343"/>
                </a:lnTo>
                <a:lnTo>
                  <a:pt x="659529" y="50529"/>
                </a:lnTo>
                <a:lnTo>
                  <a:pt x="594695" y="23079"/>
                </a:lnTo>
                <a:lnTo>
                  <a:pt x="525163" y="5925"/>
                </a:lnTo>
                <a:lnTo>
                  <a:pt x="451865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65552" name="object 16">
            <a:extLst>
              <a:ext uri="{FF2B5EF4-FFF2-40B4-BE49-F238E27FC236}">
                <a16:creationId xmlns:a16="http://schemas.microsoft.com/office/drawing/2014/main" id="{2430848E-C9F0-457F-9E9E-EEE94F792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79163" y="336550"/>
            <a:ext cx="762000" cy="762000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object 2">
            <a:extLst>
              <a:ext uri="{FF2B5EF4-FFF2-40B4-BE49-F238E27FC236}">
                <a16:creationId xmlns:a16="http://schemas.microsoft.com/office/drawing/2014/main" id="{782BAE85-19C3-4D5D-8AF1-21E14847BDEE}"/>
              </a:ext>
            </a:extLst>
          </p:cNvPr>
          <p:cNvSpPr>
            <a:spLocks/>
          </p:cNvSpPr>
          <p:nvPr/>
        </p:nvSpPr>
        <p:spPr bwMode="auto">
          <a:xfrm>
            <a:off x="5638800" y="0"/>
            <a:ext cx="6553200" cy="6858000"/>
          </a:xfrm>
          <a:custGeom>
            <a:avLst/>
            <a:gdLst>
              <a:gd name="T0" fmla="*/ 0 w 6553200"/>
              <a:gd name="T1" fmla="*/ 6857999 h 6858000"/>
              <a:gd name="T2" fmla="*/ 6553199 w 6553200"/>
              <a:gd name="T3" fmla="*/ 6857999 h 6858000"/>
              <a:gd name="T4" fmla="*/ 6553199 w 6553200"/>
              <a:gd name="T5" fmla="*/ 0 h 6858000"/>
              <a:gd name="T6" fmla="*/ 0 w 6553200"/>
              <a:gd name="T7" fmla="*/ 0 h 6858000"/>
              <a:gd name="T8" fmla="*/ 0 w 655320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53200" h="6858000">
                <a:moveTo>
                  <a:pt x="0" y="6857999"/>
                </a:moveTo>
                <a:lnTo>
                  <a:pt x="6553199" y="6857999"/>
                </a:lnTo>
                <a:lnTo>
                  <a:pt x="65531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66563" name="object 3">
            <a:extLst>
              <a:ext uri="{FF2B5EF4-FFF2-40B4-BE49-F238E27FC236}">
                <a16:creationId xmlns:a16="http://schemas.microsoft.com/office/drawing/2014/main" id="{9E3F960C-69F0-4F20-8CBB-E5481A7638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0700" y="3175"/>
            <a:ext cx="6591300" cy="68548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564" name="object 4">
            <a:extLst>
              <a:ext uri="{FF2B5EF4-FFF2-40B4-BE49-F238E27FC236}">
                <a16:creationId xmlns:a16="http://schemas.microsoft.com/office/drawing/2014/main" id="{2FEC8AE7-0778-461D-A927-59188F38CF03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5638800" cy="6858000"/>
          </a:xfrm>
          <a:custGeom>
            <a:avLst/>
            <a:gdLst>
              <a:gd name="T0" fmla="*/ 0 w 5638800"/>
              <a:gd name="T1" fmla="*/ 6858000 h 6858000"/>
              <a:gd name="T2" fmla="*/ 5638799 w 5638800"/>
              <a:gd name="T3" fmla="*/ 6858000 h 6858000"/>
              <a:gd name="T4" fmla="*/ 5638799 w 5638800"/>
              <a:gd name="T5" fmla="*/ 0 h 6858000"/>
              <a:gd name="T6" fmla="*/ 0 w 5638800"/>
              <a:gd name="T7" fmla="*/ 0 h 6858000"/>
              <a:gd name="T8" fmla="*/ 0 w 5638800"/>
              <a:gd name="T9" fmla="*/ 6858000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38800" h="6858000">
                <a:moveTo>
                  <a:pt x="0" y="6858000"/>
                </a:moveTo>
                <a:lnTo>
                  <a:pt x="5638799" y="6858000"/>
                </a:lnTo>
                <a:lnTo>
                  <a:pt x="5638799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66565" name="object 5">
            <a:extLst>
              <a:ext uri="{FF2B5EF4-FFF2-40B4-BE49-F238E27FC236}">
                <a16:creationId xmlns:a16="http://schemas.microsoft.com/office/drawing/2014/main" id="{3942FE9A-F3A8-48C8-969E-5BA51C18A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613" y="2139950"/>
            <a:ext cx="4376737" cy="2968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566" name="object 6">
            <a:extLst>
              <a:ext uri="{FF2B5EF4-FFF2-40B4-BE49-F238E27FC236}">
                <a16:creationId xmlns:a16="http://schemas.microsoft.com/office/drawing/2014/main" id="{45DA68E2-BC37-4C32-A650-3EF156260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2468563"/>
            <a:ext cx="4268787" cy="29845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567" name="object 7">
            <a:extLst>
              <a:ext uri="{FF2B5EF4-FFF2-40B4-BE49-F238E27FC236}">
                <a16:creationId xmlns:a16="http://schemas.microsoft.com/office/drawing/2014/main" id="{CB8484B2-7A30-480F-9A91-486FB1C6A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795588"/>
            <a:ext cx="4013200" cy="300037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568" name="object 8">
            <a:extLst>
              <a:ext uri="{FF2B5EF4-FFF2-40B4-BE49-F238E27FC236}">
                <a16:creationId xmlns:a16="http://schemas.microsoft.com/office/drawing/2014/main" id="{1C389068-A7A8-4254-AAD1-F3EC884D6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963" y="3127375"/>
            <a:ext cx="3979862" cy="296863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569" name="object 9">
            <a:extLst>
              <a:ext uri="{FF2B5EF4-FFF2-40B4-BE49-F238E27FC236}">
                <a16:creationId xmlns:a16="http://schemas.microsoft.com/office/drawing/2014/main" id="{1AE8AC7E-8D45-46EC-8239-E0B3FCC604A4}"/>
              </a:ext>
            </a:extLst>
          </p:cNvPr>
          <p:cNvSpPr>
            <a:spLocks/>
          </p:cNvSpPr>
          <p:nvPr/>
        </p:nvSpPr>
        <p:spPr bwMode="auto">
          <a:xfrm>
            <a:off x="11009313" y="265113"/>
            <a:ext cx="904875" cy="904875"/>
          </a:xfrm>
          <a:custGeom>
            <a:avLst/>
            <a:gdLst>
              <a:gd name="T0" fmla="*/ 816551 w 904240"/>
              <a:gd name="T1" fmla="*/ 719925 h 905510"/>
              <a:gd name="T2" fmla="*/ 87189 w 904240"/>
              <a:gd name="T3" fmla="*/ 719925 h 905510"/>
              <a:gd name="T4" fmla="*/ 108778 w 904240"/>
              <a:gd name="T5" fmla="*/ 747175 h 905510"/>
              <a:gd name="T6" fmla="*/ 157804 w 904240"/>
              <a:gd name="T7" fmla="*/ 796285 h 905510"/>
              <a:gd name="T8" fmla="*/ 213850 w 904240"/>
              <a:gd name="T9" fmla="*/ 837431 h 905510"/>
              <a:gd name="T10" fmla="*/ 275987 w 904240"/>
              <a:gd name="T11" fmla="*/ 869680 h 905510"/>
              <a:gd name="T12" fmla="*/ 343283 w 904240"/>
              <a:gd name="T13" fmla="*/ 892098 h 905510"/>
              <a:gd name="T14" fmla="*/ 414808 w 904240"/>
              <a:gd name="T15" fmla="*/ 903755 h 905510"/>
              <a:gd name="T16" fmla="*/ 451865 w 904240"/>
              <a:gd name="T17" fmla="*/ 905255 h 905510"/>
              <a:gd name="T18" fmla="*/ 488927 w 904240"/>
              <a:gd name="T19" fmla="*/ 903755 h 905510"/>
              <a:gd name="T20" fmla="*/ 560458 w 904240"/>
              <a:gd name="T21" fmla="*/ 892098 h 905510"/>
              <a:gd name="T22" fmla="*/ 627757 w 904240"/>
              <a:gd name="T23" fmla="*/ 869680 h 905510"/>
              <a:gd name="T24" fmla="*/ 689894 w 904240"/>
              <a:gd name="T25" fmla="*/ 837431 h 905510"/>
              <a:gd name="T26" fmla="*/ 745940 w 904240"/>
              <a:gd name="T27" fmla="*/ 796285 h 905510"/>
              <a:gd name="T28" fmla="*/ 794963 w 904240"/>
              <a:gd name="T29" fmla="*/ 747175 h 905510"/>
              <a:gd name="T30" fmla="*/ 816551 w 904240"/>
              <a:gd name="T31" fmla="*/ 719925 h 905510"/>
              <a:gd name="T32" fmla="*/ 890600 w 904240"/>
              <a:gd name="T33" fmla="*/ 343870 h 905510"/>
              <a:gd name="T34" fmla="*/ 13133 w 904240"/>
              <a:gd name="T35" fmla="*/ 343870 h 905510"/>
              <a:gd name="T36" fmla="*/ 5914 w 904240"/>
              <a:gd name="T37" fmla="*/ 379219 h 905510"/>
              <a:gd name="T38" fmla="*/ 1498 w 904240"/>
              <a:gd name="T39" fmla="*/ 415511 h 905510"/>
              <a:gd name="T40" fmla="*/ 0 w 904240"/>
              <a:gd name="T41" fmla="*/ 452627 h 905510"/>
              <a:gd name="T42" fmla="*/ 1498 w 904240"/>
              <a:gd name="T43" fmla="*/ 489744 h 905510"/>
              <a:gd name="T44" fmla="*/ 13133 w 904240"/>
              <a:gd name="T45" fmla="*/ 561385 h 905510"/>
              <a:gd name="T46" fmla="*/ 35512 w 904240"/>
              <a:gd name="T47" fmla="*/ 628792 h 905510"/>
              <a:gd name="T48" fmla="*/ 67704 w 904240"/>
              <a:gd name="T49" fmla="*/ 691033 h 905510"/>
              <a:gd name="T50" fmla="*/ 836034 w 904240"/>
              <a:gd name="T51" fmla="*/ 691033 h 905510"/>
              <a:gd name="T52" fmla="*/ 853297 w 904240"/>
              <a:gd name="T53" fmla="*/ 660617 h 905510"/>
              <a:gd name="T54" fmla="*/ 880696 w 904240"/>
              <a:gd name="T55" fmla="*/ 595676 h 905510"/>
              <a:gd name="T56" fmla="*/ 897818 w 904240"/>
              <a:gd name="T57" fmla="*/ 526036 h 905510"/>
              <a:gd name="T58" fmla="*/ 903731 w 904240"/>
              <a:gd name="T59" fmla="*/ 452627 h 905510"/>
              <a:gd name="T60" fmla="*/ 902234 w 904240"/>
              <a:gd name="T61" fmla="*/ 415511 h 905510"/>
              <a:gd name="T62" fmla="*/ 897818 w 904240"/>
              <a:gd name="T63" fmla="*/ 379219 h 905510"/>
              <a:gd name="T64" fmla="*/ 890600 w 904240"/>
              <a:gd name="T65" fmla="*/ 343870 h 905510"/>
              <a:gd name="T66" fmla="*/ 451865 w 904240"/>
              <a:gd name="T67" fmla="*/ 0 h 905510"/>
              <a:gd name="T68" fmla="*/ 378575 w 904240"/>
              <a:gd name="T69" fmla="*/ 5925 h 905510"/>
              <a:gd name="T70" fmla="*/ 309048 w 904240"/>
              <a:gd name="T71" fmla="*/ 23079 h 905510"/>
              <a:gd name="T72" fmla="*/ 244215 w 904240"/>
              <a:gd name="T73" fmla="*/ 50529 h 905510"/>
              <a:gd name="T74" fmla="*/ 185007 w 904240"/>
              <a:gd name="T75" fmla="*/ 87343 h 905510"/>
              <a:gd name="T76" fmla="*/ 132355 w 904240"/>
              <a:gd name="T77" fmla="*/ 132587 h 905510"/>
              <a:gd name="T78" fmla="*/ 87189 w 904240"/>
              <a:gd name="T79" fmla="*/ 185330 h 905510"/>
              <a:gd name="T80" fmla="*/ 50440 w 904240"/>
              <a:gd name="T81" fmla="*/ 244638 h 905510"/>
              <a:gd name="T82" fmla="*/ 23038 w 904240"/>
              <a:gd name="T83" fmla="*/ 309579 h 905510"/>
              <a:gd name="T84" fmla="*/ 880696 w 904240"/>
              <a:gd name="T85" fmla="*/ 309579 h 905510"/>
              <a:gd name="T86" fmla="*/ 853297 w 904240"/>
              <a:gd name="T87" fmla="*/ 244638 h 905510"/>
              <a:gd name="T88" fmla="*/ 816551 w 904240"/>
              <a:gd name="T89" fmla="*/ 185330 h 905510"/>
              <a:gd name="T90" fmla="*/ 771387 w 904240"/>
              <a:gd name="T91" fmla="*/ 132587 h 905510"/>
              <a:gd name="T92" fmla="*/ 718737 w 904240"/>
              <a:gd name="T93" fmla="*/ 87343 h 905510"/>
              <a:gd name="T94" fmla="*/ 659529 w 904240"/>
              <a:gd name="T95" fmla="*/ 50529 h 905510"/>
              <a:gd name="T96" fmla="*/ 594695 w 904240"/>
              <a:gd name="T97" fmla="*/ 23079 h 905510"/>
              <a:gd name="T98" fmla="*/ 525163 w 904240"/>
              <a:gd name="T99" fmla="*/ 5925 h 905510"/>
              <a:gd name="T100" fmla="*/ 451865 w 904240"/>
              <a:gd name="T101" fmla="*/ 0 h 905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04240" h="905510">
                <a:moveTo>
                  <a:pt x="816551" y="719925"/>
                </a:moveTo>
                <a:lnTo>
                  <a:pt x="87189" y="719925"/>
                </a:lnTo>
                <a:lnTo>
                  <a:pt x="108778" y="747175"/>
                </a:lnTo>
                <a:lnTo>
                  <a:pt x="157804" y="796285"/>
                </a:lnTo>
                <a:lnTo>
                  <a:pt x="213850" y="837431"/>
                </a:lnTo>
                <a:lnTo>
                  <a:pt x="275987" y="869680"/>
                </a:lnTo>
                <a:lnTo>
                  <a:pt x="343283" y="892098"/>
                </a:lnTo>
                <a:lnTo>
                  <a:pt x="414808" y="903755"/>
                </a:lnTo>
                <a:lnTo>
                  <a:pt x="451865" y="905255"/>
                </a:lnTo>
                <a:lnTo>
                  <a:pt x="488927" y="903755"/>
                </a:lnTo>
                <a:lnTo>
                  <a:pt x="560458" y="892098"/>
                </a:lnTo>
                <a:lnTo>
                  <a:pt x="627757" y="869680"/>
                </a:lnTo>
                <a:lnTo>
                  <a:pt x="689894" y="837431"/>
                </a:lnTo>
                <a:lnTo>
                  <a:pt x="745940" y="796285"/>
                </a:lnTo>
                <a:lnTo>
                  <a:pt x="794963" y="747175"/>
                </a:lnTo>
                <a:lnTo>
                  <a:pt x="816551" y="719925"/>
                </a:lnTo>
                <a:close/>
              </a:path>
              <a:path w="904240" h="905510">
                <a:moveTo>
                  <a:pt x="890600" y="343870"/>
                </a:moveTo>
                <a:lnTo>
                  <a:pt x="13133" y="343870"/>
                </a:lnTo>
                <a:lnTo>
                  <a:pt x="5914" y="379219"/>
                </a:lnTo>
                <a:lnTo>
                  <a:pt x="1498" y="415511"/>
                </a:lnTo>
                <a:lnTo>
                  <a:pt x="0" y="452627"/>
                </a:lnTo>
                <a:lnTo>
                  <a:pt x="1498" y="489744"/>
                </a:lnTo>
                <a:lnTo>
                  <a:pt x="13133" y="561385"/>
                </a:lnTo>
                <a:lnTo>
                  <a:pt x="35512" y="628792"/>
                </a:lnTo>
                <a:lnTo>
                  <a:pt x="67704" y="691033"/>
                </a:lnTo>
                <a:lnTo>
                  <a:pt x="836034" y="691033"/>
                </a:lnTo>
                <a:lnTo>
                  <a:pt x="853297" y="660617"/>
                </a:lnTo>
                <a:lnTo>
                  <a:pt x="880696" y="595676"/>
                </a:lnTo>
                <a:lnTo>
                  <a:pt x="897818" y="526036"/>
                </a:lnTo>
                <a:lnTo>
                  <a:pt x="903731" y="452627"/>
                </a:lnTo>
                <a:lnTo>
                  <a:pt x="902234" y="415511"/>
                </a:lnTo>
                <a:lnTo>
                  <a:pt x="897818" y="379219"/>
                </a:lnTo>
                <a:lnTo>
                  <a:pt x="890600" y="343870"/>
                </a:lnTo>
                <a:close/>
              </a:path>
              <a:path w="904240" h="905510">
                <a:moveTo>
                  <a:pt x="451865" y="0"/>
                </a:moveTo>
                <a:lnTo>
                  <a:pt x="378575" y="5925"/>
                </a:lnTo>
                <a:lnTo>
                  <a:pt x="309048" y="23079"/>
                </a:lnTo>
                <a:lnTo>
                  <a:pt x="244215" y="50529"/>
                </a:lnTo>
                <a:lnTo>
                  <a:pt x="185007" y="87343"/>
                </a:lnTo>
                <a:lnTo>
                  <a:pt x="132355" y="132587"/>
                </a:lnTo>
                <a:lnTo>
                  <a:pt x="87189" y="185330"/>
                </a:lnTo>
                <a:lnTo>
                  <a:pt x="50440" y="244638"/>
                </a:lnTo>
                <a:lnTo>
                  <a:pt x="23038" y="309579"/>
                </a:lnTo>
                <a:lnTo>
                  <a:pt x="880696" y="309579"/>
                </a:lnTo>
                <a:lnTo>
                  <a:pt x="853297" y="244638"/>
                </a:lnTo>
                <a:lnTo>
                  <a:pt x="816551" y="185330"/>
                </a:lnTo>
                <a:lnTo>
                  <a:pt x="771387" y="132587"/>
                </a:lnTo>
                <a:lnTo>
                  <a:pt x="718737" y="87343"/>
                </a:lnTo>
                <a:lnTo>
                  <a:pt x="659529" y="50529"/>
                </a:lnTo>
                <a:lnTo>
                  <a:pt x="594695" y="23079"/>
                </a:lnTo>
                <a:lnTo>
                  <a:pt x="525163" y="5925"/>
                </a:lnTo>
                <a:lnTo>
                  <a:pt x="451865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66570" name="object 10">
            <a:extLst>
              <a:ext uri="{FF2B5EF4-FFF2-40B4-BE49-F238E27FC236}">
                <a16:creationId xmlns:a16="http://schemas.microsoft.com/office/drawing/2014/main" id="{C5D92DDB-A499-470B-BCDC-1FF98F0E72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449263"/>
            <a:ext cx="4089400" cy="59372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6571" name="object 11">
            <a:extLst>
              <a:ext uri="{FF2B5EF4-FFF2-40B4-BE49-F238E27FC236}">
                <a16:creationId xmlns:a16="http://schemas.microsoft.com/office/drawing/2014/main" id="{F781E515-8C30-4E66-A542-EA0A9EA9D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10913" y="385763"/>
            <a:ext cx="700087" cy="700087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object 2">
            <a:extLst>
              <a:ext uri="{FF2B5EF4-FFF2-40B4-BE49-F238E27FC236}">
                <a16:creationId xmlns:a16="http://schemas.microsoft.com/office/drawing/2014/main" id="{4A111AAF-DCAF-4A4B-AD87-2F868FC53EE4}"/>
              </a:ext>
            </a:extLst>
          </p:cNvPr>
          <p:cNvSpPr>
            <a:spLocks/>
          </p:cNvSpPr>
          <p:nvPr/>
        </p:nvSpPr>
        <p:spPr bwMode="auto">
          <a:xfrm>
            <a:off x="5638800" y="0"/>
            <a:ext cx="6553200" cy="6858000"/>
          </a:xfrm>
          <a:custGeom>
            <a:avLst/>
            <a:gdLst>
              <a:gd name="T0" fmla="*/ 0 w 6553200"/>
              <a:gd name="T1" fmla="*/ 6857999 h 6858000"/>
              <a:gd name="T2" fmla="*/ 6553199 w 6553200"/>
              <a:gd name="T3" fmla="*/ 6857999 h 6858000"/>
              <a:gd name="T4" fmla="*/ 6553199 w 6553200"/>
              <a:gd name="T5" fmla="*/ 0 h 6858000"/>
              <a:gd name="T6" fmla="*/ 0 w 6553200"/>
              <a:gd name="T7" fmla="*/ 0 h 6858000"/>
              <a:gd name="T8" fmla="*/ 0 w 655320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53200" h="6858000">
                <a:moveTo>
                  <a:pt x="0" y="6857999"/>
                </a:moveTo>
                <a:lnTo>
                  <a:pt x="6553199" y="6857999"/>
                </a:lnTo>
                <a:lnTo>
                  <a:pt x="65531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67587" name="object 3">
            <a:extLst>
              <a:ext uri="{FF2B5EF4-FFF2-40B4-BE49-F238E27FC236}">
                <a16:creationId xmlns:a16="http://schemas.microsoft.com/office/drawing/2014/main" id="{4687C167-244F-4A07-8F25-8C65377F04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0150" y="3175"/>
            <a:ext cx="7181850" cy="68548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7588" name="object 4">
            <a:extLst>
              <a:ext uri="{FF2B5EF4-FFF2-40B4-BE49-F238E27FC236}">
                <a16:creationId xmlns:a16="http://schemas.microsoft.com/office/drawing/2014/main" id="{507656F3-E024-4C84-8885-D3FA1178B26E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5638800" cy="6858000"/>
          </a:xfrm>
          <a:custGeom>
            <a:avLst/>
            <a:gdLst>
              <a:gd name="T0" fmla="*/ 0 w 5638800"/>
              <a:gd name="T1" fmla="*/ 6858000 h 6858000"/>
              <a:gd name="T2" fmla="*/ 5638799 w 5638800"/>
              <a:gd name="T3" fmla="*/ 6858000 h 6858000"/>
              <a:gd name="T4" fmla="*/ 5638799 w 5638800"/>
              <a:gd name="T5" fmla="*/ 0 h 6858000"/>
              <a:gd name="T6" fmla="*/ 0 w 5638800"/>
              <a:gd name="T7" fmla="*/ 0 h 6858000"/>
              <a:gd name="T8" fmla="*/ 0 w 5638800"/>
              <a:gd name="T9" fmla="*/ 6858000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38800" h="6858000">
                <a:moveTo>
                  <a:pt x="0" y="6858000"/>
                </a:moveTo>
                <a:lnTo>
                  <a:pt x="5638799" y="6858000"/>
                </a:lnTo>
                <a:lnTo>
                  <a:pt x="5638799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67589" name="object 5">
            <a:extLst>
              <a:ext uri="{FF2B5EF4-FFF2-40B4-BE49-F238E27FC236}">
                <a16:creationId xmlns:a16="http://schemas.microsoft.com/office/drawing/2014/main" id="{67371AD6-9216-4E14-83F6-E091DE03C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963" y="2139950"/>
            <a:ext cx="4371975" cy="2968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7590" name="object 6">
            <a:extLst>
              <a:ext uri="{FF2B5EF4-FFF2-40B4-BE49-F238E27FC236}">
                <a16:creationId xmlns:a16="http://schemas.microsoft.com/office/drawing/2014/main" id="{4BA8F515-040D-4B2C-A663-5CC522982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550" y="2468563"/>
            <a:ext cx="3506788" cy="296862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7591" name="object 7">
            <a:extLst>
              <a:ext uri="{FF2B5EF4-FFF2-40B4-BE49-F238E27FC236}">
                <a16:creationId xmlns:a16="http://schemas.microsoft.com/office/drawing/2014/main" id="{7BA1AD55-3E20-46B3-902C-8A6D69826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613" y="2798763"/>
            <a:ext cx="3616325" cy="296862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7592" name="object 8">
            <a:extLst>
              <a:ext uri="{FF2B5EF4-FFF2-40B4-BE49-F238E27FC236}">
                <a16:creationId xmlns:a16="http://schemas.microsoft.com/office/drawing/2014/main" id="{D4969720-3D41-4374-9F85-3DFC08CF1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613" y="3124200"/>
            <a:ext cx="2312987" cy="300038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7593" name="object 9">
            <a:extLst>
              <a:ext uri="{FF2B5EF4-FFF2-40B4-BE49-F238E27FC236}">
                <a16:creationId xmlns:a16="http://schemas.microsoft.com/office/drawing/2014/main" id="{F222F543-F1AF-4BE7-9679-06007D32DBE3}"/>
              </a:ext>
            </a:extLst>
          </p:cNvPr>
          <p:cNvSpPr>
            <a:spLocks/>
          </p:cNvSpPr>
          <p:nvPr/>
        </p:nvSpPr>
        <p:spPr bwMode="auto">
          <a:xfrm>
            <a:off x="11009313" y="265113"/>
            <a:ext cx="904875" cy="904875"/>
          </a:xfrm>
          <a:custGeom>
            <a:avLst/>
            <a:gdLst>
              <a:gd name="T0" fmla="*/ 816551 w 904240"/>
              <a:gd name="T1" fmla="*/ 719925 h 905510"/>
              <a:gd name="T2" fmla="*/ 87189 w 904240"/>
              <a:gd name="T3" fmla="*/ 719925 h 905510"/>
              <a:gd name="T4" fmla="*/ 108778 w 904240"/>
              <a:gd name="T5" fmla="*/ 747175 h 905510"/>
              <a:gd name="T6" fmla="*/ 157804 w 904240"/>
              <a:gd name="T7" fmla="*/ 796285 h 905510"/>
              <a:gd name="T8" fmla="*/ 213850 w 904240"/>
              <a:gd name="T9" fmla="*/ 837431 h 905510"/>
              <a:gd name="T10" fmla="*/ 275987 w 904240"/>
              <a:gd name="T11" fmla="*/ 869680 h 905510"/>
              <a:gd name="T12" fmla="*/ 343283 w 904240"/>
              <a:gd name="T13" fmla="*/ 892098 h 905510"/>
              <a:gd name="T14" fmla="*/ 414808 w 904240"/>
              <a:gd name="T15" fmla="*/ 903755 h 905510"/>
              <a:gd name="T16" fmla="*/ 451865 w 904240"/>
              <a:gd name="T17" fmla="*/ 905255 h 905510"/>
              <a:gd name="T18" fmla="*/ 488927 w 904240"/>
              <a:gd name="T19" fmla="*/ 903755 h 905510"/>
              <a:gd name="T20" fmla="*/ 560458 w 904240"/>
              <a:gd name="T21" fmla="*/ 892098 h 905510"/>
              <a:gd name="T22" fmla="*/ 627757 w 904240"/>
              <a:gd name="T23" fmla="*/ 869680 h 905510"/>
              <a:gd name="T24" fmla="*/ 689894 w 904240"/>
              <a:gd name="T25" fmla="*/ 837431 h 905510"/>
              <a:gd name="T26" fmla="*/ 745940 w 904240"/>
              <a:gd name="T27" fmla="*/ 796285 h 905510"/>
              <a:gd name="T28" fmla="*/ 794963 w 904240"/>
              <a:gd name="T29" fmla="*/ 747175 h 905510"/>
              <a:gd name="T30" fmla="*/ 816551 w 904240"/>
              <a:gd name="T31" fmla="*/ 719925 h 905510"/>
              <a:gd name="T32" fmla="*/ 890600 w 904240"/>
              <a:gd name="T33" fmla="*/ 343870 h 905510"/>
              <a:gd name="T34" fmla="*/ 13133 w 904240"/>
              <a:gd name="T35" fmla="*/ 343870 h 905510"/>
              <a:gd name="T36" fmla="*/ 5914 w 904240"/>
              <a:gd name="T37" fmla="*/ 379219 h 905510"/>
              <a:gd name="T38" fmla="*/ 1498 w 904240"/>
              <a:gd name="T39" fmla="*/ 415511 h 905510"/>
              <a:gd name="T40" fmla="*/ 0 w 904240"/>
              <a:gd name="T41" fmla="*/ 452627 h 905510"/>
              <a:gd name="T42" fmla="*/ 1498 w 904240"/>
              <a:gd name="T43" fmla="*/ 489744 h 905510"/>
              <a:gd name="T44" fmla="*/ 13133 w 904240"/>
              <a:gd name="T45" fmla="*/ 561385 h 905510"/>
              <a:gd name="T46" fmla="*/ 35512 w 904240"/>
              <a:gd name="T47" fmla="*/ 628792 h 905510"/>
              <a:gd name="T48" fmla="*/ 67704 w 904240"/>
              <a:gd name="T49" fmla="*/ 691033 h 905510"/>
              <a:gd name="T50" fmla="*/ 836034 w 904240"/>
              <a:gd name="T51" fmla="*/ 691033 h 905510"/>
              <a:gd name="T52" fmla="*/ 853297 w 904240"/>
              <a:gd name="T53" fmla="*/ 660617 h 905510"/>
              <a:gd name="T54" fmla="*/ 880696 w 904240"/>
              <a:gd name="T55" fmla="*/ 595676 h 905510"/>
              <a:gd name="T56" fmla="*/ 897818 w 904240"/>
              <a:gd name="T57" fmla="*/ 526036 h 905510"/>
              <a:gd name="T58" fmla="*/ 903731 w 904240"/>
              <a:gd name="T59" fmla="*/ 452627 h 905510"/>
              <a:gd name="T60" fmla="*/ 902234 w 904240"/>
              <a:gd name="T61" fmla="*/ 415511 h 905510"/>
              <a:gd name="T62" fmla="*/ 897818 w 904240"/>
              <a:gd name="T63" fmla="*/ 379219 h 905510"/>
              <a:gd name="T64" fmla="*/ 890600 w 904240"/>
              <a:gd name="T65" fmla="*/ 343870 h 905510"/>
              <a:gd name="T66" fmla="*/ 451865 w 904240"/>
              <a:gd name="T67" fmla="*/ 0 h 905510"/>
              <a:gd name="T68" fmla="*/ 378575 w 904240"/>
              <a:gd name="T69" fmla="*/ 5925 h 905510"/>
              <a:gd name="T70" fmla="*/ 309048 w 904240"/>
              <a:gd name="T71" fmla="*/ 23079 h 905510"/>
              <a:gd name="T72" fmla="*/ 244215 w 904240"/>
              <a:gd name="T73" fmla="*/ 50529 h 905510"/>
              <a:gd name="T74" fmla="*/ 185007 w 904240"/>
              <a:gd name="T75" fmla="*/ 87343 h 905510"/>
              <a:gd name="T76" fmla="*/ 132355 w 904240"/>
              <a:gd name="T77" fmla="*/ 132587 h 905510"/>
              <a:gd name="T78" fmla="*/ 87189 w 904240"/>
              <a:gd name="T79" fmla="*/ 185330 h 905510"/>
              <a:gd name="T80" fmla="*/ 50440 w 904240"/>
              <a:gd name="T81" fmla="*/ 244638 h 905510"/>
              <a:gd name="T82" fmla="*/ 23038 w 904240"/>
              <a:gd name="T83" fmla="*/ 309579 h 905510"/>
              <a:gd name="T84" fmla="*/ 880696 w 904240"/>
              <a:gd name="T85" fmla="*/ 309579 h 905510"/>
              <a:gd name="T86" fmla="*/ 853297 w 904240"/>
              <a:gd name="T87" fmla="*/ 244638 h 905510"/>
              <a:gd name="T88" fmla="*/ 816551 w 904240"/>
              <a:gd name="T89" fmla="*/ 185330 h 905510"/>
              <a:gd name="T90" fmla="*/ 771387 w 904240"/>
              <a:gd name="T91" fmla="*/ 132587 h 905510"/>
              <a:gd name="T92" fmla="*/ 718737 w 904240"/>
              <a:gd name="T93" fmla="*/ 87343 h 905510"/>
              <a:gd name="T94" fmla="*/ 659529 w 904240"/>
              <a:gd name="T95" fmla="*/ 50529 h 905510"/>
              <a:gd name="T96" fmla="*/ 594695 w 904240"/>
              <a:gd name="T97" fmla="*/ 23079 h 905510"/>
              <a:gd name="T98" fmla="*/ 525163 w 904240"/>
              <a:gd name="T99" fmla="*/ 5925 h 905510"/>
              <a:gd name="T100" fmla="*/ 451865 w 904240"/>
              <a:gd name="T101" fmla="*/ 0 h 905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04240" h="905510">
                <a:moveTo>
                  <a:pt x="816551" y="719925"/>
                </a:moveTo>
                <a:lnTo>
                  <a:pt x="87189" y="719925"/>
                </a:lnTo>
                <a:lnTo>
                  <a:pt x="108778" y="747175"/>
                </a:lnTo>
                <a:lnTo>
                  <a:pt x="157804" y="796285"/>
                </a:lnTo>
                <a:lnTo>
                  <a:pt x="213850" y="837431"/>
                </a:lnTo>
                <a:lnTo>
                  <a:pt x="275987" y="869680"/>
                </a:lnTo>
                <a:lnTo>
                  <a:pt x="343283" y="892098"/>
                </a:lnTo>
                <a:lnTo>
                  <a:pt x="414808" y="903755"/>
                </a:lnTo>
                <a:lnTo>
                  <a:pt x="451865" y="905255"/>
                </a:lnTo>
                <a:lnTo>
                  <a:pt x="488927" y="903755"/>
                </a:lnTo>
                <a:lnTo>
                  <a:pt x="560458" y="892098"/>
                </a:lnTo>
                <a:lnTo>
                  <a:pt x="627757" y="869680"/>
                </a:lnTo>
                <a:lnTo>
                  <a:pt x="689894" y="837431"/>
                </a:lnTo>
                <a:lnTo>
                  <a:pt x="745940" y="796285"/>
                </a:lnTo>
                <a:lnTo>
                  <a:pt x="794963" y="747175"/>
                </a:lnTo>
                <a:lnTo>
                  <a:pt x="816551" y="719925"/>
                </a:lnTo>
                <a:close/>
              </a:path>
              <a:path w="904240" h="905510">
                <a:moveTo>
                  <a:pt x="890600" y="343870"/>
                </a:moveTo>
                <a:lnTo>
                  <a:pt x="13133" y="343870"/>
                </a:lnTo>
                <a:lnTo>
                  <a:pt x="5914" y="379219"/>
                </a:lnTo>
                <a:lnTo>
                  <a:pt x="1498" y="415511"/>
                </a:lnTo>
                <a:lnTo>
                  <a:pt x="0" y="452627"/>
                </a:lnTo>
                <a:lnTo>
                  <a:pt x="1498" y="489744"/>
                </a:lnTo>
                <a:lnTo>
                  <a:pt x="13133" y="561385"/>
                </a:lnTo>
                <a:lnTo>
                  <a:pt x="35512" y="628792"/>
                </a:lnTo>
                <a:lnTo>
                  <a:pt x="67704" y="691033"/>
                </a:lnTo>
                <a:lnTo>
                  <a:pt x="836034" y="691033"/>
                </a:lnTo>
                <a:lnTo>
                  <a:pt x="853297" y="660617"/>
                </a:lnTo>
                <a:lnTo>
                  <a:pt x="880696" y="595676"/>
                </a:lnTo>
                <a:lnTo>
                  <a:pt x="897818" y="526036"/>
                </a:lnTo>
                <a:lnTo>
                  <a:pt x="903731" y="452627"/>
                </a:lnTo>
                <a:lnTo>
                  <a:pt x="902234" y="415511"/>
                </a:lnTo>
                <a:lnTo>
                  <a:pt x="897818" y="379219"/>
                </a:lnTo>
                <a:lnTo>
                  <a:pt x="890600" y="343870"/>
                </a:lnTo>
                <a:close/>
              </a:path>
              <a:path w="904240" h="905510">
                <a:moveTo>
                  <a:pt x="451865" y="0"/>
                </a:moveTo>
                <a:lnTo>
                  <a:pt x="378575" y="5925"/>
                </a:lnTo>
                <a:lnTo>
                  <a:pt x="309048" y="23079"/>
                </a:lnTo>
                <a:lnTo>
                  <a:pt x="244215" y="50529"/>
                </a:lnTo>
                <a:lnTo>
                  <a:pt x="185007" y="87343"/>
                </a:lnTo>
                <a:lnTo>
                  <a:pt x="132355" y="132587"/>
                </a:lnTo>
                <a:lnTo>
                  <a:pt x="87189" y="185330"/>
                </a:lnTo>
                <a:lnTo>
                  <a:pt x="50440" y="244638"/>
                </a:lnTo>
                <a:lnTo>
                  <a:pt x="23038" y="309579"/>
                </a:lnTo>
                <a:lnTo>
                  <a:pt x="880696" y="309579"/>
                </a:lnTo>
                <a:lnTo>
                  <a:pt x="853297" y="244638"/>
                </a:lnTo>
                <a:lnTo>
                  <a:pt x="816551" y="185330"/>
                </a:lnTo>
                <a:lnTo>
                  <a:pt x="771387" y="132587"/>
                </a:lnTo>
                <a:lnTo>
                  <a:pt x="718737" y="87343"/>
                </a:lnTo>
                <a:lnTo>
                  <a:pt x="659529" y="50529"/>
                </a:lnTo>
                <a:lnTo>
                  <a:pt x="594695" y="23079"/>
                </a:lnTo>
                <a:lnTo>
                  <a:pt x="525163" y="5925"/>
                </a:lnTo>
                <a:lnTo>
                  <a:pt x="451865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67594" name="object 10">
            <a:extLst>
              <a:ext uri="{FF2B5EF4-FFF2-40B4-BE49-F238E27FC236}">
                <a16:creationId xmlns:a16="http://schemas.microsoft.com/office/drawing/2014/main" id="{635AC096-B4C5-442D-A482-FB37E7EFCB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473075"/>
            <a:ext cx="4160837" cy="569913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7595" name="object 11">
            <a:extLst>
              <a:ext uri="{FF2B5EF4-FFF2-40B4-BE49-F238E27FC236}">
                <a16:creationId xmlns:a16="http://schemas.microsoft.com/office/drawing/2014/main" id="{45FD42CB-8EBD-4BB4-8046-50D92A17C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18838" y="246063"/>
            <a:ext cx="909637" cy="909637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object 2">
            <a:extLst>
              <a:ext uri="{FF2B5EF4-FFF2-40B4-BE49-F238E27FC236}">
                <a16:creationId xmlns:a16="http://schemas.microsoft.com/office/drawing/2014/main" id="{F219E38D-C399-46A2-B51A-A0CF58A72694}"/>
              </a:ext>
            </a:extLst>
          </p:cNvPr>
          <p:cNvSpPr>
            <a:spLocks/>
          </p:cNvSpPr>
          <p:nvPr/>
        </p:nvSpPr>
        <p:spPr bwMode="auto">
          <a:xfrm>
            <a:off x="5638800" y="0"/>
            <a:ext cx="6553200" cy="6858000"/>
          </a:xfrm>
          <a:custGeom>
            <a:avLst/>
            <a:gdLst>
              <a:gd name="T0" fmla="*/ 0 w 6553200"/>
              <a:gd name="T1" fmla="*/ 6857999 h 6858000"/>
              <a:gd name="T2" fmla="*/ 6553199 w 6553200"/>
              <a:gd name="T3" fmla="*/ 6857999 h 6858000"/>
              <a:gd name="T4" fmla="*/ 6553199 w 6553200"/>
              <a:gd name="T5" fmla="*/ 0 h 6858000"/>
              <a:gd name="T6" fmla="*/ 0 w 6553200"/>
              <a:gd name="T7" fmla="*/ 0 h 6858000"/>
              <a:gd name="T8" fmla="*/ 0 w 655320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53200" h="6858000">
                <a:moveTo>
                  <a:pt x="0" y="6857999"/>
                </a:moveTo>
                <a:lnTo>
                  <a:pt x="6553199" y="6857999"/>
                </a:lnTo>
                <a:lnTo>
                  <a:pt x="65531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68611" name="object 3">
            <a:extLst>
              <a:ext uri="{FF2B5EF4-FFF2-40B4-BE49-F238E27FC236}">
                <a16:creationId xmlns:a16="http://schemas.microsoft.com/office/drawing/2014/main" id="{988ED771-7176-4D09-95E0-0535CB80EB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0"/>
            <a:ext cx="65532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8612" name="object 4">
            <a:extLst>
              <a:ext uri="{FF2B5EF4-FFF2-40B4-BE49-F238E27FC236}">
                <a16:creationId xmlns:a16="http://schemas.microsoft.com/office/drawing/2014/main" id="{3866BDBB-0FBB-4FC4-9B9D-B634E87A89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963" y="2081213"/>
            <a:ext cx="3216275" cy="29845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8613" name="object 5">
            <a:extLst>
              <a:ext uri="{FF2B5EF4-FFF2-40B4-BE49-F238E27FC236}">
                <a16:creationId xmlns:a16="http://schemas.microsoft.com/office/drawing/2014/main" id="{A65094BA-B042-4D1D-A58C-82C0EAC96E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5" y="2474913"/>
            <a:ext cx="4279900" cy="227012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8614" name="object 6">
            <a:extLst>
              <a:ext uri="{FF2B5EF4-FFF2-40B4-BE49-F238E27FC236}">
                <a16:creationId xmlns:a16="http://schemas.microsoft.com/office/drawing/2014/main" id="{E801D94C-123F-4D82-B76F-103FD8621F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2722563"/>
            <a:ext cx="4495800" cy="22542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8615" name="object 7">
            <a:extLst>
              <a:ext uri="{FF2B5EF4-FFF2-40B4-BE49-F238E27FC236}">
                <a16:creationId xmlns:a16="http://schemas.microsoft.com/office/drawing/2014/main" id="{8AEA6AF2-77DF-4867-8E6D-B0B962DB1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2968625"/>
            <a:ext cx="4286250" cy="227013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8616" name="object 8">
            <a:extLst>
              <a:ext uri="{FF2B5EF4-FFF2-40B4-BE49-F238E27FC236}">
                <a16:creationId xmlns:a16="http://schemas.microsoft.com/office/drawing/2014/main" id="{E099C7FC-9C73-48E1-86FB-9CA5E0CF2C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3221038"/>
            <a:ext cx="1658937" cy="220662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8617" name="object 9">
            <a:extLst>
              <a:ext uri="{FF2B5EF4-FFF2-40B4-BE49-F238E27FC236}">
                <a16:creationId xmlns:a16="http://schemas.microsoft.com/office/drawing/2014/main" id="{AA9152D0-37F8-4B70-B512-79CEE61EB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50" y="3886200"/>
            <a:ext cx="593725" cy="28575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8618" name="object 10">
            <a:extLst>
              <a:ext uri="{FF2B5EF4-FFF2-40B4-BE49-F238E27FC236}">
                <a16:creationId xmlns:a16="http://schemas.microsoft.com/office/drawing/2014/main" id="{5295710D-C636-46B6-A8A8-F19FB4700D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8550" y="4003675"/>
            <a:ext cx="80963" cy="2540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8619" name="object 11">
            <a:extLst>
              <a:ext uri="{FF2B5EF4-FFF2-40B4-BE49-F238E27FC236}">
                <a16:creationId xmlns:a16="http://schemas.microsoft.com/office/drawing/2014/main" id="{7196F7E0-779D-421D-90F6-2CFB1B125E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1263" y="3902075"/>
            <a:ext cx="279400" cy="201613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8620" name="object 12">
            <a:extLst>
              <a:ext uri="{FF2B5EF4-FFF2-40B4-BE49-F238E27FC236}">
                <a16:creationId xmlns:a16="http://schemas.microsoft.com/office/drawing/2014/main" id="{48ED002C-619D-40D3-A5FA-90A534797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0350" y="4003675"/>
            <a:ext cx="80963" cy="2540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8621" name="object 13">
            <a:extLst>
              <a:ext uri="{FF2B5EF4-FFF2-40B4-BE49-F238E27FC236}">
                <a16:creationId xmlns:a16="http://schemas.microsoft.com/office/drawing/2014/main" id="{1D598129-DED0-4661-92D6-1B8E7FBEAD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5763" y="3943350"/>
            <a:ext cx="454025" cy="160338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8622" name="object 14">
            <a:extLst>
              <a:ext uri="{FF2B5EF4-FFF2-40B4-BE49-F238E27FC236}">
                <a16:creationId xmlns:a16="http://schemas.microsoft.com/office/drawing/2014/main" id="{17997AAC-EB32-4034-AF9D-5B30BC872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5" y="4267200"/>
            <a:ext cx="4411663" cy="225425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8623" name="object 15">
            <a:extLst>
              <a:ext uri="{FF2B5EF4-FFF2-40B4-BE49-F238E27FC236}">
                <a16:creationId xmlns:a16="http://schemas.microsoft.com/office/drawing/2014/main" id="{BDE8C407-D711-408C-A31D-C35FDCFFB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25" y="4518025"/>
            <a:ext cx="4303713" cy="222250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8624" name="object 16">
            <a:extLst>
              <a:ext uri="{FF2B5EF4-FFF2-40B4-BE49-F238E27FC236}">
                <a16:creationId xmlns:a16="http://schemas.microsoft.com/office/drawing/2014/main" id="{58B07452-22F8-4FA5-9596-8C884B9F8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4760913"/>
            <a:ext cx="2173287" cy="174625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8625" name="object 17">
            <a:extLst>
              <a:ext uri="{FF2B5EF4-FFF2-40B4-BE49-F238E27FC236}">
                <a16:creationId xmlns:a16="http://schemas.microsoft.com/office/drawing/2014/main" id="{EF231847-01E3-4679-A615-CB031E8081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963" y="5248275"/>
            <a:ext cx="1665287" cy="230188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8626" name="object 18">
            <a:extLst>
              <a:ext uri="{FF2B5EF4-FFF2-40B4-BE49-F238E27FC236}">
                <a16:creationId xmlns:a16="http://schemas.microsoft.com/office/drawing/2014/main" id="{8160D8E6-65F4-4C4E-82A3-D7C88747E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6463" y="5378450"/>
            <a:ext cx="80962" cy="2540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8627" name="object 19">
            <a:extLst>
              <a:ext uri="{FF2B5EF4-FFF2-40B4-BE49-F238E27FC236}">
                <a16:creationId xmlns:a16="http://schemas.microsoft.com/office/drawing/2014/main" id="{FF5BBB8C-EB14-4AA9-9908-69146A7AE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7113" y="5248275"/>
            <a:ext cx="801687" cy="298450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8628" name="object 20">
            <a:extLst>
              <a:ext uri="{FF2B5EF4-FFF2-40B4-BE49-F238E27FC236}">
                <a16:creationId xmlns:a16="http://schemas.microsoft.com/office/drawing/2014/main" id="{83E1E046-7386-4B29-99CD-A16CFF6A9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645150"/>
            <a:ext cx="1114425" cy="222250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8629" name="object 21">
            <a:extLst>
              <a:ext uri="{FF2B5EF4-FFF2-40B4-BE49-F238E27FC236}">
                <a16:creationId xmlns:a16="http://schemas.microsoft.com/office/drawing/2014/main" id="{DEEA10DB-93F3-403C-BB92-09B951023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6075" y="5743575"/>
            <a:ext cx="61913" cy="14288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8630" name="object 22">
            <a:extLst>
              <a:ext uri="{FF2B5EF4-FFF2-40B4-BE49-F238E27FC236}">
                <a16:creationId xmlns:a16="http://schemas.microsoft.com/office/drawing/2014/main" id="{351176BF-3526-49ED-BA1D-8387E929FC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7038" y="5641975"/>
            <a:ext cx="374650" cy="174625"/>
          </a:xfrm>
          <a:prstGeom prst="rect">
            <a:avLst/>
          </a:prstGeom>
          <a:blipFill dpi="0" rotWithShape="1">
            <a:blip r:embed="rId2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8631" name="object 23">
            <a:extLst>
              <a:ext uri="{FF2B5EF4-FFF2-40B4-BE49-F238E27FC236}">
                <a16:creationId xmlns:a16="http://schemas.microsoft.com/office/drawing/2014/main" id="{4EDD2733-F124-4F14-B72A-BA5378A77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125" y="5743575"/>
            <a:ext cx="114300" cy="14288"/>
          </a:xfrm>
          <a:prstGeom prst="rect">
            <a:avLst/>
          </a:prstGeom>
          <a:blipFill dpi="0" rotWithShape="1">
            <a:blip r:embed="rId2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8632" name="object 24">
            <a:extLst>
              <a:ext uri="{FF2B5EF4-FFF2-40B4-BE49-F238E27FC236}">
                <a16:creationId xmlns:a16="http://schemas.microsoft.com/office/drawing/2014/main" id="{548EE526-5A83-44D1-A87B-B88182E75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8388" y="5645150"/>
            <a:ext cx="2357437" cy="171450"/>
          </a:xfrm>
          <a:prstGeom prst="rect">
            <a:avLst/>
          </a:prstGeom>
          <a:blipFill dpi="0" rotWithShape="1">
            <a:blip r:embed="rId2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8633" name="object 25">
            <a:extLst>
              <a:ext uri="{FF2B5EF4-FFF2-40B4-BE49-F238E27FC236}">
                <a16:creationId xmlns:a16="http://schemas.microsoft.com/office/drawing/2014/main" id="{B5A85DD5-7498-41AA-92B3-4A83DDACEF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889625"/>
            <a:ext cx="3148012" cy="225425"/>
          </a:xfrm>
          <a:prstGeom prst="rect">
            <a:avLst/>
          </a:prstGeom>
          <a:blipFill dpi="0" rotWithShape="1">
            <a:blip r:embed="rId2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8634" name="object 26">
            <a:extLst>
              <a:ext uri="{FF2B5EF4-FFF2-40B4-BE49-F238E27FC236}">
                <a16:creationId xmlns:a16="http://schemas.microsoft.com/office/drawing/2014/main" id="{731E54C1-32EF-4B32-A507-DE9625A1F96C}"/>
              </a:ext>
            </a:extLst>
          </p:cNvPr>
          <p:cNvSpPr>
            <a:spLocks/>
          </p:cNvSpPr>
          <p:nvPr/>
        </p:nvSpPr>
        <p:spPr bwMode="auto">
          <a:xfrm>
            <a:off x="11009313" y="265113"/>
            <a:ext cx="904875" cy="904875"/>
          </a:xfrm>
          <a:custGeom>
            <a:avLst/>
            <a:gdLst>
              <a:gd name="T0" fmla="*/ 816551 w 904240"/>
              <a:gd name="T1" fmla="*/ 719925 h 905510"/>
              <a:gd name="T2" fmla="*/ 87189 w 904240"/>
              <a:gd name="T3" fmla="*/ 719925 h 905510"/>
              <a:gd name="T4" fmla="*/ 108778 w 904240"/>
              <a:gd name="T5" fmla="*/ 747175 h 905510"/>
              <a:gd name="T6" fmla="*/ 157804 w 904240"/>
              <a:gd name="T7" fmla="*/ 796285 h 905510"/>
              <a:gd name="T8" fmla="*/ 213850 w 904240"/>
              <a:gd name="T9" fmla="*/ 837431 h 905510"/>
              <a:gd name="T10" fmla="*/ 275987 w 904240"/>
              <a:gd name="T11" fmla="*/ 869680 h 905510"/>
              <a:gd name="T12" fmla="*/ 343283 w 904240"/>
              <a:gd name="T13" fmla="*/ 892098 h 905510"/>
              <a:gd name="T14" fmla="*/ 414808 w 904240"/>
              <a:gd name="T15" fmla="*/ 903755 h 905510"/>
              <a:gd name="T16" fmla="*/ 451865 w 904240"/>
              <a:gd name="T17" fmla="*/ 905255 h 905510"/>
              <a:gd name="T18" fmla="*/ 488927 w 904240"/>
              <a:gd name="T19" fmla="*/ 903755 h 905510"/>
              <a:gd name="T20" fmla="*/ 560458 w 904240"/>
              <a:gd name="T21" fmla="*/ 892098 h 905510"/>
              <a:gd name="T22" fmla="*/ 627757 w 904240"/>
              <a:gd name="T23" fmla="*/ 869680 h 905510"/>
              <a:gd name="T24" fmla="*/ 689894 w 904240"/>
              <a:gd name="T25" fmla="*/ 837431 h 905510"/>
              <a:gd name="T26" fmla="*/ 745940 w 904240"/>
              <a:gd name="T27" fmla="*/ 796285 h 905510"/>
              <a:gd name="T28" fmla="*/ 794963 w 904240"/>
              <a:gd name="T29" fmla="*/ 747175 h 905510"/>
              <a:gd name="T30" fmla="*/ 816551 w 904240"/>
              <a:gd name="T31" fmla="*/ 719925 h 905510"/>
              <a:gd name="T32" fmla="*/ 890600 w 904240"/>
              <a:gd name="T33" fmla="*/ 343870 h 905510"/>
              <a:gd name="T34" fmla="*/ 13133 w 904240"/>
              <a:gd name="T35" fmla="*/ 343870 h 905510"/>
              <a:gd name="T36" fmla="*/ 5914 w 904240"/>
              <a:gd name="T37" fmla="*/ 379219 h 905510"/>
              <a:gd name="T38" fmla="*/ 1498 w 904240"/>
              <a:gd name="T39" fmla="*/ 415511 h 905510"/>
              <a:gd name="T40" fmla="*/ 0 w 904240"/>
              <a:gd name="T41" fmla="*/ 452627 h 905510"/>
              <a:gd name="T42" fmla="*/ 1498 w 904240"/>
              <a:gd name="T43" fmla="*/ 489744 h 905510"/>
              <a:gd name="T44" fmla="*/ 13133 w 904240"/>
              <a:gd name="T45" fmla="*/ 561385 h 905510"/>
              <a:gd name="T46" fmla="*/ 35512 w 904240"/>
              <a:gd name="T47" fmla="*/ 628792 h 905510"/>
              <a:gd name="T48" fmla="*/ 67704 w 904240"/>
              <a:gd name="T49" fmla="*/ 691033 h 905510"/>
              <a:gd name="T50" fmla="*/ 836034 w 904240"/>
              <a:gd name="T51" fmla="*/ 691033 h 905510"/>
              <a:gd name="T52" fmla="*/ 853297 w 904240"/>
              <a:gd name="T53" fmla="*/ 660617 h 905510"/>
              <a:gd name="T54" fmla="*/ 880696 w 904240"/>
              <a:gd name="T55" fmla="*/ 595676 h 905510"/>
              <a:gd name="T56" fmla="*/ 897818 w 904240"/>
              <a:gd name="T57" fmla="*/ 526036 h 905510"/>
              <a:gd name="T58" fmla="*/ 903731 w 904240"/>
              <a:gd name="T59" fmla="*/ 452627 h 905510"/>
              <a:gd name="T60" fmla="*/ 902234 w 904240"/>
              <a:gd name="T61" fmla="*/ 415511 h 905510"/>
              <a:gd name="T62" fmla="*/ 897818 w 904240"/>
              <a:gd name="T63" fmla="*/ 379219 h 905510"/>
              <a:gd name="T64" fmla="*/ 890600 w 904240"/>
              <a:gd name="T65" fmla="*/ 343870 h 905510"/>
              <a:gd name="T66" fmla="*/ 451865 w 904240"/>
              <a:gd name="T67" fmla="*/ 0 h 905510"/>
              <a:gd name="T68" fmla="*/ 378575 w 904240"/>
              <a:gd name="T69" fmla="*/ 5925 h 905510"/>
              <a:gd name="T70" fmla="*/ 309048 w 904240"/>
              <a:gd name="T71" fmla="*/ 23079 h 905510"/>
              <a:gd name="T72" fmla="*/ 244215 w 904240"/>
              <a:gd name="T73" fmla="*/ 50529 h 905510"/>
              <a:gd name="T74" fmla="*/ 185007 w 904240"/>
              <a:gd name="T75" fmla="*/ 87343 h 905510"/>
              <a:gd name="T76" fmla="*/ 132355 w 904240"/>
              <a:gd name="T77" fmla="*/ 132587 h 905510"/>
              <a:gd name="T78" fmla="*/ 87189 w 904240"/>
              <a:gd name="T79" fmla="*/ 185330 h 905510"/>
              <a:gd name="T80" fmla="*/ 50440 w 904240"/>
              <a:gd name="T81" fmla="*/ 244638 h 905510"/>
              <a:gd name="T82" fmla="*/ 23038 w 904240"/>
              <a:gd name="T83" fmla="*/ 309579 h 905510"/>
              <a:gd name="T84" fmla="*/ 880696 w 904240"/>
              <a:gd name="T85" fmla="*/ 309579 h 905510"/>
              <a:gd name="T86" fmla="*/ 853297 w 904240"/>
              <a:gd name="T87" fmla="*/ 244638 h 905510"/>
              <a:gd name="T88" fmla="*/ 816551 w 904240"/>
              <a:gd name="T89" fmla="*/ 185330 h 905510"/>
              <a:gd name="T90" fmla="*/ 771387 w 904240"/>
              <a:gd name="T91" fmla="*/ 132587 h 905510"/>
              <a:gd name="T92" fmla="*/ 718737 w 904240"/>
              <a:gd name="T93" fmla="*/ 87343 h 905510"/>
              <a:gd name="T94" fmla="*/ 659529 w 904240"/>
              <a:gd name="T95" fmla="*/ 50529 h 905510"/>
              <a:gd name="T96" fmla="*/ 594695 w 904240"/>
              <a:gd name="T97" fmla="*/ 23079 h 905510"/>
              <a:gd name="T98" fmla="*/ 525163 w 904240"/>
              <a:gd name="T99" fmla="*/ 5925 h 905510"/>
              <a:gd name="T100" fmla="*/ 451865 w 904240"/>
              <a:gd name="T101" fmla="*/ 0 h 905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04240" h="905510">
                <a:moveTo>
                  <a:pt x="816551" y="719925"/>
                </a:moveTo>
                <a:lnTo>
                  <a:pt x="87189" y="719925"/>
                </a:lnTo>
                <a:lnTo>
                  <a:pt x="108778" y="747175"/>
                </a:lnTo>
                <a:lnTo>
                  <a:pt x="157804" y="796285"/>
                </a:lnTo>
                <a:lnTo>
                  <a:pt x="213850" y="837431"/>
                </a:lnTo>
                <a:lnTo>
                  <a:pt x="275987" y="869680"/>
                </a:lnTo>
                <a:lnTo>
                  <a:pt x="343283" y="892098"/>
                </a:lnTo>
                <a:lnTo>
                  <a:pt x="414808" y="903755"/>
                </a:lnTo>
                <a:lnTo>
                  <a:pt x="451865" y="905255"/>
                </a:lnTo>
                <a:lnTo>
                  <a:pt x="488927" y="903755"/>
                </a:lnTo>
                <a:lnTo>
                  <a:pt x="560458" y="892098"/>
                </a:lnTo>
                <a:lnTo>
                  <a:pt x="627757" y="869680"/>
                </a:lnTo>
                <a:lnTo>
                  <a:pt x="689894" y="837431"/>
                </a:lnTo>
                <a:lnTo>
                  <a:pt x="745940" y="796285"/>
                </a:lnTo>
                <a:lnTo>
                  <a:pt x="794963" y="747175"/>
                </a:lnTo>
                <a:lnTo>
                  <a:pt x="816551" y="719925"/>
                </a:lnTo>
                <a:close/>
              </a:path>
              <a:path w="904240" h="905510">
                <a:moveTo>
                  <a:pt x="890600" y="343870"/>
                </a:moveTo>
                <a:lnTo>
                  <a:pt x="13133" y="343870"/>
                </a:lnTo>
                <a:lnTo>
                  <a:pt x="5914" y="379219"/>
                </a:lnTo>
                <a:lnTo>
                  <a:pt x="1498" y="415511"/>
                </a:lnTo>
                <a:lnTo>
                  <a:pt x="0" y="452627"/>
                </a:lnTo>
                <a:lnTo>
                  <a:pt x="1498" y="489744"/>
                </a:lnTo>
                <a:lnTo>
                  <a:pt x="13133" y="561385"/>
                </a:lnTo>
                <a:lnTo>
                  <a:pt x="35512" y="628792"/>
                </a:lnTo>
                <a:lnTo>
                  <a:pt x="67704" y="691033"/>
                </a:lnTo>
                <a:lnTo>
                  <a:pt x="836034" y="691033"/>
                </a:lnTo>
                <a:lnTo>
                  <a:pt x="853297" y="660617"/>
                </a:lnTo>
                <a:lnTo>
                  <a:pt x="880696" y="595676"/>
                </a:lnTo>
                <a:lnTo>
                  <a:pt x="897818" y="526036"/>
                </a:lnTo>
                <a:lnTo>
                  <a:pt x="903731" y="452627"/>
                </a:lnTo>
                <a:lnTo>
                  <a:pt x="902234" y="415511"/>
                </a:lnTo>
                <a:lnTo>
                  <a:pt x="897818" y="379219"/>
                </a:lnTo>
                <a:lnTo>
                  <a:pt x="890600" y="343870"/>
                </a:lnTo>
                <a:close/>
              </a:path>
              <a:path w="904240" h="905510">
                <a:moveTo>
                  <a:pt x="451865" y="0"/>
                </a:moveTo>
                <a:lnTo>
                  <a:pt x="378575" y="5925"/>
                </a:lnTo>
                <a:lnTo>
                  <a:pt x="309048" y="23079"/>
                </a:lnTo>
                <a:lnTo>
                  <a:pt x="244215" y="50529"/>
                </a:lnTo>
                <a:lnTo>
                  <a:pt x="185007" y="87343"/>
                </a:lnTo>
                <a:lnTo>
                  <a:pt x="132355" y="132587"/>
                </a:lnTo>
                <a:lnTo>
                  <a:pt x="87189" y="185330"/>
                </a:lnTo>
                <a:lnTo>
                  <a:pt x="50440" y="244638"/>
                </a:lnTo>
                <a:lnTo>
                  <a:pt x="23038" y="309579"/>
                </a:lnTo>
                <a:lnTo>
                  <a:pt x="880696" y="309579"/>
                </a:lnTo>
                <a:lnTo>
                  <a:pt x="853297" y="244638"/>
                </a:lnTo>
                <a:lnTo>
                  <a:pt x="816551" y="185330"/>
                </a:lnTo>
                <a:lnTo>
                  <a:pt x="771387" y="132587"/>
                </a:lnTo>
                <a:lnTo>
                  <a:pt x="718737" y="87343"/>
                </a:lnTo>
                <a:lnTo>
                  <a:pt x="659529" y="50529"/>
                </a:lnTo>
                <a:lnTo>
                  <a:pt x="594695" y="23079"/>
                </a:lnTo>
                <a:lnTo>
                  <a:pt x="525163" y="5925"/>
                </a:lnTo>
                <a:lnTo>
                  <a:pt x="451865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68635" name="object 27">
            <a:extLst>
              <a:ext uri="{FF2B5EF4-FFF2-40B4-BE49-F238E27FC236}">
                <a16:creationId xmlns:a16="http://schemas.microsoft.com/office/drawing/2014/main" id="{4109F846-71B7-4800-8BB3-9C68B85E00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449263"/>
            <a:ext cx="4637087" cy="593725"/>
          </a:xfrm>
          <a:prstGeom prst="rect">
            <a:avLst/>
          </a:prstGeom>
          <a:blipFill dpi="0" rotWithShape="1">
            <a:blip r:embed="rId2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8636" name="object 28">
            <a:extLst>
              <a:ext uri="{FF2B5EF4-FFF2-40B4-BE49-F238E27FC236}">
                <a16:creationId xmlns:a16="http://schemas.microsoft.com/office/drawing/2014/main" id="{27F027C8-A512-41BD-90C0-D456DEF52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1195388"/>
            <a:ext cx="866775" cy="238125"/>
          </a:xfrm>
          <a:prstGeom prst="rect">
            <a:avLst/>
          </a:prstGeom>
          <a:blipFill dpi="0" rotWithShape="1">
            <a:blip r:embed="rId2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8637" name="object 29">
            <a:extLst>
              <a:ext uri="{FF2B5EF4-FFF2-40B4-BE49-F238E27FC236}">
                <a16:creationId xmlns:a16="http://schemas.microsoft.com/office/drawing/2014/main" id="{BEB000EC-3011-4201-B0D3-A609000EC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9850" y="1295400"/>
            <a:ext cx="66675" cy="15875"/>
          </a:xfrm>
          <a:prstGeom prst="rect">
            <a:avLst/>
          </a:prstGeom>
          <a:blipFill dpi="0" rotWithShape="1">
            <a:blip r:embed="rId2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8638" name="object 30">
            <a:extLst>
              <a:ext uri="{FF2B5EF4-FFF2-40B4-BE49-F238E27FC236}">
                <a16:creationId xmlns:a16="http://schemas.microsoft.com/office/drawing/2014/main" id="{215D7FB2-5D9B-488A-B04A-39EDB7B0BE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0" y="1209675"/>
            <a:ext cx="217488" cy="166688"/>
          </a:xfrm>
          <a:prstGeom prst="rect">
            <a:avLst/>
          </a:prstGeom>
          <a:blipFill dpi="0" rotWithShape="1">
            <a:blip r:embed="rId2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8639" name="object 31">
            <a:extLst>
              <a:ext uri="{FF2B5EF4-FFF2-40B4-BE49-F238E27FC236}">
                <a16:creationId xmlns:a16="http://schemas.microsoft.com/office/drawing/2014/main" id="{5515B4C7-B5A1-4880-A719-720BB60E6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1295400"/>
            <a:ext cx="68263" cy="15875"/>
          </a:xfrm>
          <a:prstGeom prst="rect">
            <a:avLst/>
          </a:prstGeom>
          <a:blipFill dpi="0" rotWithShape="1">
            <a:blip r:embed="rId2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8640" name="object 32">
            <a:extLst>
              <a:ext uri="{FF2B5EF4-FFF2-40B4-BE49-F238E27FC236}">
                <a16:creationId xmlns:a16="http://schemas.microsoft.com/office/drawing/2014/main" id="{C2F167CC-D2FE-4CB9-8D47-83086626F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000" y="1185863"/>
            <a:ext cx="747713" cy="220662"/>
          </a:xfrm>
          <a:prstGeom prst="rect">
            <a:avLst/>
          </a:prstGeom>
          <a:blipFill dpi="0" rotWithShape="1">
            <a:blip r:embed="rId2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8641" name="object 33">
            <a:extLst>
              <a:ext uri="{FF2B5EF4-FFF2-40B4-BE49-F238E27FC236}">
                <a16:creationId xmlns:a16="http://schemas.microsoft.com/office/drawing/2014/main" id="{6C3F5779-87C0-4CEC-9875-9A308CB497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2225" y="1295400"/>
            <a:ext cx="68263" cy="15875"/>
          </a:xfrm>
          <a:prstGeom prst="rect">
            <a:avLst/>
          </a:prstGeom>
          <a:blipFill dpi="0" rotWithShape="1">
            <a:blip r:embed="rId2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8642" name="object 34">
            <a:extLst>
              <a:ext uri="{FF2B5EF4-FFF2-40B4-BE49-F238E27FC236}">
                <a16:creationId xmlns:a16="http://schemas.microsoft.com/office/drawing/2014/main" id="{EC2DC5A5-24E0-4A93-A98D-2C74A76E1B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4300" y="1182688"/>
            <a:ext cx="1820863" cy="223837"/>
          </a:xfrm>
          <a:prstGeom prst="rect">
            <a:avLst/>
          </a:prstGeom>
          <a:blipFill dpi="0" rotWithShape="1">
            <a:blip r:embed="rId2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8643" name="object 35">
            <a:extLst>
              <a:ext uri="{FF2B5EF4-FFF2-40B4-BE49-F238E27FC236}">
                <a16:creationId xmlns:a16="http://schemas.microsoft.com/office/drawing/2014/main" id="{72FF007C-88A5-4CF5-A8FE-4DB554EB2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3263" y="1295400"/>
            <a:ext cx="68262" cy="15875"/>
          </a:xfrm>
          <a:prstGeom prst="rect">
            <a:avLst/>
          </a:prstGeom>
          <a:blipFill dpi="0" rotWithShape="1">
            <a:blip r:embed="rId2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8644" name="object 36">
            <a:extLst>
              <a:ext uri="{FF2B5EF4-FFF2-40B4-BE49-F238E27FC236}">
                <a16:creationId xmlns:a16="http://schemas.microsoft.com/office/drawing/2014/main" id="{8ABEE1B9-A54E-4AED-B35E-8A37AE2D04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0100" y="1185863"/>
            <a:ext cx="627063" cy="247650"/>
          </a:xfrm>
          <a:prstGeom prst="rect">
            <a:avLst/>
          </a:prstGeom>
          <a:blipFill dpi="0" rotWithShape="1">
            <a:blip r:embed="rId3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8645" name="object 37">
            <a:extLst>
              <a:ext uri="{FF2B5EF4-FFF2-40B4-BE49-F238E27FC236}">
                <a16:creationId xmlns:a16="http://schemas.microsoft.com/office/drawing/2014/main" id="{7CDA3632-427C-401E-9067-8F90CCF998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963" y="1490663"/>
            <a:ext cx="4870450" cy="247650"/>
          </a:xfrm>
          <a:prstGeom prst="rect">
            <a:avLst/>
          </a:prstGeom>
          <a:blipFill dpi="0" rotWithShape="1">
            <a:blip r:embed="rId3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8646" name="object 38">
            <a:extLst>
              <a:ext uri="{FF2B5EF4-FFF2-40B4-BE49-F238E27FC236}">
                <a16:creationId xmlns:a16="http://schemas.microsoft.com/office/drawing/2014/main" id="{8DB0FD50-3812-489C-B665-9820BFC33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55350" y="288925"/>
            <a:ext cx="812800" cy="812800"/>
          </a:xfrm>
          <a:prstGeom prst="rect">
            <a:avLst/>
          </a:prstGeom>
          <a:blipFill dpi="0" rotWithShape="1">
            <a:blip r:embed="rId3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object 2">
            <a:extLst>
              <a:ext uri="{FF2B5EF4-FFF2-40B4-BE49-F238E27FC236}">
                <a16:creationId xmlns:a16="http://schemas.microsoft.com/office/drawing/2014/main" id="{4F3184AC-3FF7-48D2-A28E-CD8E84914BA7}"/>
              </a:ext>
            </a:extLst>
          </p:cNvPr>
          <p:cNvSpPr>
            <a:spLocks/>
          </p:cNvSpPr>
          <p:nvPr/>
        </p:nvSpPr>
        <p:spPr bwMode="auto">
          <a:xfrm>
            <a:off x="5638800" y="0"/>
            <a:ext cx="6553200" cy="6858000"/>
          </a:xfrm>
          <a:custGeom>
            <a:avLst/>
            <a:gdLst>
              <a:gd name="T0" fmla="*/ 0 w 6553200"/>
              <a:gd name="T1" fmla="*/ 6857999 h 6858000"/>
              <a:gd name="T2" fmla="*/ 6553199 w 6553200"/>
              <a:gd name="T3" fmla="*/ 6857999 h 6858000"/>
              <a:gd name="T4" fmla="*/ 6553199 w 6553200"/>
              <a:gd name="T5" fmla="*/ 0 h 6858000"/>
              <a:gd name="T6" fmla="*/ 0 w 6553200"/>
              <a:gd name="T7" fmla="*/ 0 h 6858000"/>
              <a:gd name="T8" fmla="*/ 0 w 655320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553200" h="6858000">
                <a:moveTo>
                  <a:pt x="0" y="6857999"/>
                </a:moveTo>
                <a:lnTo>
                  <a:pt x="6553199" y="6857999"/>
                </a:lnTo>
                <a:lnTo>
                  <a:pt x="65531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69635" name="object 3">
            <a:extLst>
              <a:ext uri="{FF2B5EF4-FFF2-40B4-BE49-F238E27FC236}">
                <a16:creationId xmlns:a16="http://schemas.microsoft.com/office/drawing/2014/main" id="{962CF1D6-69BA-404E-8AC5-BF9E7B648637}"/>
              </a:ext>
            </a:extLst>
          </p:cNvPr>
          <p:cNvSpPr>
            <a:spLocks/>
          </p:cNvSpPr>
          <p:nvPr/>
        </p:nvSpPr>
        <p:spPr bwMode="auto">
          <a:xfrm>
            <a:off x="11009313" y="265113"/>
            <a:ext cx="904875" cy="904875"/>
          </a:xfrm>
          <a:custGeom>
            <a:avLst/>
            <a:gdLst>
              <a:gd name="T0" fmla="*/ 816551 w 904240"/>
              <a:gd name="T1" fmla="*/ 719925 h 905510"/>
              <a:gd name="T2" fmla="*/ 87189 w 904240"/>
              <a:gd name="T3" fmla="*/ 719925 h 905510"/>
              <a:gd name="T4" fmla="*/ 108778 w 904240"/>
              <a:gd name="T5" fmla="*/ 747175 h 905510"/>
              <a:gd name="T6" fmla="*/ 157804 w 904240"/>
              <a:gd name="T7" fmla="*/ 796285 h 905510"/>
              <a:gd name="T8" fmla="*/ 213850 w 904240"/>
              <a:gd name="T9" fmla="*/ 837431 h 905510"/>
              <a:gd name="T10" fmla="*/ 275987 w 904240"/>
              <a:gd name="T11" fmla="*/ 869680 h 905510"/>
              <a:gd name="T12" fmla="*/ 343283 w 904240"/>
              <a:gd name="T13" fmla="*/ 892098 h 905510"/>
              <a:gd name="T14" fmla="*/ 414808 w 904240"/>
              <a:gd name="T15" fmla="*/ 903755 h 905510"/>
              <a:gd name="T16" fmla="*/ 451865 w 904240"/>
              <a:gd name="T17" fmla="*/ 905255 h 905510"/>
              <a:gd name="T18" fmla="*/ 488927 w 904240"/>
              <a:gd name="T19" fmla="*/ 903755 h 905510"/>
              <a:gd name="T20" fmla="*/ 560458 w 904240"/>
              <a:gd name="T21" fmla="*/ 892098 h 905510"/>
              <a:gd name="T22" fmla="*/ 627757 w 904240"/>
              <a:gd name="T23" fmla="*/ 869680 h 905510"/>
              <a:gd name="T24" fmla="*/ 689894 w 904240"/>
              <a:gd name="T25" fmla="*/ 837431 h 905510"/>
              <a:gd name="T26" fmla="*/ 745940 w 904240"/>
              <a:gd name="T27" fmla="*/ 796285 h 905510"/>
              <a:gd name="T28" fmla="*/ 794963 w 904240"/>
              <a:gd name="T29" fmla="*/ 747175 h 905510"/>
              <a:gd name="T30" fmla="*/ 816551 w 904240"/>
              <a:gd name="T31" fmla="*/ 719925 h 905510"/>
              <a:gd name="T32" fmla="*/ 890600 w 904240"/>
              <a:gd name="T33" fmla="*/ 343870 h 905510"/>
              <a:gd name="T34" fmla="*/ 13133 w 904240"/>
              <a:gd name="T35" fmla="*/ 343870 h 905510"/>
              <a:gd name="T36" fmla="*/ 5914 w 904240"/>
              <a:gd name="T37" fmla="*/ 379219 h 905510"/>
              <a:gd name="T38" fmla="*/ 1498 w 904240"/>
              <a:gd name="T39" fmla="*/ 415511 h 905510"/>
              <a:gd name="T40" fmla="*/ 0 w 904240"/>
              <a:gd name="T41" fmla="*/ 452627 h 905510"/>
              <a:gd name="T42" fmla="*/ 1498 w 904240"/>
              <a:gd name="T43" fmla="*/ 489744 h 905510"/>
              <a:gd name="T44" fmla="*/ 13133 w 904240"/>
              <a:gd name="T45" fmla="*/ 561385 h 905510"/>
              <a:gd name="T46" fmla="*/ 35512 w 904240"/>
              <a:gd name="T47" fmla="*/ 628792 h 905510"/>
              <a:gd name="T48" fmla="*/ 67704 w 904240"/>
              <a:gd name="T49" fmla="*/ 691033 h 905510"/>
              <a:gd name="T50" fmla="*/ 836034 w 904240"/>
              <a:gd name="T51" fmla="*/ 691033 h 905510"/>
              <a:gd name="T52" fmla="*/ 853297 w 904240"/>
              <a:gd name="T53" fmla="*/ 660617 h 905510"/>
              <a:gd name="T54" fmla="*/ 880696 w 904240"/>
              <a:gd name="T55" fmla="*/ 595676 h 905510"/>
              <a:gd name="T56" fmla="*/ 897818 w 904240"/>
              <a:gd name="T57" fmla="*/ 526036 h 905510"/>
              <a:gd name="T58" fmla="*/ 903731 w 904240"/>
              <a:gd name="T59" fmla="*/ 452627 h 905510"/>
              <a:gd name="T60" fmla="*/ 902234 w 904240"/>
              <a:gd name="T61" fmla="*/ 415511 h 905510"/>
              <a:gd name="T62" fmla="*/ 897818 w 904240"/>
              <a:gd name="T63" fmla="*/ 379219 h 905510"/>
              <a:gd name="T64" fmla="*/ 890600 w 904240"/>
              <a:gd name="T65" fmla="*/ 343870 h 905510"/>
              <a:gd name="T66" fmla="*/ 451865 w 904240"/>
              <a:gd name="T67" fmla="*/ 0 h 905510"/>
              <a:gd name="T68" fmla="*/ 378575 w 904240"/>
              <a:gd name="T69" fmla="*/ 5925 h 905510"/>
              <a:gd name="T70" fmla="*/ 309048 w 904240"/>
              <a:gd name="T71" fmla="*/ 23079 h 905510"/>
              <a:gd name="T72" fmla="*/ 244215 w 904240"/>
              <a:gd name="T73" fmla="*/ 50529 h 905510"/>
              <a:gd name="T74" fmla="*/ 185007 w 904240"/>
              <a:gd name="T75" fmla="*/ 87343 h 905510"/>
              <a:gd name="T76" fmla="*/ 132355 w 904240"/>
              <a:gd name="T77" fmla="*/ 132587 h 905510"/>
              <a:gd name="T78" fmla="*/ 87189 w 904240"/>
              <a:gd name="T79" fmla="*/ 185330 h 905510"/>
              <a:gd name="T80" fmla="*/ 50440 w 904240"/>
              <a:gd name="T81" fmla="*/ 244638 h 905510"/>
              <a:gd name="T82" fmla="*/ 23038 w 904240"/>
              <a:gd name="T83" fmla="*/ 309579 h 905510"/>
              <a:gd name="T84" fmla="*/ 880696 w 904240"/>
              <a:gd name="T85" fmla="*/ 309579 h 905510"/>
              <a:gd name="T86" fmla="*/ 853297 w 904240"/>
              <a:gd name="T87" fmla="*/ 244638 h 905510"/>
              <a:gd name="T88" fmla="*/ 816551 w 904240"/>
              <a:gd name="T89" fmla="*/ 185330 h 905510"/>
              <a:gd name="T90" fmla="*/ 771387 w 904240"/>
              <a:gd name="T91" fmla="*/ 132587 h 905510"/>
              <a:gd name="T92" fmla="*/ 718737 w 904240"/>
              <a:gd name="T93" fmla="*/ 87343 h 905510"/>
              <a:gd name="T94" fmla="*/ 659529 w 904240"/>
              <a:gd name="T95" fmla="*/ 50529 h 905510"/>
              <a:gd name="T96" fmla="*/ 594695 w 904240"/>
              <a:gd name="T97" fmla="*/ 23079 h 905510"/>
              <a:gd name="T98" fmla="*/ 525163 w 904240"/>
              <a:gd name="T99" fmla="*/ 5925 h 905510"/>
              <a:gd name="T100" fmla="*/ 451865 w 904240"/>
              <a:gd name="T101" fmla="*/ 0 h 905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04240" h="905510">
                <a:moveTo>
                  <a:pt x="816551" y="719925"/>
                </a:moveTo>
                <a:lnTo>
                  <a:pt x="87189" y="719925"/>
                </a:lnTo>
                <a:lnTo>
                  <a:pt x="108778" y="747175"/>
                </a:lnTo>
                <a:lnTo>
                  <a:pt x="157804" y="796285"/>
                </a:lnTo>
                <a:lnTo>
                  <a:pt x="213850" y="837431"/>
                </a:lnTo>
                <a:lnTo>
                  <a:pt x="275987" y="869680"/>
                </a:lnTo>
                <a:lnTo>
                  <a:pt x="343283" y="892098"/>
                </a:lnTo>
                <a:lnTo>
                  <a:pt x="414808" y="903755"/>
                </a:lnTo>
                <a:lnTo>
                  <a:pt x="451865" y="905255"/>
                </a:lnTo>
                <a:lnTo>
                  <a:pt x="488927" y="903755"/>
                </a:lnTo>
                <a:lnTo>
                  <a:pt x="560458" y="892098"/>
                </a:lnTo>
                <a:lnTo>
                  <a:pt x="627757" y="869680"/>
                </a:lnTo>
                <a:lnTo>
                  <a:pt x="689894" y="837431"/>
                </a:lnTo>
                <a:lnTo>
                  <a:pt x="745940" y="796285"/>
                </a:lnTo>
                <a:lnTo>
                  <a:pt x="794963" y="747175"/>
                </a:lnTo>
                <a:lnTo>
                  <a:pt x="816551" y="719925"/>
                </a:lnTo>
                <a:close/>
              </a:path>
              <a:path w="904240" h="905510">
                <a:moveTo>
                  <a:pt x="890600" y="343870"/>
                </a:moveTo>
                <a:lnTo>
                  <a:pt x="13133" y="343870"/>
                </a:lnTo>
                <a:lnTo>
                  <a:pt x="5914" y="379219"/>
                </a:lnTo>
                <a:lnTo>
                  <a:pt x="1498" y="415511"/>
                </a:lnTo>
                <a:lnTo>
                  <a:pt x="0" y="452627"/>
                </a:lnTo>
                <a:lnTo>
                  <a:pt x="1498" y="489744"/>
                </a:lnTo>
                <a:lnTo>
                  <a:pt x="13133" y="561385"/>
                </a:lnTo>
                <a:lnTo>
                  <a:pt x="35512" y="628792"/>
                </a:lnTo>
                <a:lnTo>
                  <a:pt x="67704" y="691033"/>
                </a:lnTo>
                <a:lnTo>
                  <a:pt x="836034" y="691033"/>
                </a:lnTo>
                <a:lnTo>
                  <a:pt x="853297" y="660617"/>
                </a:lnTo>
                <a:lnTo>
                  <a:pt x="880696" y="595676"/>
                </a:lnTo>
                <a:lnTo>
                  <a:pt x="897818" y="526036"/>
                </a:lnTo>
                <a:lnTo>
                  <a:pt x="903731" y="452627"/>
                </a:lnTo>
                <a:lnTo>
                  <a:pt x="902234" y="415511"/>
                </a:lnTo>
                <a:lnTo>
                  <a:pt x="897818" y="379219"/>
                </a:lnTo>
                <a:lnTo>
                  <a:pt x="890600" y="343870"/>
                </a:lnTo>
                <a:close/>
              </a:path>
              <a:path w="904240" h="905510">
                <a:moveTo>
                  <a:pt x="451865" y="0"/>
                </a:moveTo>
                <a:lnTo>
                  <a:pt x="378575" y="5925"/>
                </a:lnTo>
                <a:lnTo>
                  <a:pt x="309048" y="23079"/>
                </a:lnTo>
                <a:lnTo>
                  <a:pt x="244215" y="50529"/>
                </a:lnTo>
                <a:lnTo>
                  <a:pt x="185007" y="87343"/>
                </a:lnTo>
                <a:lnTo>
                  <a:pt x="132355" y="132587"/>
                </a:lnTo>
                <a:lnTo>
                  <a:pt x="87189" y="185330"/>
                </a:lnTo>
                <a:lnTo>
                  <a:pt x="50440" y="244638"/>
                </a:lnTo>
                <a:lnTo>
                  <a:pt x="23038" y="309579"/>
                </a:lnTo>
                <a:lnTo>
                  <a:pt x="880696" y="309579"/>
                </a:lnTo>
                <a:lnTo>
                  <a:pt x="853297" y="244638"/>
                </a:lnTo>
                <a:lnTo>
                  <a:pt x="816551" y="185330"/>
                </a:lnTo>
                <a:lnTo>
                  <a:pt x="771387" y="132587"/>
                </a:lnTo>
                <a:lnTo>
                  <a:pt x="718737" y="87343"/>
                </a:lnTo>
                <a:lnTo>
                  <a:pt x="659529" y="50529"/>
                </a:lnTo>
                <a:lnTo>
                  <a:pt x="594695" y="23079"/>
                </a:lnTo>
                <a:lnTo>
                  <a:pt x="525163" y="5925"/>
                </a:lnTo>
                <a:lnTo>
                  <a:pt x="451865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69636" name="object 4">
            <a:extLst>
              <a:ext uri="{FF2B5EF4-FFF2-40B4-BE49-F238E27FC236}">
                <a16:creationId xmlns:a16="http://schemas.microsoft.com/office/drawing/2014/main" id="{8A9C1313-8AA3-43AA-9029-372628AEB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449263"/>
            <a:ext cx="4178300" cy="5937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9637" name="object 5">
            <a:extLst>
              <a:ext uri="{FF2B5EF4-FFF2-40B4-BE49-F238E27FC236}">
                <a16:creationId xmlns:a16="http://schemas.microsoft.com/office/drawing/2014/main" id="{0AC5DF28-2E17-4ED9-9CAC-09C340D05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50613" y="512763"/>
            <a:ext cx="420687" cy="41116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96221D26-57D1-461D-9F8C-43B814F2FBB2}"/>
              </a:ext>
            </a:extLst>
          </p:cNvPr>
          <p:cNvSpPr txBox="1"/>
          <p:nvPr/>
        </p:nvSpPr>
        <p:spPr>
          <a:xfrm>
            <a:off x="436563" y="1831975"/>
            <a:ext cx="4167187" cy="63341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2588"/>
              </a:lnSpc>
            </a:pPr>
            <a:r>
              <a:rPr lang="en-US" altLang="en-US" sz="2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Enrich</a:t>
            </a:r>
            <a:r>
              <a:rPr lang="en-US" altLang="en-US" sz="2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</a:t>
            </a:r>
            <a:r>
              <a:rPr lang="en-US" altLang="en-US" sz="2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experiences</a:t>
            </a:r>
            <a:r>
              <a:rPr lang="en-US" altLang="en-US" sz="2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en-US" altLang="en-US" sz="2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contextual</a:t>
            </a:r>
            <a:r>
              <a:rPr lang="en-US" altLang="en-US" sz="2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entity</a:t>
            </a:r>
            <a:r>
              <a:rPr lang="en-US" altLang="en-US" sz="2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  <a:r>
              <a:rPr lang="en-US" altLang="en-US" sz="2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results</a:t>
            </a:r>
            <a:endParaRPr lang="en-US" altLang="en-US" sz="2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A91B9824-5CF9-4E1B-BC46-98E8DC0D519C}"/>
              </a:ext>
            </a:extLst>
          </p:cNvPr>
          <p:cNvSpPr txBox="1"/>
          <p:nvPr/>
        </p:nvSpPr>
        <p:spPr>
          <a:xfrm>
            <a:off x="436563" y="2562225"/>
            <a:ext cx="4418012" cy="342582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Tap</a:t>
            </a:r>
            <a:r>
              <a:rPr lang="en-US" alt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into</a:t>
            </a:r>
            <a:r>
              <a:rPr lang="en-US" alt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n-US" alt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</a:t>
            </a:r>
            <a:r>
              <a:rPr lang="en-US" alt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en-US" alt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n-US" alt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</a:t>
            </a:r>
            <a:r>
              <a:rPr lang="en-US" alt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en-US" alt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  <a:r>
              <a:rPr lang="en-US" alt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en-US" alt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en-US" alt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most</a:t>
            </a:r>
            <a:r>
              <a:rPr lang="en-US" alt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relevant</a:t>
            </a:r>
            <a:r>
              <a:rPr lang="en-US" alt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entities</a:t>
            </a:r>
            <a:r>
              <a:rPr lang="en-US" alt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(such</a:t>
            </a:r>
            <a:r>
              <a:rPr lang="en-US" alt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</a:t>
            </a:r>
            <a:r>
              <a:rPr lang="en-US" alt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movies,</a:t>
            </a:r>
            <a:r>
              <a:rPr lang="en-US" alt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books,</a:t>
            </a:r>
            <a:r>
              <a:rPr lang="en-US" alt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famous</a:t>
            </a:r>
            <a:r>
              <a:rPr lang="en-US" alt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people,</a:t>
            </a:r>
            <a:r>
              <a:rPr lang="en-US" alt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U.S.</a:t>
            </a:r>
            <a:r>
              <a:rPr lang="en-US" alt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local</a:t>
            </a:r>
            <a:r>
              <a:rPr lang="en-US" alt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businesses…)</a:t>
            </a:r>
            <a:r>
              <a:rPr lang="en-US" alt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en-US" alt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easily</a:t>
            </a:r>
            <a:r>
              <a:rPr lang="en-US" alt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provide</a:t>
            </a:r>
            <a:r>
              <a:rPr lang="en-US" alt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primary</a:t>
            </a:r>
            <a:r>
              <a:rPr lang="en-US" alt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details</a:t>
            </a:r>
            <a:r>
              <a:rPr lang="en-US" alt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en-US" alt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information</a:t>
            </a:r>
            <a:r>
              <a:rPr lang="en-US" alt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sources</a:t>
            </a:r>
            <a:r>
              <a:rPr lang="en-US" alt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alt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them</a:t>
            </a:r>
            <a:endParaRPr lang="en-US" altLang="en-US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25"/>
              </a:spcBef>
            </a:pP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738"/>
              </a:lnSpc>
            </a:pPr>
            <a:r>
              <a:rPr lang="en-US" altLang="en-US" sz="2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Augment</a:t>
            </a:r>
            <a:r>
              <a:rPr lang="en-US" altLang="en-US" sz="2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your</a:t>
            </a:r>
            <a:r>
              <a:rPr lang="en-US" altLang="en-US" sz="2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</a:t>
            </a:r>
            <a:r>
              <a:rPr lang="en-US" altLang="en-US" sz="2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endParaRPr lang="en-US" altLang="en-US" sz="24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738"/>
              </a:lnSpc>
            </a:pPr>
            <a:r>
              <a:rPr lang="en-US" altLang="en-US" sz="2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entity</a:t>
            </a:r>
            <a:r>
              <a:rPr lang="en-US" altLang="en-US" sz="2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  <a:r>
              <a:rPr lang="en-US" altLang="en-US" sz="2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results</a:t>
            </a:r>
            <a:endParaRPr lang="en-US" altLang="en-US" sz="24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50"/>
              </a:spcBef>
            </a:pPr>
            <a:endParaRPr lang="en-US" altLang="en-US" sz="3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738"/>
              </a:lnSpc>
            </a:pPr>
            <a:r>
              <a:rPr lang="en-US" altLang="en-US" sz="2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Showcase</a:t>
            </a:r>
            <a:r>
              <a:rPr lang="en-US" altLang="en-US" sz="2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en-US" altLang="en-US" sz="2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local</a:t>
            </a:r>
            <a:endParaRPr lang="en-US" altLang="en-US" sz="24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2738"/>
              </a:lnSpc>
            </a:pPr>
            <a:r>
              <a:rPr lang="en-US" altLang="en-US" sz="2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businesses</a:t>
            </a:r>
            <a:r>
              <a:rPr lang="en-US" altLang="en-US" sz="2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nearby</a:t>
            </a:r>
            <a:endParaRPr lang="en-US" altLang="en-US" sz="2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9640" name="object 8">
            <a:extLst>
              <a:ext uri="{FF2B5EF4-FFF2-40B4-BE49-F238E27FC236}">
                <a16:creationId xmlns:a16="http://schemas.microsoft.com/office/drawing/2014/main" id="{CF86B6F1-8601-46E1-B380-51BFB4BEE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6925" y="0"/>
            <a:ext cx="6315075" cy="68580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9641" name="object 9">
            <a:extLst>
              <a:ext uri="{FF2B5EF4-FFF2-40B4-BE49-F238E27FC236}">
                <a16:creationId xmlns:a16="http://schemas.microsoft.com/office/drawing/2014/main" id="{3B54CDE3-2EA8-49A4-B28A-1A4F848EB9E3}"/>
              </a:ext>
            </a:extLst>
          </p:cNvPr>
          <p:cNvSpPr>
            <a:spLocks/>
          </p:cNvSpPr>
          <p:nvPr/>
        </p:nvSpPr>
        <p:spPr bwMode="auto">
          <a:xfrm>
            <a:off x="11009313" y="265113"/>
            <a:ext cx="904875" cy="904875"/>
          </a:xfrm>
          <a:custGeom>
            <a:avLst/>
            <a:gdLst>
              <a:gd name="T0" fmla="*/ 816551 w 904240"/>
              <a:gd name="T1" fmla="*/ 719925 h 905510"/>
              <a:gd name="T2" fmla="*/ 87189 w 904240"/>
              <a:gd name="T3" fmla="*/ 719925 h 905510"/>
              <a:gd name="T4" fmla="*/ 108778 w 904240"/>
              <a:gd name="T5" fmla="*/ 747175 h 905510"/>
              <a:gd name="T6" fmla="*/ 157804 w 904240"/>
              <a:gd name="T7" fmla="*/ 796285 h 905510"/>
              <a:gd name="T8" fmla="*/ 213850 w 904240"/>
              <a:gd name="T9" fmla="*/ 837431 h 905510"/>
              <a:gd name="T10" fmla="*/ 275987 w 904240"/>
              <a:gd name="T11" fmla="*/ 869680 h 905510"/>
              <a:gd name="T12" fmla="*/ 343283 w 904240"/>
              <a:gd name="T13" fmla="*/ 892098 h 905510"/>
              <a:gd name="T14" fmla="*/ 414808 w 904240"/>
              <a:gd name="T15" fmla="*/ 903755 h 905510"/>
              <a:gd name="T16" fmla="*/ 451865 w 904240"/>
              <a:gd name="T17" fmla="*/ 905255 h 905510"/>
              <a:gd name="T18" fmla="*/ 488927 w 904240"/>
              <a:gd name="T19" fmla="*/ 903755 h 905510"/>
              <a:gd name="T20" fmla="*/ 560458 w 904240"/>
              <a:gd name="T21" fmla="*/ 892098 h 905510"/>
              <a:gd name="T22" fmla="*/ 627757 w 904240"/>
              <a:gd name="T23" fmla="*/ 869680 h 905510"/>
              <a:gd name="T24" fmla="*/ 689894 w 904240"/>
              <a:gd name="T25" fmla="*/ 837431 h 905510"/>
              <a:gd name="T26" fmla="*/ 745940 w 904240"/>
              <a:gd name="T27" fmla="*/ 796285 h 905510"/>
              <a:gd name="T28" fmla="*/ 794963 w 904240"/>
              <a:gd name="T29" fmla="*/ 747175 h 905510"/>
              <a:gd name="T30" fmla="*/ 816551 w 904240"/>
              <a:gd name="T31" fmla="*/ 719925 h 905510"/>
              <a:gd name="T32" fmla="*/ 890600 w 904240"/>
              <a:gd name="T33" fmla="*/ 343870 h 905510"/>
              <a:gd name="T34" fmla="*/ 13133 w 904240"/>
              <a:gd name="T35" fmla="*/ 343870 h 905510"/>
              <a:gd name="T36" fmla="*/ 5914 w 904240"/>
              <a:gd name="T37" fmla="*/ 379219 h 905510"/>
              <a:gd name="T38" fmla="*/ 1498 w 904240"/>
              <a:gd name="T39" fmla="*/ 415511 h 905510"/>
              <a:gd name="T40" fmla="*/ 0 w 904240"/>
              <a:gd name="T41" fmla="*/ 452627 h 905510"/>
              <a:gd name="T42" fmla="*/ 1498 w 904240"/>
              <a:gd name="T43" fmla="*/ 489744 h 905510"/>
              <a:gd name="T44" fmla="*/ 13133 w 904240"/>
              <a:gd name="T45" fmla="*/ 561385 h 905510"/>
              <a:gd name="T46" fmla="*/ 35512 w 904240"/>
              <a:gd name="T47" fmla="*/ 628792 h 905510"/>
              <a:gd name="T48" fmla="*/ 67704 w 904240"/>
              <a:gd name="T49" fmla="*/ 691033 h 905510"/>
              <a:gd name="T50" fmla="*/ 836034 w 904240"/>
              <a:gd name="T51" fmla="*/ 691033 h 905510"/>
              <a:gd name="T52" fmla="*/ 853297 w 904240"/>
              <a:gd name="T53" fmla="*/ 660617 h 905510"/>
              <a:gd name="T54" fmla="*/ 880696 w 904240"/>
              <a:gd name="T55" fmla="*/ 595676 h 905510"/>
              <a:gd name="T56" fmla="*/ 897818 w 904240"/>
              <a:gd name="T57" fmla="*/ 526036 h 905510"/>
              <a:gd name="T58" fmla="*/ 903731 w 904240"/>
              <a:gd name="T59" fmla="*/ 452627 h 905510"/>
              <a:gd name="T60" fmla="*/ 902234 w 904240"/>
              <a:gd name="T61" fmla="*/ 415511 h 905510"/>
              <a:gd name="T62" fmla="*/ 897818 w 904240"/>
              <a:gd name="T63" fmla="*/ 379219 h 905510"/>
              <a:gd name="T64" fmla="*/ 890600 w 904240"/>
              <a:gd name="T65" fmla="*/ 343870 h 905510"/>
              <a:gd name="T66" fmla="*/ 451865 w 904240"/>
              <a:gd name="T67" fmla="*/ 0 h 905510"/>
              <a:gd name="T68" fmla="*/ 378575 w 904240"/>
              <a:gd name="T69" fmla="*/ 5925 h 905510"/>
              <a:gd name="T70" fmla="*/ 309048 w 904240"/>
              <a:gd name="T71" fmla="*/ 23079 h 905510"/>
              <a:gd name="T72" fmla="*/ 244215 w 904240"/>
              <a:gd name="T73" fmla="*/ 50529 h 905510"/>
              <a:gd name="T74" fmla="*/ 185007 w 904240"/>
              <a:gd name="T75" fmla="*/ 87343 h 905510"/>
              <a:gd name="T76" fmla="*/ 132355 w 904240"/>
              <a:gd name="T77" fmla="*/ 132587 h 905510"/>
              <a:gd name="T78" fmla="*/ 87189 w 904240"/>
              <a:gd name="T79" fmla="*/ 185330 h 905510"/>
              <a:gd name="T80" fmla="*/ 50440 w 904240"/>
              <a:gd name="T81" fmla="*/ 244638 h 905510"/>
              <a:gd name="T82" fmla="*/ 23038 w 904240"/>
              <a:gd name="T83" fmla="*/ 309579 h 905510"/>
              <a:gd name="T84" fmla="*/ 880696 w 904240"/>
              <a:gd name="T85" fmla="*/ 309579 h 905510"/>
              <a:gd name="T86" fmla="*/ 853297 w 904240"/>
              <a:gd name="T87" fmla="*/ 244638 h 905510"/>
              <a:gd name="T88" fmla="*/ 816551 w 904240"/>
              <a:gd name="T89" fmla="*/ 185330 h 905510"/>
              <a:gd name="T90" fmla="*/ 771387 w 904240"/>
              <a:gd name="T91" fmla="*/ 132587 h 905510"/>
              <a:gd name="T92" fmla="*/ 718737 w 904240"/>
              <a:gd name="T93" fmla="*/ 87343 h 905510"/>
              <a:gd name="T94" fmla="*/ 659529 w 904240"/>
              <a:gd name="T95" fmla="*/ 50529 h 905510"/>
              <a:gd name="T96" fmla="*/ 594695 w 904240"/>
              <a:gd name="T97" fmla="*/ 23079 h 905510"/>
              <a:gd name="T98" fmla="*/ 525163 w 904240"/>
              <a:gd name="T99" fmla="*/ 5925 h 905510"/>
              <a:gd name="T100" fmla="*/ 451865 w 904240"/>
              <a:gd name="T101" fmla="*/ 0 h 905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04240" h="905510">
                <a:moveTo>
                  <a:pt x="816551" y="719925"/>
                </a:moveTo>
                <a:lnTo>
                  <a:pt x="87189" y="719925"/>
                </a:lnTo>
                <a:lnTo>
                  <a:pt x="108778" y="747175"/>
                </a:lnTo>
                <a:lnTo>
                  <a:pt x="157804" y="796285"/>
                </a:lnTo>
                <a:lnTo>
                  <a:pt x="213850" y="837431"/>
                </a:lnTo>
                <a:lnTo>
                  <a:pt x="275987" y="869680"/>
                </a:lnTo>
                <a:lnTo>
                  <a:pt x="343283" y="892098"/>
                </a:lnTo>
                <a:lnTo>
                  <a:pt x="414808" y="903755"/>
                </a:lnTo>
                <a:lnTo>
                  <a:pt x="451865" y="905255"/>
                </a:lnTo>
                <a:lnTo>
                  <a:pt x="488927" y="903755"/>
                </a:lnTo>
                <a:lnTo>
                  <a:pt x="560458" y="892098"/>
                </a:lnTo>
                <a:lnTo>
                  <a:pt x="627757" y="869680"/>
                </a:lnTo>
                <a:lnTo>
                  <a:pt x="689894" y="837431"/>
                </a:lnTo>
                <a:lnTo>
                  <a:pt x="745940" y="796285"/>
                </a:lnTo>
                <a:lnTo>
                  <a:pt x="794963" y="747175"/>
                </a:lnTo>
                <a:lnTo>
                  <a:pt x="816551" y="719925"/>
                </a:lnTo>
                <a:close/>
              </a:path>
              <a:path w="904240" h="905510">
                <a:moveTo>
                  <a:pt x="890600" y="343870"/>
                </a:moveTo>
                <a:lnTo>
                  <a:pt x="13133" y="343870"/>
                </a:lnTo>
                <a:lnTo>
                  <a:pt x="5914" y="379219"/>
                </a:lnTo>
                <a:lnTo>
                  <a:pt x="1498" y="415511"/>
                </a:lnTo>
                <a:lnTo>
                  <a:pt x="0" y="452627"/>
                </a:lnTo>
                <a:lnTo>
                  <a:pt x="1498" y="489744"/>
                </a:lnTo>
                <a:lnTo>
                  <a:pt x="13133" y="561385"/>
                </a:lnTo>
                <a:lnTo>
                  <a:pt x="35512" y="628792"/>
                </a:lnTo>
                <a:lnTo>
                  <a:pt x="67704" y="691033"/>
                </a:lnTo>
                <a:lnTo>
                  <a:pt x="836034" y="691033"/>
                </a:lnTo>
                <a:lnTo>
                  <a:pt x="853297" y="660617"/>
                </a:lnTo>
                <a:lnTo>
                  <a:pt x="880696" y="595676"/>
                </a:lnTo>
                <a:lnTo>
                  <a:pt x="897818" y="526036"/>
                </a:lnTo>
                <a:lnTo>
                  <a:pt x="903731" y="452627"/>
                </a:lnTo>
                <a:lnTo>
                  <a:pt x="902234" y="415511"/>
                </a:lnTo>
                <a:lnTo>
                  <a:pt x="897818" y="379219"/>
                </a:lnTo>
                <a:lnTo>
                  <a:pt x="890600" y="343870"/>
                </a:lnTo>
                <a:close/>
              </a:path>
              <a:path w="904240" h="905510">
                <a:moveTo>
                  <a:pt x="451865" y="0"/>
                </a:moveTo>
                <a:lnTo>
                  <a:pt x="378575" y="5925"/>
                </a:lnTo>
                <a:lnTo>
                  <a:pt x="309048" y="23079"/>
                </a:lnTo>
                <a:lnTo>
                  <a:pt x="244215" y="50529"/>
                </a:lnTo>
                <a:lnTo>
                  <a:pt x="185007" y="87343"/>
                </a:lnTo>
                <a:lnTo>
                  <a:pt x="132355" y="132587"/>
                </a:lnTo>
                <a:lnTo>
                  <a:pt x="87189" y="185330"/>
                </a:lnTo>
                <a:lnTo>
                  <a:pt x="50440" y="244638"/>
                </a:lnTo>
                <a:lnTo>
                  <a:pt x="23038" y="309579"/>
                </a:lnTo>
                <a:lnTo>
                  <a:pt x="880696" y="309579"/>
                </a:lnTo>
                <a:lnTo>
                  <a:pt x="853297" y="244638"/>
                </a:lnTo>
                <a:lnTo>
                  <a:pt x="816551" y="185330"/>
                </a:lnTo>
                <a:lnTo>
                  <a:pt x="771387" y="132587"/>
                </a:lnTo>
                <a:lnTo>
                  <a:pt x="718737" y="87343"/>
                </a:lnTo>
                <a:lnTo>
                  <a:pt x="659529" y="50529"/>
                </a:lnTo>
                <a:lnTo>
                  <a:pt x="594695" y="23079"/>
                </a:lnTo>
                <a:lnTo>
                  <a:pt x="525163" y="5925"/>
                </a:lnTo>
                <a:lnTo>
                  <a:pt x="451865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69642" name="object 10">
            <a:extLst>
              <a:ext uri="{FF2B5EF4-FFF2-40B4-BE49-F238E27FC236}">
                <a16:creationId xmlns:a16="http://schemas.microsoft.com/office/drawing/2014/main" id="{1BBC9CD4-959D-4AAF-B0D2-F57C84E3D8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29950" y="285750"/>
            <a:ext cx="863600" cy="865188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object 2">
            <a:extLst>
              <a:ext uri="{FF2B5EF4-FFF2-40B4-BE49-F238E27FC236}">
                <a16:creationId xmlns:a16="http://schemas.microsoft.com/office/drawing/2014/main" id="{48FE31DA-0150-47E1-8B59-4629DF37F0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0659" name="object 3">
            <a:extLst>
              <a:ext uri="{FF2B5EF4-FFF2-40B4-BE49-F238E27FC236}">
                <a16:creationId xmlns:a16="http://schemas.microsoft.com/office/drawing/2014/main" id="{5A0876FE-6AEB-4DB7-BAE8-64D65A5BA87B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5638800" cy="6858000"/>
          </a:xfrm>
          <a:custGeom>
            <a:avLst/>
            <a:gdLst>
              <a:gd name="T0" fmla="*/ 0 w 5638800"/>
              <a:gd name="T1" fmla="*/ 6858000 h 6858000"/>
              <a:gd name="T2" fmla="*/ 5638799 w 5638800"/>
              <a:gd name="T3" fmla="*/ 6858000 h 6858000"/>
              <a:gd name="T4" fmla="*/ 5638799 w 5638800"/>
              <a:gd name="T5" fmla="*/ 0 h 6858000"/>
              <a:gd name="T6" fmla="*/ 0 w 5638800"/>
              <a:gd name="T7" fmla="*/ 0 h 6858000"/>
              <a:gd name="T8" fmla="*/ 0 w 5638800"/>
              <a:gd name="T9" fmla="*/ 6858000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38800" h="6858000">
                <a:moveTo>
                  <a:pt x="0" y="6858000"/>
                </a:moveTo>
                <a:lnTo>
                  <a:pt x="5638799" y="6858000"/>
                </a:lnTo>
                <a:lnTo>
                  <a:pt x="5638799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001F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0660" name="object 4">
            <a:extLst>
              <a:ext uri="{FF2B5EF4-FFF2-40B4-BE49-F238E27FC236}">
                <a16:creationId xmlns:a16="http://schemas.microsoft.com/office/drawing/2014/main" id="{5F78EDBF-2001-4F15-89E2-7EA63692B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1275" y="2178050"/>
            <a:ext cx="2986088" cy="192088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0661" name="object 5">
            <a:extLst>
              <a:ext uri="{FF2B5EF4-FFF2-40B4-BE49-F238E27FC236}">
                <a16:creationId xmlns:a16="http://schemas.microsoft.com/office/drawing/2014/main" id="{651581FF-862B-4654-A525-5CBDFA11A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1275" y="2482850"/>
            <a:ext cx="1893888" cy="24765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0662" name="object 6">
            <a:extLst>
              <a:ext uri="{FF2B5EF4-FFF2-40B4-BE49-F238E27FC236}">
                <a16:creationId xmlns:a16="http://schemas.microsoft.com/office/drawing/2014/main" id="{E6C10465-A6E5-4CBE-8C66-E7F61BDF3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1163" y="2482850"/>
            <a:ext cx="392112" cy="1905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0663" name="object 7">
            <a:extLst>
              <a:ext uri="{FF2B5EF4-FFF2-40B4-BE49-F238E27FC236}">
                <a16:creationId xmlns:a16="http://schemas.microsoft.com/office/drawing/2014/main" id="{C290C336-0DF0-4638-82AA-3E1E077E1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0163" y="2790825"/>
            <a:ext cx="2009775" cy="24447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6997B198-7DBF-498B-A3C7-D1FCFAEE529F}"/>
              </a:ext>
            </a:extLst>
          </p:cNvPr>
          <p:cNvSpPr txBox="1"/>
          <p:nvPr/>
        </p:nvSpPr>
        <p:spPr>
          <a:xfrm>
            <a:off x="3270250" y="2452688"/>
            <a:ext cx="992188" cy="5842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0650" indent="-10953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000" u="sng">
                <a:solidFill>
                  <a:srgbClr val="00BBF2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8"/>
              </a:rPr>
              <a:t>website</a:t>
            </a:r>
            <a:r>
              <a:rPr lang="en-US" altLang="en-US" sz="2000">
                <a:solidFill>
                  <a:srgbClr val="00BB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u="sng">
                <a:solidFill>
                  <a:srgbClr val="00BBF2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9"/>
              </a:rPr>
              <a:t>website</a:t>
            </a:r>
            <a:endParaRPr lang="en-US" altLang="en-US" sz="2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665" name="object 9">
            <a:extLst>
              <a:ext uri="{FF2B5EF4-FFF2-40B4-BE49-F238E27FC236}">
                <a16:creationId xmlns:a16="http://schemas.microsoft.com/office/drawing/2014/main" id="{57FAB88D-C40B-4C05-9733-EEDE4D747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3338" y="3587750"/>
            <a:ext cx="3584575" cy="250825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0666" name="object 10">
            <a:extLst>
              <a:ext uri="{FF2B5EF4-FFF2-40B4-BE49-F238E27FC236}">
                <a16:creationId xmlns:a16="http://schemas.microsoft.com/office/drawing/2014/main" id="{ACF6C744-4256-4F35-A821-B8E4E7F38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8575" y="3895725"/>
            <a:ext cx="3198813" cy="247650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0667" name="object 11">
            <a:extLst>
              <a:ext uri="{FF2B5EF4-FFF2-40B4-BE49-F238E27FC236}">
                <a16:creationId xmlns:a16="http://schemas.microsoft.com/office/drawing/2014/main" id="{9390A501-3DCC-427B-B7CA-9073BCFB3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8575" y="4200525"/>
            <a:ext cx="3243263" cy="247650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0668" name="object 12">
            <a:extLst>
              <a:ext uri="{FF2B5EF4-FFF2-40B4-BE49-F238E27FC236}">
                <a16:creationId xmlns:a16="http://schemas.microsoft.com/office/drawing/2014/main" id="{AF2EEE19-F440-4F61-BE84-970FCD0AB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0163" y="4502150"/>
            <a:ext cx="2259012" cy="193675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0669" name="object 13">
            <a:extLst>
              <a:ext uri="{FF2B5EF4-FFF2-40B4-BE49-F238E27FC236}">
                <a16:creationId xmlns:a16="http://schemas.microsoft.com/office/drawing/2014/main" id="{0B60EFFA-3BEB-4CC1-9E08-07353200FA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2225" y="5481638"/>
            <a:ext cx="3600450" cy="250825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0670" name="object 14">
            <a:extLst>
              <a:ext uri="{FF2B5EF4-FFF2-40B4-BE49-F238E27FC236}">
                <a16:creationId xmlns:a16="http://schemas.microsoft.com/office/drawing/2014/main" id="{7E968650-097C-42DF-801F-B101D98F2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8575" y="5788025"/>
            <a:ext cx="4095750" cy="247650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0671" name="object 15">
            <a:extLst>
              <a:ext uri="{FF2B5EF4-FFF2-40B4-BE49-F238E27FC236}">
                <a16:creationId xmlns:a16="http://schemas.microsoft.com/office/drawing/2014/main" id="{B6DF498B-4377-4A91-9766-483A9015C885}"/>
              </a:ext>
            </a:extLst>
          </p:cNvPr>
          <p:cNvSpPr>
            <a:spLocks/>
          </p:cNvSpPr>
          <p:nvPr/>
        </p:nvSpPr>
        <p:spPr bwMode="auto">
          <a:xfrm>
            <a:off x="439738" y="2592388"/>
            <a:ext cx="244475" cy="0"/>
          </a:xfrm>
          <a:custGeom>
            <a:avLst/>
            <a:gdLst>
              <a:gd name="T0" fmla="*/ 0 w 243840"/>
              <a:gd name="T1" fmla="*/ 243638 w 243840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243840">
                <a:moveTo>
                  <a:pt x="0" y="0"/>
                </a:moveTo>
                <a:lnTo>
                  <a:pt x="243638" y="0"/>
                </a:lnTo>
              </a:path>
            </a:pathLst>
          </a:custGeom>
          <a:noFill/>
          <a:ln w="1651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0672" name="object 16">
            <a:extLst>
              <a:ext uri="{FF2B5EF4-FFF2-40B4-BE49-F238E27FC236}">
                <a16:creationId xmlns:a16="http://schemas.microsoft.com/office/drawing/2014/main" id="{3973F03B-5C6D-4E38-AA57-AB4115C384E7}"/>
              </a:ext>
            </a:extLst>
          </p:cNvPr>
          <p:cNvSpPr>
            <a:spLocks/>
          </p:cNvSpPr>
          <p:nvPr/>
        </p:nvSpPr>
        <p:spPr bwMode="auto">
          <a:xfrm>
            <a:off x="447675" y="2300288"/>
            <a:ext cx="0" cy="284162"/>
          </a:xfrm>
          <a:custGeom>
            <a:avLst/>
            <a:gdLst>
              <a:gd name="T0" fmla="*/ 0 h 284480"/>
              <a:gd name="T1" fmla="*/ 284479 h 28448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84480">
                <a:moveTo>
                  <a:pt x="0" y="0"/>
                </a:moveTo>
                <a:lnTo>
                  <a:pt x="0" y="284479"/>
                </a:lnTo>
              </a:path>
            </a:pathLst>
          </a:custGeom>
          <a:noFill/>
          <a:ln w="1426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0673" name="object 17">
            <a:extLst>
              <a:ext uri="{FF2B5EF4-FFF2-40B4-BE49-F238E27FC236}">
                <a16:creationId xmlns:a16="http://schemas.microsoft.com/office/drawing/2014/main" id="{05D3087B-AF35-4586-B4AB-559A1B53F5DE}"/>
              </a:ext>
            </a:extLst>
          </p:cNvPr>
          <p:cNvSpPr>
            <a:spLocks/>
          </p:cNvSpPr>
          <p:nvPr/>
        </p:nvSpPr>
        <p:spPr bwMode="auto">
          <a:xfrm>
            <a:off x="439738" y="2292350"/>
            <a:ext cx="454025" cy="0"/>
          </a:xfrm>
          <a:custGeom>
            <a:avLst/>
            <a:gdLst>
              <a:gd name="T0" fmla="*/ 0 w 452755"/>
              <a:gd name="T1" fmla="*/ 452627 w 45275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452755">
                <a:moveTo>
                  <a:pt x="0" y="0"/>
                </a:moveTo>
                <a:lnTo>
                  <a:pt x="452627" y="0"/>
                </a:lnTo>
              </a:path>
            </a:pathLst>
          </a:custGeom>
          <a:noFill/>
          <a:ln w="15240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0674" name="object 18">
            <a:extLst>
              <a:ext uri="{FF2B5EF4-FFF2-40B4-BE49-F238E27FC236}">
                <a16:creationId xmlns:a16="http://schemas.microsoft.com/office/drawing/2014/main" id="{8DC179E5-4B9E-4B4C-835C-0312784167F1}"/>
              </a:ext>
            </a:extLst>
          </p:cNvPr>
          <p:cNvSpPr>
            <a:spLocks/>
          </p:cNvSpPr>
          <p:nvPr/>
        </p:nvSpPr>
        <p:spPr bwMode="auto">
          <a:xfrm>
            <a:off x="887413" y="2300288"/>
            <a:ext cx="0" cy="93662"/>
          </a:xfrm>
          <a:custGeom>
            <a:avLst/>
            <a:gdLst>
              <a:gd name="T0" fmla="*/ 0 h 93344"/>
              <a:gd name="T1" fmla="*/ 93085 h 93344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93344">
                <a:moveTo>
                  <a:pt x="0" y="0"/>
                </a:moveTo>
                <a:lnTo>
                  <a:pt x="0" y="93085"/>
                </a:lnTo>
              </a:path>
            </a:pathLst>
          </a:custGeom>
          <a:noFill/>
          <a:ln w="13187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0675" name="object 19">
            <a:extLst>
              <a:ext uri="{FF2B5EF4-FFF2-40B4-BE49-F238E27FC236}">
                <a16:creationId xmlns:a16="http://schemas.microsoft.com/office/drawing/2014/main" id="{7A6A66D4-2F5B-4642-9629-8A00A2D3BAC3}"/>
              </a:ext>
            </a:extLst>
          </p:cNvPr>
          <p:cNvSpPr>
            <a:spLocks/>
          </p:cNvSpPr>
          <p:nvPr/>
        </p:nvSpPr>
        <p:spPr bwMode="auto">
          <a:xfrm>
            <a:off x="439738" y="2286000"/>
            <a:ext cx="454025" cy="314325"/>
          </a:xfrm>
          <a:custGeom>
            <a:avLst/>
            <a:gdLst>
              <a:gd name="T0" fmla="*/ 243638 w 452755"/>
              <a:gd name="T1" fmla="*/ 313943 h 314325"/>
              <a:gd name="T2" fmla="*/ 0 w 452755"/>
              <a:gd name="T3" fmla="*/ 313943 h 314325"/>
              <a:gd name="T4" fmla="*/ 0 w 452755"/>
              <a:gd name="T5" fmla="*/ 0 h 314325"/>
              <a:gd name="T6" fmla="*/ 452627 w 452755"/>
              <a:gd name="T7" fmla="*/ 0 h 314325"/>
              <a:gd name="T8" fmla="*/ 452627 w 452755"/>
              <a:gd name="T9" fmla="*/ 107441 h 314325"/>
              <a:gd name="T10" fmla="*/ 440710 w 452755"/>
              <a:gd name="T11" fmla="*/ 107441 h 314325"/>
              <a:gd name="T12" fmla="*/ 440710 w 452755"/>
              <a:gd name="T13" fmla="*/ 14356 h 314325"/>
              <a:gd name="T14" fmla="*/ 12990 w 452755"/>
              <a:gd name="T15" fmla="*/ 14356 h 314325"/>
              <a:gd name="T16" fmla="*/ 12990 w 452755"/>
              <a:gd name="T17" fmla="*/ 298460 h 314325"/>
              <a:gd name="T18" fmla="*/ 243638 w 452755"/>
              <a:gd name="T19" fmla="*/ 298460 h 314325"/>
              <a:gd name="T20" fmla="*/ 243638 w 452755"/>
              <a:gd name="T21" fmla="*/ 313943 h 314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52755" h="314325">
                <a:moveTo>
                  <a:pt x="243638" y="313943"/>
                </a:moveTo>
                <a:lnTo>
                  <a:pt x="0" y="313943"/>
                </a:lnTo>
                <a:lnTo>
                  <a:pt x="0" y="0"/>
                </a:lnTo>
                <a:lnTo>
                  <a:pt x="452627" y="0"/>
                </a:lnTo>
                <a:lnTo>
                  <a:pt x="452627" y="107441"/>
                </a:lnTo>
                <a:lnTo>
                  <a:pt x="440710" y="107441"/>
                </a:lnTo>
                <a:lnTo>
                  <a:pt x="440710" y="14356"/>
                </a:lnTo>
                <a:lnTo>
                  <a:pt x="12990" y="14356"/>
                </a:lnTo>
                <a:lnTo>
                  <a:pt x="12990" y="298460"/>
                </a:lnTo>
                <a:lnTo>
                  <a:pt x="243638" y="298460"/>
                </a:lnTo>
                <a:lnTo>
                  <a:pt x="243638" y="313943"/>
                </a:lnTo>
                <a:close/>
              </a:path>
            </a:pathLst>
          </a:custGeom>
          <a:noFill/>
          <a:ln w="9143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0676" name="object 20">
            <a:extLst>
              <a:ext uri="{FF2B5EF4-FFF2-40B4-BE49-F238E27FC236}">
                <a16:creationId xmlns:a16="http://schemas.microsoft.com/office/drawing/2014/main" id="{DC008E29-EF46-4769-A55C-A9093B8E616C}"/>
              </a:ext>
            </a:extLst>
          </p:cNvPr>
          <p:cNvSpPr>
            <a:spLocks/>
          </p:cNvSpPr>
          <p:nvPr/>
        </p:nvSpPr>
        <p:spPr bwMode="auto">
          <a:xfrm>
            <a:off x="561975" y="2640013"/>
            <a:ext cx="157163" cy="0"/>
          </a:xfrm>
          <a:custGeom>
            <a:avLst/>
            <a:gdLst>
              <a:gd name="T0" fmla="*/ 0 w 157479"/>
              <a:gd name="T1" fmla="*/ 156971 w 157479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57479">
                <a:moveTo>
                  <a:pt x="0" y="0"/>
                </a:moveTo>
                <a:lnTo>
                  <a:pt x="156971" y="0"/>
                </a:lnTo>
              </a:path>
            </a:pathLst>
          </a:custGeom>
          <a:noFill/>
          <a:ln w="1498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0677" name="object 21">
            <a:extLst>
              <a:ext uri="{FF2B5EF4-FFF2-40B4-BE49-F238E27FC236}">
                <a16:creationId xmlns:a16="http://schemas.microsoft.com/office/drawing/2014/main" id="{7EDF3A9A-C605-4D66-BDFD-7180B25C4034}"/>
              </a:ext>
            </a:extLst>
          </p:cNvPr>
          <p:cNvSpPr>
            <a:spLocks/>
          </p:cNvSpPr>
          <p:nvPr/>
        </p:nvSpPr>
        <p:spPr bwMode="auto">
          <a:xfrm>
            <a:off x="557213" y="2640013"/>
            <a:ext cx="166687" cy="0"/>
          </a:xfrm>
          <a:custGeom>
            <a:avLst/>
            <a:gdLst>
              <a:gd name="T0" fmla="*/ 0 w 166370"/>
              <a:gd name="T1" fmla="*/ 166115 w 166370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66370">
                <a:moveTo>
                  <a:pt x="0" y="0"/>
                </a:moveTo>
                <a:lnTo>
                  <a:pt x="166115" y="0"/>
                </a:lnTo>
              </a:path>
            </a:pathLst>
          </a:custGeom>
          <a:noFill/>
          <a:ln w="24129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0678" name="object 22">
            <a:extLst>
              <a:ext uri="{FF2B5EF4-FFF2-40B4-BE49-F238E27FC236}">
                <a16:creationId xmlns:a16="http://schemas.microsoft.com/office/drawing/2014/main" id="{E93B5163-361A-47AD-B877-26E64FEE46DF}"/>
              </a:ext>
            </a:extLst>
          </p:cNvPr>
          <p:cNvSpPr>
            <a:spLocks/>
          </p:cNvSpPr>
          <p:nvPr/>
        </p:nvSpPr>
        <p:spPr bwMode="auto">
          <a:xfrm>
            <a:off x="592138" y="2590800"/>
            <a:ext cx="15875" cy="49213"/>
          </a:xfrm>
          <a:custGeom>
            <a:avLst/>
            <a:gdLst>
              <a:gd name="T0" fmla="*/ 0 w 15240"/>
              <a:gd name="T1" fmla="*/ 24383 h 48894"/>
              <a:gd name="T2" fmla="*/ 15239 w 15240"/>
              <a:gd name="T3" fmla="*/ 24383 h 4889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5240" h="48894">
                <a:moveTo>
                  <a:pt x="0" y="24383"/>
                </a:moveTo>
                <a:lnTo>
                  <a:pt x="15239" y="24383"/>
                </a:lnTo>
              </a:path>
            </a:pathLst>
          </a:custGeom>
          <a:noFill/>
          <a:ln w="50037">
            <a:solidFill>
              <a:srgbClr val="001F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0679" name="object 23">
            <a:extLst>
              <a:ext uri="{FF2B5EF4-FFF2-40B4-BE49-F238E27FC236}">
                <a16:creationId xmlns:a16="http://schemas.microsoft.com/office/drawing/2014/main" id="{4E53AC71-1817-4E59-8665-A65C349DEBE3}"/>
              </a:ext>
            </a:extLst>
          </p:cNvPr>
          <p:cNvSpPr>
            <a:spLocks/>
          </p:cNvSpPr>
          <p:nvPr/>
        </p:nvSpPr>
        <p:spPr bwMode="auto">
          <a:xfrm>
            <a:off x="600075" y="2586038"/>
            <a:ext cx="0" cy="58737"/>
          </a:xfrm>
          <a:custGeom>
            <a:avLst/>
            <a:gdLst>
              <a:gd name="T0" fmla="*/ 0 h 58419"/>
              <a:gd name="T1" fmla="*/ 57911 h 58419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58419">
                <a:moveTo>
                  <a:pt x="0" y="0"/>
                </a:moveTo>
                <a:lnTo>
                  <a:pt x="0" y="57911"/>
                </a:lnTo>
              </a:path>
            </a:pathLst>
          </a:custGeom>
          <a:noFill/>
          <a:ln w="25653">
            <a:solidFill>
              <a:srgbClr val="001F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0680" name="object 24">
            <a:extLst>
              <a:ext uri="{FF2B5EF4-FFF2-40B4-BE49-F238E27FC236}">
                <a16:creationId xmlns:a16="http://schemas.microsoft.com/office/drawing/2014/main" id="{946AC09B-9684-4D6F-A375-4E00A9E21A3D}"/>
              </a:ext>
            </a:extLst>
          </p:cNvPr>
          <p:cNvSpPr>
            <a:spLocks/>
          </p:cNvSpPr>
          <p:nvPr/>
        </p:nvSpPr>
        <p:spPr bwMode="auto">
          <a:xfrm>
            <a:off x="544513" y="2339975"/>
            <a:ext cx="482600" cy="528638"/>
          </a:xfrm>
          <a:custGeom>
            <a:avLst/>
            <a:gdLst>
              <a:gd name="T0" fmla="*/ 229124 w 483234"/>
              <a:gd name="T1" fmla="*/ 3566 h 528955"/>
              <a:gd name="T2" fmla="*/ 121039 w 483234"/>
              <a:gd name="T3" fmla="*/ 90677 h 528955"/>
              <a:gd name="T4" fmla="*/ 111312 w 483234"/>
              <a:gd name="T5" fmla="*/ 164713 h 528955"/>
              <a:gd name="T6" fmla="*/ 108072 w 483234"/>
              <a:gd name="T7" fmla="*/ 200527 h 528955"/>
              <a:gd name="T8" fmla="*/ 115644 w 483234"/>
              <a:gd name="T9" fmla="*/ 230367 h 528955"/>
              <a:gd name="T10" fmla="*/ 163199 w 483234"/>
              <a:gd name="T11" fmla="*/ 293613 h 528955"/>
              <a:gd name="T12" fmla="*/ 168603 w 483234"/>
              <a:gd name="T13" fmla="*/ 310377 h 528955"/>
              <a:gd name="T14" fmla="*/ 112394 w 483234"/>
              <a:gd name="T15" fmla="*/ 354573 h 528955"/>
              <a:gd name="T16" fmla="*/ 44314 w 483234"/>
              <a:gd name="T17" fmla="*/ 384413 h 528955"/>
              <a:gd name="T18" fmla="*/ 21610 w 483234"/>
              <a:gd name="T19" fmla="*/ 405902 h 528955"/>
              <a:gd name="T20" fmla="*/ 2154 w 483234"/>
              <a:gd name="T21" fmla="*/ 521726 h 528955"/>
              <a:gd name="T22" fmla="*/ 483107 w 483234"/>
              <a:gd name="T23" fmla="*/ 521726 h 528955"/>
              <a:gd name="T24" fmla="*/ 15121 w 483234"/>
              <a:gd name="T25" fmla="*/ 498988 h 528955"/>
              <a:gd name="T26" fmla="*/ 23777 w 483234"/>
              <a:gd name="T27" fmla="*/ 430895 h 528955"/>
              <a:gd name="T28" fmla="*/ 36743 w 483234"/>
              <a:gd name="T29" fmla="*/ 408310 h 528955"/>
              <a:gd name="T30" fmla="*/ 59448 w 483234"/>
              <a:gd name="T31" fmla="*/ 391546 h 528955"/>
              <a:gd name="T32" fmla="*/ 119966 w 483234"/>
              <a:gd name="T33" fmla="*/ 367649 h 528955"/>
              <a:gd name="T34" fmla="*/ 181569 w 483234"/>
              <a:gd name="T35" fmla="*/ 313943 h 528955"/>
              <a:gd name="T36" fmla="*/ 172925 w 483234"/>
              <a:gd name="T37" fmla="*/ 284104 h 528955"/>
              <a:gd name="T38" fmla="*/ 127528 w 483234"/>
              <a:gd name="T39" fmla="*/ 220858 h 528955"/>
              <a:gd name="T40" fmla="*/ 119966 w 483234"/>
              <a:gd name="T41" fmla="*/ 196961 h 528955"/>
              <a:gd name="T42" fmla="*/ 124288 w 483234"/>
              <a:gd name="T43" fmla="*/ 170687 h 528955"/>
              <a:gd name="T44" fmla="*/ 127528 w 483234"/>
              <a:gd name="T45" fmla="*/ 126491 h 528955"/>
              <a:gd name="T46" fmla="*/ 206431 w 483234"/>
              <a:gd name="T47" fmla="*/ 23865 h 528955"/>
              <a:gd name="T48" fmla="*/ 308395 w 483234"/>
              <a:gd name="T49" fmla="*/ 14356 h 528955"/>
              <a:gd name="T50" fmla="*/ 282083 w 483234"/>
              <a:gd name="T51" fmla="*/ 2407 h 528955"/>
              <a:gd name="T52" fmla="*/ 275606 w 483234"/>
              <a:gd name="T53" fmla="*/ 14356 h 528955"/>
              <a:gd name="T54" fmla="*/ 319908 w 483234"/>
              <a:gd name="T55" fmla="*/ 50170 h 528955"/>
              <a:gd name="T56" fmla="*/ 359901 w 483234"/>
              <a:gd name="T57" fmla="*/ 114543 h 528955"/>
              <a:gd name="T58" fmla="*/ 363141 w 483234"/>
              <a:gd name="T59" fmla="*/ 200527 h 528955"/>
              <a:gd name="T60" fmla="*/ 351257 w 483234"/>
              <a:gd name="T61" fmla="*/ 227959 h 528955"/>
              <a:gd name="T62" fmla="*/ 311264 w 483234"/>
              <a:gd name="T63" fmla="*/ 285231 h 528955"/>
              <a:gd name="T64" fmla="*/ 293964 w 483234"/>
              <a:gd name="T65" fmla="*/ 311536 h 528955"/>
              <a:gd name="T66" fmla="*/ 388001 w 483234"/>
              <a:gd name="T67" fmla="*/ 377189 h 528955"/>
              <a:gd name="T68" fmla="*/ 444197 w 483234"/>
              <a:gd name="T69" fmla="*/ 404621 h 528955"/>
              <a:gd name="T70" fmla="*/ 462570 w 483234"/>
              <a:gd name="T71" fmla="*/ 432175 h 528955"/>
              <a:gd name="T72" fmla="*/ 469059 w 483234"/>
              <a:gd name="T73" fmla="*/ 514471 h 528955"/>
              <a:gd name="T74" fmla="*/ 480953 w 483234"/>
              <a:gd name="T75" fmla="*/ 456041 h 528955"/>
              <a:gd name="T76" fmla="*/ 426912 w 483234"/>
              <a:gd name="T77" fmla="*/ 377189 h 528955"/>
              <a:gd name="T78" fmla="*/ 312349 w 483234"/>
              <a:gd name="T79" fmla="*/ 322325 h 528955"/>
              <a:gd name="T80" fmla="*/ 308027 w 483234"/>
              <a:gd name="T81" fmla="*/ 311536 h 528955"/>
              <a:gd name="T82" fmla="*/ 326385 w 483234"/>
              <a:gd name="T83" fmla="*/ 287639 h 528955"/>
              <a:gd name="T84" fmla="*/ 377189 w 483234"/>
              <a:gd name="T85" fmla="*/ 200527 h 528955"/>
              <a:gd name="T86" fmla="*/ 372867 w 483234"/>
              <a:gd name="T87" fmla="*/ 170687 h 528955"/>
              <a:gd name="T88" fmla="*/ 366378 w 483234"/>
              <a:gd name="T89" fmla="*/ 80009 h 528955"/>
              <a:gd name="T90" fmla="*/ 354497 w 483234"/>
              <a:gd name="T91" fmla="*/ 56144 h 528955"/>
              <a:gd name="T92" fmla="*/ 329635 w 483234"/>
              <a:gd name="T93" fmla="*/ 40629 h 528955"/>
              <a:gd name="T94" fmla="*/ 311264 w 483234"/>
              <a:gd name="T95" fmla="*/ 16763 h 5289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83234" h="528955">
                <a:moveTo>
                  <a:pt x="272354" y="0"/>
                </a:moveTo>
                <a:lnTo>
                  <a:pt x="253983" y="0"/>
                </a:lnTo>
                <a:lnTo>
                  <a:pt x="229124" y="3566"/>
                </a:lnTo>
                <a:lnTo>
                  <a:pt x="178332" y="22738"/>
                </a:lnTo>
                <a:lnTo>
                  <a:pt x="144816" y="42915"/>
                </a:lnTo>
                <a:lnTo>
                  <a:pt x="121039" y="90677"/>
                </a:lnTo>
                <a:lnTo>
                  <a:pt x="112394" y="133715"/>
                </a:lnTo>
                <a:lnTo>
                  <a:pt x="112394" y="156331"/>
                </a:lnTo>
                <a:lnTo>
                  <a:pt x="111312" y="164713"/>
                </a:lnTo>
                <a:lnTo>
                  <a:pt x="108072" y="177911"/>
                </a:lnTo>
                <a:lnTo>
                  <a:pt x="105917" y="189859"/>
                </a:lnTo>
                <a:lnTo>
                  <a:pt x="108072" y="200527"/>
                </a:lnTo>
                <a:lnTo>
                  <a:pt x="109158" y="211317"/>
                </a:lnTo>
                <a:lnTo>
                  <a:pt x="112394" y="220858"/>
                </a:lnTo>
                <a:lnTo>
                  <a:pt x="115644" y="230367"/>
                </a:lnTo>
                <a:lnTo>
                  <a:pt x="127528" y="247131"/>
                </a:lnTo>
                <a:lnTo>
                  <a:pt x="144816" y="272155"/>
                </a:lnTo>
                <a:lnTo>
                  <a:pt x="163199" y="293613"/>
                </a:lnTo>
                <a:lnTo>
                  <a:pt x="166436" y="298460"/>
                </a:lnTo>
                <a:lnTo>
                  <a:pt x="168603" y="304403"/>
                </a:lnTo>
                <a:lnTo>
                  <a:pt x="168603" y="310377"/>
                </a:lnTo>
                <a:lnTo>
                  <a:pt x="132932" y="347350"/>
                </a:lnTo>
                <a:lnTo>
                  <a:pt x="114562" y="354573"/>
                </a:lnTo>
                <a:lnTo>
                  <a:pt x="112394" y="354573"/>
                </a:lnTo>
                <a:lnTo>
                  <a:pt x="72414" y="371215"/>
                </a:lnTo>
                <a:lnTo>
                  <a:pt x="54041" y="378470"/>
                </a:lnTo>
                <a:lnTo>
                  <a:pt x="44314" y="384413"/>
                </a:lnTo>
                <a:lnTo>
                  <a:pt x="35658" y="389138"/>
                </a:lnTo>
                <a:lnTo>
                  <a:pt x="27026" y="397520"/>
                </a:lnTo>
                <a:lnTo>
                  <a:pt x="21610" y="405902"/>
                </a:lnTo>
                <a:lnTo>
                  <a:pt x="15121" y="415411"/>
                </a:lnTo>
                <a:lnTo>
                  <a:pt x="3240" y="498988"/>
                </a:lnTo>
                <a:lnTo>
                  <a:pt x="2154" y="521726"/>
                </a:lnTo>
                <a:lnTo>
                  <a:pt x="0" y="528827"/>
                </a:lnTo>
                <a:lnTo>
                  <a:pt x="483107" y="528827"/>
                </a:lnTo>
                <a:lnTo>
                  <a:pt x="483107" y="521726"/>
                </a:lnTo>
                <a:lnTo>
                  <a:pt x="482108" y="514471"/>
                </a:lnTo>
                <a:lnTo>
                  <a:pt x="15121" y="514471"/>
                </a:lnTo>
                <a:lnTo>
                  <a:pt x="15121" y="498988"/>
                </a:lnTo>
                <a:lnTo>
                  <a:pt x="18370" y="448817"/>
                </a:lnTo>
                <a:lnTo>
                  <a:pt x="20537" y="439277"/>
                </a:lnTo>
                <a:lnTo>
                  <a:pt x="23777" y="430895"/>
                </a:lnTo>
                <a:lnTo>
                  <a:pt x="27026" y="421385"/>
                </a:lnTo>
                <a:lnTo>
                  <a:pt x="32421" y="414284"/>
                </a:lnTo>
                <a:lnTo>
                  <a:pt x="36743" y="408310"/>
                </a:lnTo>
                <a:lnTo>
                  <a:pt x="44314" y="401055"/>
                </a:lnTo>
                <a:lnTo>
                  <a:pt x="50804" y="395081"/>
                </a:lnTo>
                <a:lnTo>
                  <a:pt x="59448" y="391546"/>
                </a:lnTo>
                <a:lnTo>
                  <a:pt x="75651" y="384413"/>
                </a:lnTo>
                <a:lnTo>
                  <a:pt x="117799" y="367649"/>
                </a:lnTo>
                <a:lnTo>
                  <a:pt x="119966" y="367649"/>
                </a:lnTo>
                <a:lnTo>
                  <a:pt x="138339" y="360547"/>
                </a:lnTo>
                <a:lnTo>
                  <a:pt x="169688" y="335401"/>
                </a:lnTo>
                <a:lnTo>
                  <a:pt x="181569" y="313943"/>
                </a:lnTo>
                <a:lnTo>
                  <a:pt x="181569" y="301995"/>
                </a:lnTo>
                <a:lnTo>
                  <a:pt x="178332" y="293613"/>
                </a:lnTo>
                <a:lnTo>
                  <a:pt x="172925" y="284104"/>
                </a:lnTo>
                <a:lnTo>
                  <a:pt x="154542" y="263773"/>
                </a:lnTo>
                <a:lnTo>
                  <a:pt x="138339" y="238749"/>
                </a:lnTo>
                <a:lnTo>
                  <a:pt x="127528" y="220858"/>
                </a:lnTo>
                <a:lnTo>
                  <a:pt x="124288" y="213725"/>
                </a:lnTo>
                <a:lnTo>
                  <a:pt x="121039" y="206501"/>
                </a:lnTo>
                <a:lnTo>
                  <a:pt x="119966" y="196961"/>
                </a:lnTo>
                <a:lnTo>
                  <a:pt x="119966" y="189859"/>
                </a:lnTo>
                <a:lnTo>
                  <a:pt x="121039" y="180197"/>
                </a:lnTo>
                <a:lnTo>
                  <a:pt x="124288" y="170687"/>
                </a:lnTo>
                <a:lnTo>
                  <a:pt x="126455" y="163586"/>
                </a:lnTo>
                <a:lnTo>
                  <a:pt x="126455" y="133715"/>
                </a:lnTo>
                <a:lnTo>
                  <a:pt x="127528" y="126491"/>
                </a:lnTo>
                <a:lnTo>
                  <a:pt x="141576" y="70469"/>
                </a:lnTo>
                <a:lnTo>
                  <a:pt x="183724" y="35813"/>
                </a:lnTo>
                <a:lnTo>
                  <a:pt x="206431" y="23865"/>
                </a:lnTo>
                <a:lnTo>
                  <a:pt x="230194" y="19049"/>
                </a:lnTo>
                <a:lnTo>
                  <a:pt x="256150" y="14356"/>
                </a:lnTo>
                <a:lnTo>
                  <a:pt x="308395" y="14356"/>
                </a:lnTo>
                <a:lnTo>
                  <a:pt x="302620" y="9509"/>
                </a:lnTo>
                <a:lnTo>
                  <a:pt x="292882" y="5974"/>
                </a:lnTo>
                <a:lnTo>
                  <a:pt x="282083" y="2407"/>
                </a:lnTo>
                <a:lnTo>
                  <a:pt x="272354" y="0"/>
                </a:lnTo>
                <a:close/>
              </a:path>
              <a:path w="483234" h="528955">
                <a:moveTo>
                  <a:pt x="308395" y="14356"/>
                </a:moveTo>
                <a:lnTo>
                  <a:pt x="275606" y="14356"/>
                </a:lnTo>
                <a:lnTo>
                  <a:pt x="284238" y="16763"/>
                </a:lnTo>
                <a:lnTo>
                  <a:pt x="292882" y="20330"/>
                </a:lnTo>
                <a:lnTo>
                  <a:pt x="319908" y="50170"/>
                </a:lnTo>
                <a:lnTo>
                  <a:pt x="326385" y="53705"/>
                </a:lnTo>
                <a:lnTo>
                  <a:pt x="353412" y="81137"/>
                </a:lnTo>
                <a:lnTo>
                  <a:pt x="359901" y="114543"/>
                </a:lnTo>
                <a:lnTo>
                  <a:pt x="359901" y="173095"/>
                </a:lnTo>
                <a:lnTo>
                  <a:pt x="363141" y="185044"/>
                </a:lnTo>
                <a:lnTo>
                  <a:pt x="363141" y="200527"/>
                </a:lnTo>
                <a:lnTo>
                  <a:pt x="362068" y="207782"/>
                </a:lnTo>
                <a:lnTo>
                  <a:pt x="359901" y="214883"/>
                </a:lnTo>
                <a:lnTo>
                  <a:pt x="351257" y="227959"/>
                </a:lnTo>
                <a:lnTo>
                  <a:pt x="342601" y="241157"/>
                </a:lnTo>
                <a:lnTo>
                  <a:pt x="316659" y="278129"/>
                </a:lnTo>
                <a:lnTo>
                  <a:pt x="311264" y="285231"/>
                </a:lnTo>
                <a:lnTo>
                  <a:pt x="302620" y="297179"/>
                </a:lnTo>
                <a:lnTo>
                  <a:pt x="296143" y="305561"/>
                </a:lnTo>
                <a:lnTo>
                  <a:pt x="293964" y="311536"/>
                </a:lnTo>
                <a:lnTo>
                  <a:pt x="293964" y="322325"/>
                </a:lnTo>
                <a:lnTo>
                  <a:pt x="323148" y="348599"/>
                </a:lnTo>
                <a:lnTo>
                  <a:pt x="388001" y="377189"/>
                </a:lnTo>
                <a:lnTo>
                  <a:pt x="422577" y="391546"/>
                </a:lnTo>
                <a:lnTo>
                  <a:pt x="433389" y="397520"/>
                </a:lnTo>
                <a:lnTo>
                  <a:pt x="444197" y="404621"/>
                </a:lnTo>
                <a:lnTo>
                  <a:pt x="452841" y="411845"/>
                </a:lnTo>
                <a:lnTo>
                  <a:pt x="457175" y="421385"/>
                </a:lnTo>
                <a:lnTo>
                  <a:pt x="462570" y="432175"/>
                </a:lnTo>
                <a:lnTo>
                  <a:pt x="465807" y="442843"/>
                </a:lnTo>
                <a:lnTo>
                  <a:pt x="469059" y="458327"/>
                </a:lnTo>
                <a:lnTo>
                  <a:pt x="469059" y="514471"/>
                </a:lnTo>
                <a:lnTo>
                  <a:pt x="482108" y="514471"/>
                </a:lnTo>
                <a:lnTo>
                  <a:pt x="480953" y="506089"/>
                </a:lnTo>
                <a:lnTo>
                  <a:pt x="480953" y="456041"/>
                </a:lnTo>
                <a:lnTo>
                  <a:pt x="478785" y="439277"/>
                </a:lnTo>
                <a:lnTo>
                  <a:pt x="460415" y="402335"/>
                </a:lnTo>
                <a:lnTo>
                  <a:pt x="426912" y="377189"/>
                </a:lnTo>
                <a:lnTo>
                  <a:pt x="351257" y="347350"/>
                </a:lnTo>
                <a:lnTo>
                  <a:pt x="329635" y="335401"/>
                </a:lnTo>
                <a:lnTo>
                  <a:pt x="312349" y="322325"/>
                </a:lnTo>
                <a:lnTo>
                  <a:pt x="309109" y="318759"/>
                </a:lnTo>
                <a:lnTo>
                  <a:pt x="308027" y="315071"/>
                </a:lnTo>
                <a:lnTo>
                  <a:pt x="308027" y="311536"/>
                </a:lnTo>
                <a:lnTo>
                  <a:pt x="312349" y="305561"/>
                </a:lnTo>
                <a:lnTo>
                  <a:pt x="320994" y="294893"/>
                </a:lnTo>
                <a:lnTo>
                  <a:pt x="326385" y="287639"/>
                </a:lnTo>
                <a:lnTo>
                  <a:pt x="353412" y="250697"/>
                </a:lnTo>
                <a:lnTo>
                  <a:pt x="375035" y="210068"/>
                </a:lnTo>
                <a:lnTo>
                  <a:pt x="377189" y="200527"/>
                </a:lnTo>
                <a:lnTo>
                  <a:pt x="377189" y="191018"/>
                </a:lnTo>
                <a:lnTo>
                  <a:pt x="375035" y="181477"/>
                </a:lnTo>
                <a:lnTo>
                  <a:pt x="372867" y="170687"/>
                </a:lnTo>
                <a:lnTo>
                  <a:pt x="372867" y="114543"/>
                </a:lnTo>
                <a:lnTo>
                  <a:pt x="369618" y="96652"/>
                </a:lnTo>
                <a:lnTo>
                  <a:pt x="366378" y="80009"/>
                </a:lnTo>
                <a:lnTo>
                  <a:pt x="363141" y="72755"/>
                </a:lnTo>
                <a:lnTo>
                  <a:pt x="359901" y="63245"/>
                </a:lnTo>
                <a:lnTo>
                  <a:pt x="354497" y="56144"/>
                </a:lnTo>
                <a:lnTo>
                  <a:pt x="348008" y="50170"/>
                </a:lnTo>
                <a:lnTo>
                  <a:pt x="339364" y="44195"/>
                </a:lnTo>
                <a:lnTo>
                  <a:pt x="329635" y="40629"/>
                </a:lnTo>
                <a:lnTo>
                  <a:pt x="327471" y="36941"/>
                </a:lnTo>
                <a:lnTo>
                  <a:pt x="319908" y="26273"/>
                </a:lnTo>
                <a:lnTo>
                  <a:pt x="311264" y="16763"/>
                </a:lnTo>
                <a:lnTo>
                  <a:pt x="308395" y="143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0681" name="object 25">
            <a:extLst>
              <a:ext uri="{FF2B5EF4-FFF2-40B4-BE49-F238E27FC236}">
                <a16:creationId xmlns:a16="http://schemas.microsoft.com/office/drawing/2014/main" id="{F42C3157-4B75-495C-9E59-2472F866F781}"/>
              </a:ext>
            </a:extLst>
          </p:cNvPr>
          <p:cNvSpPr>
            <a:spLocks/>
          </p:cNvSpPr>
          <p:nvPr/>
        </p:nvSpPr>
        <p:spPr bwMode="auto">
          <a:xfrm>
            <a:off x="544513" y="2339975"/>
            <a:ext cx="482600" cy="528638"/>
          </a:xfrm>
          <a:custGeom>
            <a:avLst/>
            <a:gdLst>
              <a:gd name="T0" fmla="*/ 0 w 483234"/>
              <a:gd name="T1" fmla="*/ 528827 h 528955"/>
              <a:gd name="T2" fmla="*/ 2154 w 483234"/>
              <a:gd name="T3" fmla="*/ 521726 h 528955"/>
              <a:gd name="T4" fmla="*/ 6489 w 483234"/>
              <a:gd name="T5" fmla="*/ 447659 h 528955"/>
              <a:gd name="T6" fmla="*/ 11881 w 483234"/>
              <a:gd name="T7" fmla="*/ 424952 h 528955"/>
              <a:gd name="T8" fmla="*/ 21610 w 483234"/>
              <a:gd name="T9" fmla="*/ 405902 h 528955"/>
              <a:gd name="T10" fmla="*/ 35658 w 483234"/>
              <a:gd name="T11" fmla="*/ 389138 h 528955"/>
              <a:gd name="T12" fmla="*/ 54041 w 483234"/>
              <a:gd name="T13" fmla="*/ 378470 h 528955"/>
              <a:gd name="T14" fmla="*/ 89702 w 483234"/>
              <a:gd name="T15" fmla="*/ 364114 h 528955"/>
              <a:gd name="T16" fmla="*/ 114562 w 483234"/>
              <a:gd name="T17" fmla="*/ 354573 h 528955"/>
              <a:gd name="T18" fmla="*/ 150232 w 483234"/>
              <a:gd name="T19" fmla="*/ 335401 h 528955"/>
              <a:gd name="T20" fmla="*/ 166436 w 483234"/>
              <a:gd name="T21" fmla="*/ 315071 h 528955"/>
              <a:gd name="T22" fmla="*/ 168603 w 483234"/>
              <a:gd name="T23" fmla="*/ 304403 h 528955"/>
              <a:gd name="T24" fmla="*/ 163199 w 483234"/>
              <a:gd name="T25" fmla="*/ 293613 h 528955"/>
              <a:gd name="T26" fmla="*/ 127528 w 483234"/>
              <a:gd name="T27" fmla="*/ 247131 h 528955"/>
              <a:gd name="T28" fmla="*/ 112394 w 483234"/>
              <a:gd name="T29" fmla="*/ 220858 h 528955"/>
              <a:gd name="T30" fmla="*/ 108072 w 483234"/>
              <a:gd name="T31" fmla="*/ 200527 h 528955"/>
              <a:gd name="T32" fmla="*/ 108072 w 483234"/>
              <a:gd name="T33" fmla="*/ 177911 h 528955"/>
              <a:gd name="T34" fmla="*/ 112394 w 483234"/>
              <a:gd name="T35" fmla="*/ 156331 h 528955"/>
              <a:gd name="T36" fmla="*/ 112394 w 483234"/>
              <a:gd name="T37" fmla="*/ 133715 h 528955"/>
              <a:gd name="T38" fmla="*/ 121039 w 483234"/>
              <a:gd name="T39" fmla="*/ 90677 h 528955"/>
              <a:gd name="T40" fmla="*/ 132932 w 483234"/>
              <a:gd name="T41" fmla="*/ 57271 h 528955"/>
              <a:gd name="T42" fmla="*/ 144816 w 483234"/>
              <a:gd name="T43" fmla="*/ 42915 h 528955"/>
              <a:gd name="T44" fmla="*/ 178332 w 483234"/>
              <a:gd name="T45" fmla="*/ 22738 h 528955"/>
              <a:gd name="T46" fmla="*/ 229124 w 483234"/>
              <a:gd name="T47" fmla="*/ 3566 h 528955"/>
              <a:gd name="T48" fmla="*/ 272354 w 483234"/>
              <a:gd name="T49" fmla="*/ 0 h 528955"/>
              <a:gd name="T50" fmla="*/ 319908 w 483234"/>
              <a:gd name="T51" fmla="*/ 26273 h 528955"/>
              <a:gd name="T52" fmla="*/ 329635 w 483234"/>
              <a:gd name="T53" fmla="*/ 40629 h 528955"/>
              <a:gd name="T54" fmla="*/ 348008 w 483234"/>
              <a:gd name="T55" fmla="*/ 50170 h 528955"/>
              <a:gd name="T56" fmla="*/ 359901 w 483234"/>
              <a:gd name="T57" fmla="*/ 63245 h 528955"/>
              <a:gd name="T58" fmla="*/ 366378 w 483234"/>
              <a:gd name="T59" fmla="*/ 80009 h 528955"/>
              <a:gd name="T60" fmla="*/ 372867 w 483234"/>
              <a:gd name="T61" fmla="*/ 114543 h 528955"/>
              <a:gd name="T62" fmla="*/ 372867 w 483234"/>
              <a:gd name="T63" fmla="*/ 137281 h 528955"/>
              <a:gd name="T64" fmla="*/ 372867 w 483234"/>
              <a:gd name="T65" fmla="*/ 170687 h 528955"/>
              <a:gd name="T66" fmla="*/ 377189 w 483234"/>
              <a:gd name="T67" fmla="*/ 191018 h 528955"/>
              <a:gd name="T68" fmla="*/ 375035 w 483234"/>
              <a:gd name="T69" fmla="*/ 210068 h 528955"/>
              <a:gd name="T70" fmla="*/ 363141 w 483234"/>
              <a:gd name="T71" fmla="*/ 235214 h 528955"/>
              <a:gd name="T72" fmla="*/ 353412 w 483234"/>
              <a:gd name="T73" fmla="*/ 250697 h 528955"/>
              <a:gd name="T74" fmla="*/ 308027 w 483234"/>
              <a:gd name="T75" fmla="*/ 315071 h 528955"/>
              <a:gd name="T76" fmla="*/ 312349 w 483234"/>
              <a:gd name="T77" fmla="*/ 322325 h 528955"/>
              <a:gd name="T78" fmla="*/ 351257 w 483234"/>
              <a:gd name="T79" fmla="*/ 347350 h 528955"/>
              <a:gd name="T80" fmla="*/ 426912 w 483234"/>
              <a:gd name="T81" fmla="*/ 377189 h 528955"/>
              <a:gd name="T82" fmla="*/ 452841 w 483234"/>
              <a:gd name="T83" fmla="*/ 393953 h 528955"/>
              <a:gd name="T84" fmla="*/ 480953 w 483234"/>
              <a:gd name="T85" fmla="*/ 456041 h 528955"/>
              <a:gd name="T86" fmla="*/ 480953 w 483234"/>
              <a:gd name="T87" fmla="*/ 506089 h 528955"/>
              <a:gd name="T88" fmla="*/ 483107 w 483234"/>
              <a:gd name="T89" fmla="*/ 528827 h 5289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83234" h="528955">
                <a:moveTo>
                  <a:pt x="483107" y="528827"/>
                </a:moveTo>
                <a:lnTo>
                  <a:pt x="0" y="528827"/>
                </a:lnTo>
                <a:lnTo>
                  <a:pt x="2154" y="521726"/>
                </a:lnTo>
                <a:lnTo>
                  <a:pt x="3240" y="498988"/>
                </a:lnTo>
                <a:lnTo>
                  <a:pt x="6489" y="447659"/>
                </a:lnTo>
                <a:lnTo>
                  <a:pt x="8644" y="435742"/>
                </a:lnTo>
                <a:lnTo>
                  <a:pt x="11881" y="424952"/>
                </a:lnTo>
                <a:lnTo>
                  <a:pt x="15121" y="415411"/>
                </a:lnTo>
                <a:lnTo>
                  <a:pt x="21610" y="405902"/>
                </a:lnTo>
                <a:lnTo>
                  <a:pt x="27026" y="397520"/>
                </a:lnTo>
                <a:lnTo>
                  <a:pt x="35658" y="389138"/>
                </a:lnTo>
                <a:lnTo>
                  <a:pt x="44314" y="384413"/>
                </a:lnTo>
                <a:lnTo>
                  <a:pt x="54041" y="378470"/>
                </a:lnTo>
                <a:lnTo>
                  <a:pt x="72414" y="371215"/>
                </a:lnTo>
                <a:lnTo>
                  <a:pt x="89702" y="364114"/>
                </a:lnTo>
                <a:lnTo>
                  <a:pt x="112394" y="354573"/>
                </a:lnTo>
                <a:lnTo>
                  <a:pt x="114562" y="354573"/>
                </a:lnTo>
                <a:lnTo>
                  <a:pt x="132932" y="347350"/>
                </a:lnTo>
                <a:lnTo>
                  <a:pt x="150232" y="335401"/>
                </a:lnTo>
                <a:lnTo>
                  <a:pt x="157794" y="328300"/>
                </a:lnTo>
                <a:lnTo>
                  <a:pt x="166436" y="315071"/>
                </a:lnTo>
                <a:lnTo>
                  <a:pt x="168603" y="310377"/>
                </a:lnTo>
                <a:lnTo>
                  <a:pt x="168603" y="304403"/>
                </a:lnTo>
                <a:lnTo>
                  <a:pt x="166436" y="298460"/>
                </a:lnTo>
                <a:lnTo>
                  <a:pt x="163199" y="293613"/>
                </a:lnTo>
                <a:lnTo>
                  <a:pt x="144816" y="272155"/>
                </a:lnTo>
                <a:lnTo>
                  <a:pt x="127528" y="247131"/>
                </a:lnTo>
                <a:lnTo>
                  <a:pt x="115644" y="230367"/>
                </a:lnTo>
                <a:lnTo>
                  <a:pt x="112394" y="220858"/>
                </a:lnTo>
                <a:lnTo>
                  <a:pt x="109158" y="211317"/>
                </a:lnTo>
                <a:lnTo>
                  <a:pt x="108072" y="200527"/>
                </a:lnTo>
                <a:lnTo>
                  <a:pt x="105917" y="189859"/>
                </a:lnTo>
                <a:lnTo>
                  <a:pt x="108072" y="177911"/>
                </a:lnTo>
                <a:lnTo>
                  <a:pt x="111312" y="164713"/>
                </a:lnTo>
                <a:lnTo>
                  <a:pt x="112394" y="156331"/>
                </a:lnTo>
                <a:lnTo>
                  <a:pt x="112394" y="143255"/>
                </a:lnTo>
                <a:lnTo>
                  <a:pt x="112394" y="133715"/>
                </a:lnTo>
                <a:lnTo>
                  <a:pt x="114562" y="122925"/>
                </a:lnTo>
                <a:lnTo>
                  <a:pt x="121039" y="90677"/>
                </a:lnTo>
                <a:lnTo>
                  <a:pt x="129695" y="64526"/>
                </a:lnTo>
                <a:lnTo>
                  <a:pt x="132932" y="57271"/>
                </a:lnTo>
                <a:lnTo>
                  <a:pt x="138339" y="50170"/>
                </a:lnTo>
                <a:lnTo>
                  <a:pt x="144816" y="42915"/>
                </a:lnTo>
                <a:lnTo>
                  <a:pt x="153472" y="36941"/>
                </a:lnTo>
                <a:lnTo>
                  <a:pt x="178332" y="22738"/>
                </a:lnTo>
                <a:lnTo>
                  <a:pt x="202109" y="10789"/>
                </a:lnTo>
                <a:lnTo>
                  <a:pt x="229124" y="3566"/>
                </a:lnTo>
                <a:lnTo>
                  <a:pt x="253983" y="0"/>
                </a:lnTo>
                <a:lnTo>
                  <a:pt x="272354" y="0"/>
                </a:lnTo>
                <a:lnTo>
                  <a:pt x="282083" y="2407"/>
                </a:lnTo>
                <a:lnTo>
                  <a:pt x="319908" y="26273"/>
                </a:lnTo>
                <a:lnTo>
                  <a:pt x="327471" y="36941"/>
                </a:lnTo>
                <a:lnTo>
                  <a:pt x="329635" y="40629"/>
                </a:lnTo>
                <a:lnTo>
                  <a:pt x="339364" y="44195"/>
                </a:lnTo>
                <a:lnTo>
                  <a:pt x="348008" y="50170"/>
                </a:lnTo>
                <a:lnTo>
                  <a:pt x="354497" y="56144"/>
                </a:lnTo>
                <a:lnTo>
                  <a:pt x="359901" y="63245"/>
                </a:lnTo>
                <a:lnTo>
                  <a:pt x="363141" y="72755"/>
                </a:lnTo>
                <a:lnTo>
                  <a:pt x="366378" y="80009"/>
                </a:lnTo>
                <a:lnTo>
                  <a:pt x="369618" y="96652"/>
                </a:lnTo>
                <a:lnTo>
                  <a:pt x="372867" y="114543"/>
                </a:lnTo>
                <a:lnTo>
                  <a:pt x="372867" y="134873"/>
                </a:lnTo>
                <a:lnTo>
                  <a:pt x="372867" y="137281"/>
                </a:lnTo>
                <a:lnTo>
                  <a:pt x="372867" y="160019"/>
                </a:lnTo>
                <a:lnTo>
                  <a:pt x="372867" y="170687"/>
                </a:lnTo>
                <a:lnTo>
                  <a:pt x="375035" y="181477"/>
                </a:lnTo>
                <a:lnTo>
                  <a:pt x="377189" y="191018"/>
                </a:lnTo>
                <a:lnTo>
                  <a:pt x="377189" y="200527"/>
                </a:lnTo>
                <a:lnTo>
                  <a:pt x="375035" y="210068"/>
                </a:lnTo>
                <a:lnTo>
                  <a:pt x="371795" y="218450"/>
                </a:lnTo>
                <a:lnTo>
                  <a:pt x="363141" y="235214"/>
                </a:lnTo>
                <a:lnTo>
                  <a:pt x="353412" y="250697"/>
                </a:lnTo>
                <a:lnTo>
                  <a:pt x="308027" y="311536"/>
                </a:lnTo>
                <a:lnTo>
                  <a:pt x="308027" y="315071"/>
                </a:lnTo>
                <a:lnTo>
                  <a:pt x="309109" y="318759"/>
                </a:lnTo>
                <a:lnTo>
                  <a:pt x="312349" y="322325"/>
                </a:lnTo>
                <a:lnTo>
                  <a:pt x="329635" y="335401"/>
                </a:lnTo>
                <a:lnTo>
                  <a:pt x="351257" y="347350"/>
                </a:lnTo>
                <a:lnTo>
                  <a:pt x="393405" y="364114"/>
                </a:lnTo>
                <a:lnTo>
                  <a:pt x="426912" y="377189"/>
                </a:lnTo>
                <a:lnTo>
                  <a:pt x="440960" y="384413"/>
                </a:lnTo>
                <a:lnTo>
                  <a:pt x="452841" y="393953"/>
                </a:lnTo>
                <a:lnTo>
                  <a:pt x="475536" y="427360"/>
                </a:lnTo>
                <a:lnTo>
                  <a:pt x="480953" y="456041"/>
                </a:lnTo>
                <a:lnTo>
                  <a:pt x="480953" y="472683"/>
                </a:lnTo>
                <a:lnTo>
                  <a:pt x="480953" y="506089"/>
                </a:lnTo>
                <a:lnTo>
                  <a:pt x="483107" y="521726"/>
                </a:lnTo>
                <a:lnTo>
                  <a:pt x="483107" y="528827"/>
                </a:lnTo>
                <a:close/>
              </a:path>
            </a:pathLst>
          </a:custGeom>
          <a:noFill/>
          <a:ln w="9143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0682" name="object 26">
            <a:extLst>
              <a:ext uri="{FF2B5EF4-FFF2-40B4-BE49-F238E27FC236}">
                <a16:creationId xmlns:a16="http://schemas.microsoft.com/office/drawing/2014/main" id="{2F365F39-B002-4F3C-9935-09A48BB3BC29}"/>
              </a:ext>
            </a:extLst>
          </p:cNvPr>
          <p:cNvSpPr>
            <a:spLocks/>
          </p:cNvSpPr>
          <p:nvPr/>
        </p:nvSpPr>
        <p:spPr bwMode="auto">
          <a:xfrm>
            <a:off x="558800" y="2354263"/>
            <a:ext cx="454025" cy="500062"/>
          </a:xfrm>
          <a:custGeom>
            <a:avLst/>
            <a:gdLst>
              <a:gd name="T0" fmla="*/ 453938 w 454025"/>
              <a:gd name="T1" fmla="*/ 500115 h 500380"/>
              <a:gd name="T2" fmla="*/ 450686 w 454025"/>
              <a:gd name="T3" fmla="*/ 428487 h 500380"/>
              <a:gd name="T4" fmla="*/ 442054 w 454025"/>
              <a:gd name="T5" fmla="*/ 407029 h 500380"/>
              <a:gd name="T6" fmla="*/ 429076 w 454025"/>
              <a:gd name="T7" fmla="*/ 390265 h 500380"/>
              <a:gd name="T8" fmla="*/ 407456 w 454025"/>
              <a:gd name="T9" fmla="*/ 377189 h 500380"/>
              <a:gd name="T10" fmla="*/ 308027 w 454025"/>
              <a:gd name="T11" fmla="*/ 334243 h 500380"/>
              <a:gd name="T12" fmla="*/ 282095 w 454025"/>
              <a:gd name="T13" fmla="*/ 312663 h 500380"/>
              <a:gd name="T14" fmla="*/ 278843 w 454025"/>
              <a:gd name="T15" fmla="*/ 303154 h 500380"/>
              <a:gd name="T16" fmla="*/ 281022 w 454025"/>
              <a:gd name="T17" fmla="*/ 291205 h 500380"/>
              <a:gd name="T18" fmla="*/ 296143 w 454025"/>
              <a:gd name="T19" fmla="*/ 270875 h 500380"/>
              <a:gd name="T20" fmla="*/ 327480 w 454025"/>
              <a:gd name="T21" fmla="*/ 226801 h 500380"/>
              <a:gd name="T22" fmla="*/ 344780 w 454025"/>
              <a:gd name="T23" fmla="*/ 200527 h 500380"/>
              <a:gd name="T24" fmla="*/ 348020 w 454025"/>
              <a:gd name="T25" fmla="*/ 186171 h 500380"/>
              <a:gd name="T26" fmla="*/ 348020 w 454025"/>
              <a:gd name="T27" fmla="*/ 170687 h 500380"/>
              <a:gd name="T28" fmla="*/ 344780 w 454025"/>
              <a:gd name="T29" fmla="*/ 146791 h 500380"/>
              <a:gd name="T30" fmla="*/ 344780 w 454025"/>
              <a:gd name="T31" fmla="*/ 120517 h 500380"/>
              <a:gd name="T32" fmla="*/ 342613 w 454025"/>
              <a:gd name="T33" fmla="*/ 83545 h 500380"/>
              <a:gd name="T34" fmla="*/ 331802 w 454025"/>
              <a:gd name="T35" fmla="*/ 53705 h 500380"/>
              <a:gd name="T36" fmla="*/ 323170 w 454025"/>
              <a:gd name="T37" fmla="*/ 45323 h 500380"/>
              <a:gd name="T38" fmla="*/ 304787 w 454025"/>
              <a:gd name="T39" fmla="*/ 35813 h 500380"/>
              <a:gd name="T40" fmla="*/ 269117 w 454025"/>
              <a:gd name="T41" fmla="*/ 2407 h 500380"/>
              <a:gd name="T42" fmla="*/ 250755 w 454025"/>
              <a:gd name="T43" fmla="*/ 0 h 500380"/>
              <a:gd name="T44" fmla="*/ 215072 w 454025"/>
              <a:gd name="T45" fmla="*/ 4693 h 500380"/>
              <a:gd name="T46" fmla="*/ 168603 w 454025"/>
              <a:gd name="T47" fmla="*/ 21457 h 500380"/>
              <a:gd name="T48" fmla="*/ 132944 w 454025"/>
              <a:gd name="T49" fmla="*/ 45323 h 500380"/>
              <a:gd name="T50" fmla="*/ 126455 w 454025"/>
              <a:gd name="T51" fmla="*/ 56113 h 500380"/>
              <a:gd name="T52" fmla="*/ 112407 w 454025"/>
              <a:gd name="T53" fmla="*/ 112135 h 500380"/>
              <a:gd name="T54" fmla="*/ 111334 w 454025"/>
              <a:gd name="T55" fmla="*/ 128899 h 500380"/>
              <a:gd name="T56" fmla="*/ 111334 w 454025"/>
              <a:gd name="T57" fmla="*/ 149230 h 500380"/>
              <a:gd name="T58" fmla="*/ 105917 w 454025"/>
              <a:gd name="T59" fmla="*/ 165841 h 500380"/>
              <a:gd name="T60" fmla="*/ 104845 w 454025"/>
              <a:gd name="T61" fmla="*/ 182605 h 500380"/>
              <a:gd name="T62" fmla="*/ 109167 w 454025"/>
              <a:gd name="T63" fmla="*/ 199369 h 500380"/>
              <a:gd name="T64" fmla="*/ 123218 w 454025"/>
              <a:gd name="T65" fmla="*/ 224393 h 500380"/>
              <a:gd name="T66" fmla="*/ 157804 w 454025"/>
              <a:gd name="T67" fmla="*/ 269747 h 500380"/>
              <a:gd name="T68" fmla="*/ 166448 w 454025"/>
              <a:gd name="T69" fmla="*/ 287639 h 500380"/>
              <a:gd name="T70" fmla="*/ 163211 w 454025"/>
              <a:gd name="T71" fmla="*/ 307969 h 500380"/>
              <a:gd name="T72" fmla="*/ 148077 w 454025"/>
              <a:gd name="T73" fmla="*/ 329427 h 500380"/>
              <a:gd name="T74" fmla="*/ 123218 w 454025"/>
              <a:gd name="T75" fmla="*/ 346191 h 500380"/>
              <a:gd name="T76" fmla="*/ 102677 w 454025"/>
              <a:gd name="T77" fmla="*/ 353293 h 500380"/>
              <a:gd name="T78" fmla="*/ 60530 w 454025"/>
              <a:gd name="T79" fmla="*/ 370057 h 500380"/>
              <a:gd name="T80" fmla="*/ 35682 w 454025"/>
              <a:gd name="T81" fmla="*/ 380725 h 500380"/>
              <a:gd name="T82" fmla="*/ 21622 w 454025"/>
              <a:gd name="T83" fmla="*/ 393953 h 500380"/>
              <a:gd name="T84" fmla="*/ 11905 w 454025"/>
              <a:gd name="T85" fmla="*/ 407029 h 500380"/>
              <a:gd name="T86" fmla="*/ 5416 w 454025"/>
              <a:gd name="T87" fmla="*/ 424921 h 500380"/>
              <a:gd name="T88" fmla="*/ 0 w 454025"/>
              <a:gd name="T89" fmla="*/ 484631 h 500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54025" h="500380">
                <a:moveTo>
                  <a:pt x="0" y="500115"/>
                </a:moveTo>
                <a:lnTo>
                  <a:pt x="453938" y="500115"/>
                </a:lnTo>
                <a:lnTo>
                  <a:pt x="453938" y="443971"/>
                </a:lnTo>
                <a:lnTo>
                  <a:pt x="450686" y="428487"/>
                </a:lnTo>
                <a:lnTo>
                  <a:pt x="447449" y="417819"/>
                </a:lnTo>
                <a:lnTo>
                  <a:pt x="442054" y="407029"/>
                </a:lnTo>
                <a:lnTo>
                  <a:pt x="437720" y="397489"/>
                </a:lnTo>
                <a:lnTo>
                  <a:pt x="429076" y="390265"/>
                </a:lnTo>
                <a:lnTo>
                  <a:pt x="418267" y="383164"/>
                </a:lnTo>
                <a:lnTo>
                  <a:pt x="407456" y="377189"/>
                </a:lnTo>
                <a:lnTo>
                  <a:pt x="308027" y="334243"/>
                </a:lnTo>
                <a:lnTo>
                  <a:pt x="289654" y="319918"/>
                </a:lnTo>
                <a:lnTo>
                  <a:pt x="282095" y="312663"/>
                </a:lnTo>
                <a:lnTo>
                  <a:pt x="278843" y="307969"/>
                </a:lnTo>
                <a:lnTo>
                  <a:pt x="278843" y="303154"/>
                </a:lnTo>
                <a:lnTo>
                  <a:pt x="278843" y="297179"/>
                </a:lnTo>
                <a:lnTo>
                  <a:pt x="281022" y="291205"/>
                </a:lnTo>
                <a:lnTo>
                  <a:pt x="287499" y="282823"/>
                </a:lnTo>
                <a:lnTo>
                  <a:pt x="296143" y="270875"/>
                </a:lnTo>
                <a:lnTo>
                  <a:pt x="301538" y="263773"/>
                </a:lnTo>
                <a:lnTo>
                  <a:pt x="327480" y="226801"/>
                </a:lnTo>
                <a:lnTo>
                  <a:pt x="336136" y="213603"/>
                </a:lnTo>
                <a:lnTo>
                  <a:pt x="344780" y="200527"/>
                </a:lnTo>
                <a:lnTo>
                  <a:pt x="346947" y="193426"/>
                </a:lnTo>
                <a:lnTo>
                  <a:pt x="348020" y="186171"/>
                </a:lnTo>
                <a:lnTo>
                  <a:pt x="348020" y="179069"/>
                </a:lnTo>
                <a:lnTo>
                  <a:pt x="348020" y="170687"/>
                </a:lnTo>
                <a:lnTo>
                  <a:pt x="344780" y="158739"/>
                </a:lnTo>
                <a:lnTo>
                  <a:pt x="344780" y="146791"/>
                </a:lnTo>
                <a:lnTo>
                  <a:pt x="344780" y="122925"/>
                </a:lnTo>
                <a:lnTo>
                  <a:pt x="344780" y="120517"/>
                </a:lnTo>
                <a:lnTo>
                  <a:pt x="344780" y="100187"/>
                </a:lnTo>
                <a:lnTo>
                  <a:pt x="342613" y="83545"/>
                </a:lnTo>
                <a:lnTo>
                  <a:pt x="338291" y="66781"/>
                </a:lnTo>
                <a:lnTo>
                  <a:pt x="331802" y="53705"/>
                </a:lnTo>
                <a:lnTo>
                  <a:pt x="327480" y="48889"/>
                </a:lnTo>
                <a:lnTo>
                  <a:pt x="323170" y="45323"/>
                </a:lnTo>
                <a:lnTo>
                  <a:pt x="311264" y="39349"/>
                </a:lnTo>
                <a:lnTo>
                  <a:pt x="304787" y="35813"/>
                </a:lnTo>
                <a:lnTo>
                  <a:pt x="301538" y="29839"/>
                </a:lnTo>
                <a:lnTo>
                  <a:pt x="269117" y="2407"/>
                </a:lnTo>
                <a:lnTo>
                  <a:pt x="260485" y="0"/>
                </a:lnTo>
                <a:lnTo>
                  <a:pt x="250755" y="0"/>
                </a:lnTo>
                <a:lnTo>
                  <a:pt x="241029" y="0"/>
                </a:lnTo>
                <a:lnTo>
                  <a:pt x="215072" y="4693"/>
                </a:lnTo>
                <a:lnTo>
                  <a:pt x="191310" y="9509"/>
                </a:lnTo>
                <a:lnTo>
                  <a:pt x="168603" y="21457"/>
                </a:lnTo>
                <a:lnTo>
                  <a:pt x="144837" y="33406"/>
                </a:lnTo>
                <a:lnTo>
                  <a:pt x="132944" y="45323"/>
                </a:lnTo>
                <a:lnTo>
                  <a:pt x="129695" y="50170"/>
                </a:lnTo>
                <a:lnTo>
                  <a:pt x="126455" y="56113"/>
                </a:lnTo>
                <a:lnTo>
                  <a:pt x="119978" y="80009"/>
                </a:lnTo>
                <a:lnTo>
                  <a:pt x="112407" y="112135"/>
                </a:lnTo>
                <a:lnTo>
                  <a:pt x="111334" y="119359"/>
                </a:lnTo>
                <a:lnTo>
                  <a:pt x="111334" y="128899"/>
                </a:lnTo>
                <a:lnTo>
                  <a:pt x="111334" y="143255"/>
                </a:lnTo>
                <a:lnTo>
                  <a:pt x="111334" y="149230"/>
                </a:lnTo>
                <a:lnTo>
                  <a:pt x="109167" y="156331"/>
                </a:lnTo>
                <a:lnTo>
                  <a:pt x="105917" y="165841"/>
                </a:lnTo>
                <a:lnTo>
                  <a:pt x="104845" y="175503"/>
                </a:lnTo>
                <a:lnTo>
                  <a:pt x="104845" y="182605"/>
                </a:lnTo>
                <a:lnTo>
                  <a:pt x="105917" y="192145"/>
                </a:lnTo>
                <a:lnTo>
                  <a:pt x="109167" y="199369"/>
                </a:lnTo>
                <a:lnTo>
                  <a:pt x="112407" y="206501"/>
                </a:lnTo>
                <a:lnTo>
                  <a:pt x="123218" y="224393"/>
                </a:lnTo>
                <a:lnTo>
                  <a:pt x="139421" y="249417"/>
                </a:lnTo>
                <a:lnTo>
                  <a:pt x="157804" y="269747"/>
                </a:lnTo>
                <a:lnTo>
                  <a:pt x="163211" y="279257"/>
                </a:lnTo>
                <a:lnTo>
                  <a:pt x="166448" y="287639"/>
                </a:lnTo>
                <a:lnTo>
                  <a:pt x="166448" y="299587"/>
                </a:lnTo>
                <a:lnTo>
                  <a:pt x="163211" y="307969"/>
                </a:lnTo>
                <a:lnTo>
                  <a:pt x="154567" y="321045"/>
                </a:lnTo>
                <a:lnTo>
                  <a:pt x="148077" y="329427"/>
                </a:lnTo>
                <a:lnTo>
                  <a:pt x="141600" y="334243"/>
                </a:lnTo>
                <a:lnTo>
                  <a:pt x="123218" y="346191"/>
                </a:lnTo>
                <a:lnTo>
                  <a:pt x="104845" y="353293"/>
                </a:lnTo>
                <a:lnTo>
                  <a:pt x="102677" y="353293"/>
                </a:lnTo>
                <a:lnTo>
                  <a:pt x="78915" y="362833"/>
                </a:lnTo>
                <a:lnTo>
                  <a:pt x="60530" y="370057"/>
                </a:lnTo>
                <a:lnTo>
                  <a:pt x="44327" y="377189"/>
                </a:lnTo>
                <a:lnTo>
                  <a:pt x="35682" y="380725"/>
                </a:lnTo>
                <a:lnTo>
                  <a:pt x="29193" y="386699"/>
                </a:lnTo>
                <a:lnTo>
                  <a:pt x="21622" y="393953"/>
                </a:lnTo>
                <a:lnTo>
                  <a:pt x="17300" y="399928"/>
                </a:lnTo>
                <a:lnTo>
                  <a:pt x="11905" y="407029"/>
                </a:lnTo>
                <a:lnTo>
                  <a:pt x="8656" y="416539"/>
                </a:lnTo>
                <a:lnTo>
                  <a:pt x="5416" y="424921"/>
                </a:lnTo>
                <a:lnTo>
                  <a:pt x="3249" y="434461"/>
                </a:lnTo>
                <a:lnTo>
                  <a:pt x="0" y="484631"/>
                </a:lnTo>
                <a:lnTo>
                  <a:pt x="0" y="500115"/>
                </a:lnTo>
                <a:close/>
              </a:path>
            </a:pathLst>
          </a:custGeom>
          <a:noFill/>
          <a:ln w="9143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0683" name="object 27">
            <a:extLst>
              <a:ext uri="{FF2B5EF4-FFF2-40B4-BE49-F238E27FC236}">
                <a16:creationId xmlns:a16="http://schemas.microsoft.com/office/drawing/2014/main" id="{95E7E04C-C31C-4B6C-9093-A2E2455EC243}"/>
              </a:ext>
            </a:extLst>
          </p:cNvPr>
          <p:cNvSpPr>
            <a:spLocks/>
          </p:cNvSpPr>
          <p:nvPr/>
        </p:nvSpPr>
        <p:spPr bwMode="auto">
          <a:xfrm>
            <a:off x="573088" y="3867150"/>
            <a:ext cx="288925" cy="273050"/>
          </a:xfrm>
          <a:custGeom>
            <a:avLst/>
            <a:gdLst>
              <a:gd name="T0" fmla="*/ 194940 w 289559"/>
              <a:gd name="T1" fmla="*/ 264164 h 274320"/>
              <a:gd name="T2" fmla="*/ 223445 w 289559"/>
              <a:gd name="T3" fmla="*/ 267974 h 274320"/>
              <a:gd name="T4" fmla="*/ 206334 w 289559"/>
              <a:gd name="T5" fmla="*/ 243839 h 274320"/>
              <a:gd name="T6" fmla="*/ 222302 w 289559"/>
              <a:gd name="T7" fmla="*/ 66044 h 274320"/>
              <a:gd name="T8" fmla="*/ 241685 w 289559"/>
              <a:gd name="T9" fmla="*/ 83819 h 274320"/>
              <a:gd name="T10" fmla="*/ 262198 w 289559"/>
              <a:gd name="T11" fmla="*/ 120645 h 274320"/>
              <a:gd name="T12" fmla="*/ 267891 w 289559"/>
              <a:gd name="T13" fmla="*/ 151125 h 274320"/>
              <a:gd name="T14" fmla="*/ 255352 w 289559"/>
              <a:gd name="T15" fmla="*/ 193035 h 274320"/>
              <a:gd name="T16" fmla="*/ 220016 w 289559"/>
              <a:gd name="T17" fmla="*/ 233684 h 274320"/>
              <a:gd name="T18" fmla="*/ 246244 w 289559"/>
              <a:gd name="T19" fmla="*/ 243839 h 274320"/>
              <a:gd name="T20" fmla="*/ 277023 w 289559"/>
              <a:gd name="T21" fmla="*/ 201929 h 274320"/>
              <a:gd name="T22" fmla="*/ 283857 w 289559"/>
              <a:gd name="T23" fmla="*/ 166365 h 274320"/>
              <a:gd name="T24" fmla="*/ 282714 w 289559"/>
              <a:gd name="T25" fmla="*/ 128265 h 274320"/>
              <a:gd name="T26" fmla="*/ 269034 w 289559"/>
              <a:gd name="T27" fmla="*/ 87629 h 274320"/>
              <a:gd name="T28" fmla="*/ 241685 w 289559"/>
              <a:gd name="T29" fmla="*/ 57149 h 274320"/>
              <a:gd name="T30" fmla="*/ 156185 w 289559"/>
              <a:gd name="T31" fmla="*/ 236219 h 274320"/>
              <a:gd name="T32" fmla="*/ 200631 w 289559"/>
              <a:gd name="T33" fmla="*/ 240029 h 274320"/>
              <a:gd name="T34" fmla="*/ 178987 w 289559"/>
              <a:gd name="T35" fmla="*/ 215895 h 274320"/>
              <a:gd name="T36" fmla="*/ 116275 w 289559"/>
              <a:gd name="T37" fmla="*/ 226064 h 274320"/>
              <a:gd name="T38" fmla="*/ 155042 w 289559"/>
              <a:gd name="T39" fmla="*/ 217169 h 274320"/>
              <a:gd name="T40" fmla="*/ 140220 w 289559"/>
              <a:gd name="T41" fmla="*/ 195584 h 274320"/>
              <a:gd name="T42" fmla="*/ 61554 w 289559"/>
              <a:gd name="T43" fmla="*/ 209549 h 274320"/>
              <a:gd name="T44" fmla="*/ 92345 w 289559"/>
              <a:gd name="T45" fmla="*/ 223515 h 274320"/>
              <a:gd name="T46" fmla="*/ 173284 w 289559"/>
              <a:gd name="T47" fmla="*/ 196845 h 274320"/>
              <a:gd name="T48" fmla="*/ 110572 w 289559"/>
              <a:gd name="T49" fmla="*/ 5084 h 274320"/>
              <a:gd name="T50" fmla="*/ 70677 w 289559"/>
              <a:gd name="T51" fmla="*/ 16514 h 274320"/>
              <a:gd name="T52" fmla="*/ 33064 w 289559"/>
              <a:gd name="T53" fmla="*/ 45719 h 274320"/>
              <a:gd name="T54" fmla="*/ 11405 w 289559"/>
              <a:gd name="T55" fmla="*/ 91439 h 274320"/>
              <a:gd name="T56" fmla="*/ 2285 w 289559"/>
              <a:gd name="T57" fmla="*/ 138434 h 274320"/>
              <a:gd name="T58" fmla="*/ 11405 w 289559"/>
              <a:gd name="T59" fmla="*/ 181605 h 274320"/>
              <a:gd name="T60" fmla="*/ 33064 w 289559"/>
              <a:gd name="T61" fmla="*/ 205739 h 274320"/>
              <a:gd name="T62" fmla="*/ 119244 w 289559"/>
              <a:gd name="T63" fmla="*/ 199394 h 274320"/>
              <a:gd name="T64" fmla="*/ 58137 w 289559"/>
              <a:gd name="T65" fmla="*/ 181605 h 274320"/>
              <a:gd name="T66" fmla="*/ 21668 w 289559"/>
              <a:gd name="T67" fmla="*/ 144779 h 274320"/>
              <a:gd name="T68" fmla="*/ 34207 w 289559"/>
              <a:gd name="T69" fmla="*/ 97785 h 274320"/>
              <a:gd name="T70" fmla="*/ 47874 w 289559"/>
              <a:gd name="T71" fmla="*/ 66044 h 274320"/>
              <a:gd name="T72" fmla="*/ 101464 w 289559"/>
              <a:gd name="T73" fmla="*/ 35564 h 274320"/>
              <a:gd name="T74" fmla="*/ 200631 w 289559"/>
              <a:gd name="T75" fmla="*/ 20324 h 274320"/>
              <a:gd name="T76" fmla="*/ 143636 w 289559"/>
              <a:gd name="T77" fmla="*/ 10155 h 274320"/>
              <a:gd name="T78" fmla="*/ 98048 w 289559"/>
              <a:gd name="T79" fmla="*/ 191774 h 274320"/>
              <a:gd name="T80" fmla="*/ 109429 w 289559"/>
              <a:gd name="T81" fmla="*/ 191774 h 274320"/>
              <a:gd name="T82" fmla="*/ 232565 w 289559"/>
              <a:gd name="T83" fmla="*/ 40635 h 274320"/>
              <a:gd name="T84" fmla="*/ 201774 w 289559"/>
              <a:gd name="T85" fmla="*/ 55875 h 274320"/>
              <a:gd name="T86" fmla="*/ 240542 w 289559"/>
              <a:gd name="T87" fmla="*/ 53339 h 274320"/>
              <a:gd name="T88" fmla="*/ 158459 w 289559"/>
              <a:gd name="T89" fmla="*/ 29205 h 274320"/>
              <a:gd name="T90" fmla="*/ 183535 w 289559"/>
              <a:gd name="T91" fmla="*/ 43184 h 274320"/>
              <a:gd name="T92" fmla="*/ 218886 w 289559"/>
              <a:gd name="T93" fmla="*/ 33015 h 274320"/>
              <a:gd name="T94" fmla="*/ 134517 w 289559"/>
              <a:gd name="T95" fmla="*/ 30479 h 274320"/>
              <a:gd name="T96" fmla="*/ 209763 w 289559"/>
              <a:gd name="T97" fmla="*/ 26669 h 274320"/>
              <a:gd name="T98" fmla="*/ 183535 w 289559"/>
              <a:gd name="T99" fmla="*/ 16514 h 274320"/>
              <a:gd name="T100" fmla="*/ 167579 w 289559"/>
              <a:gd name="T101" fmla="*/ 6345 h 27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89559" h="274320">
                <a:moveTo>
                  <a:pt x="200631" y="240029"/>
                </a:moveTo>
                <a:lnTo>
                  <a:pt x="174427" y="240029"/>
                </a:lnTo>
                <a:lnTo>
                  <a:pt x="178987" y="250185"/>
                </a:lnTo>
                <a:lnTo>
                  <a:pt x="188095" y="260354"/>
                </a:lnTo>
                <a:lnTo>
                  <a:pt x="194940" y="264164"/>
                </a:lnTo>
                <a:lnTo>
                  <a:pt x="200631" y="270509"/>
                </a:lnTo>
                <a:lnTo>
                  <a:pt x="207477" y="274319"/>
                </a:lnTo>
                <a:lnTo>
                  <a:pt x="210894" y="274319"/>
                </a:lnTo>
                <a:lnTo>
                  <a:pt x="218886" y="271784"/>
                </a:lnTo>
                <a:lnTo>
                  <a:pt x="223445" y="267974"/>
                </a:lnTo>
                <a:lnTo>
                  <a:pt x="231422" y="257805"/>
                </a:lnTo>
                <a:lnTo>
                  <a:pt x="237125" y="250185"/>
                </a:lnTo>
                <a:lnTo>
                  <a:pt x="239399" y="247649"/>
                </a:lnTo>
                <a:lnTo>
                  <a:pt x="210894" y="247649"/>
                </a:lnTo>
                <a:lnTo>
                  <a:pt x="206334" y="243839"/>
                </a:lnTo>
                <a:lnTo>
                  <a:pt x="200631" y="240029"/>
                </a:lnTo>
                <a:close/>
              </a:path>
              <a:path w="289559" h="274320">
                <a:moveTo>
                  <a:pt x="241685" y="57149"/>
                </a:moveTo>
                <a:lnTo>
                  <a:pt x="216600" y="57149"/>
                </a:lnTo>
                <a:lnTo>
                  <a:pt x="222302" y="63495"/>
                </a:lnTo>
                <a:lnTo>
                  <a:pt x="222302" y="66044"/>
                </a:lnTo>
                <a:lnTo>
                  <a:pt x="223445" y="71115"/>
                </a:lnTo>
                <a:lnTo>
                  <a:pt x="228005" y="76199"/>
                </a:lnTo>
                <a:lnTo>
                  <a:pt x="232565" y="80009"/>
                </a:lnTo>
                <a:lnTo>
                  <a:pt x="241685" y="81284"/>
                </a:lnTo>
                <a:lnTo>
                  <a:pt x="241685" y="83819"/>
                </a:lnTo>
                <a:lnTo>
                  <a:pt x="243958" y="90165"/>
                </a:lnTo>
                <a:lnTo>
                  <a:pt x="247387" y="95249"/>
                </a:lnTo>
                <a:lnTo>
                  <a:pt x="255352" y="105405"/>
                </a:lnTo>
                <a:lnTo>
                  <a:pt x="258769" y="111764"/>
                </a:lnTo>
                <a:lnTo>
                  <a:pt x="262198" y="120645"/>
                </a:lnTo>
                <a:lnTo>
                  <a:pt x="262198" y="121919"/>
                </a:lnTo>
                <a:lnTo>
                  <a:pt x="259912" y="132075"/>
                </a:lnTo>
                <a:lnTo>
                  <a:pt x="262198" y="140969"/>
                </a:lnTo>
                <a:lnTo>
                  <a:pt x="265617" y="146054"/>
                </a:lnTo>
                <a:lnTo>
                  <a:pt x="267891" y="151125"/>
                </a:lnTo>
                <a:lnTo>
                  <a:pt x="262198" y="161294"/>
                </a:lnTo>
                <a:lnTo>
                  <a:pt x="259912" y="168914"/>
                </a:lnTo>
                <a:lnTo>
                  <a:pt x="259912" y="175259"/>
                </a:lnTo>
                <a:lnTo>
                  <a:pt x="262198" y="181605"/>
                </a:lnTo>
                <a:lnTo>
                  <a:pt x="255352" y="193035"/>
                </a:lnTo>
                <a:lnTo>
                  <a:pt x="253090" y="199394"/>
                </a:lnTo>
                <a:lnTo>
                  <a:pt x="253090" y="217169"/>
                </a:lnTo>
                <a:lnTo>
                  <a:pt x="234839" y="222254"/>
                </a:lnTo>
                <a:lnTo>
                  <a:pt x="228005" y="227325"/>
                </a:lnTo>
                <a:lnTo>
                  <a:pt x="220016" y="233684"/>
                </a:lnTo>
                <a:lnTo>
                  <a:pt x="213180" y="243839"/>
                </a:lnTo>
                <a:lnTo>
                  <a:pt x="210894" y="247649"/>
                </a:lnTo>
                <a:lnTo>
                  <a:pt x="239399" y="247649"/>
                </a:lnTo>
                <a:lnTo>
                  <a:pt x="240542" y="246375"/>
                </a:lnTo>
                <a:lnTo>
                  <a:pt x="246244" y="243839"/>
                </a:lnTo>
                <a:lnTo>
                  <a:pt x="256495" y="241304"/>
                </a:lnTo>
                <a:lnTo>
                  <a:pt x="265617" y="240029"/>
                </a:lnTo>
                <a:lnTo>
                  <a:pt x="274737" y="229874"/>
                </a:lnTo>
                <a:lnTo>
                  <a:pt x="274737" y="205739"/>
                </a:lnTo>
                <a:lnTo>
                  <a:pt x="277023" y="201929"/>
                </a:lnTo>
                <a:lnTo>
                  <a:pt x="283857" y="189225"/>
                </a:lnTo>
                <a:lnTo>
                  <a:pt x="286143" y="179069"/>
                </a:lnTo>
                <a:lnTo>
                  <a:pt x="283857" y="175259"/>
                </a:lnTo>
                <a:lnTo>
                  <a:pt x="282714" y="171449"/>
                </a:lnTo>
                <a:lnTo>
                  <a:pt x="283857" y="166365"/>
                </a:lnTo>
                <a:lnTo>
                  <a:pt x="289559" y="158745"/>
                </a:lnTo>
                <a:lnTo>
                  <a:pt x="289559" y="148589"/>
                </a:lnTo>
                <a:lnTo>
                  <a:pt x="287273" y="138434"/>
                </a:lnTo>
                <a:lnTo>
                  <a:pt x="282714" y="130814"/>
                </a:lnTo>
                <a:lnTo>
                  <a:pt x="282714" y="128265"/>
                </a:lnTo>
                <a:lnTo>
                  <a:pt x="283857" y="118109"/>
                </a:lnTo>
                <a:lnTo>
                  <a:pt x="282714" y="110489"/>
                </a:lnTo>
                <a:lnTo>
                  <a:pt x="278154" y="101595"/>
                </a:lnTo>
                <a:lnTo>
                  <a:pt x="274737" y="93975"/>
                </a:lnTo>
                <a:lnTo>
                  <a:pt x="269034" y="87629"/>
                </a:lnTo>
                <a:lnTo>
                  <a:pt x="264474" y="81284"/>
                </a:lnTo>
                <a:lnTo>
                  <a:pt x="262198" y="73664"/>
                </a:lnTo>
                <a:lnTo>
                  <a:pt x="258769" y="66044"/>
                </a:lnTo>
                <a:lnTo>
                  <a:pt x="250804" y="59685"/>
                </a:lnTo>
                <a:lnTo>
                  <a:pt x="241685" y="57149"/>
                </a:lnTo>
                <a:close/>
              </a:path>
              <a:path w="289559" h="274320">
                <a:moveTo>
                  <a:pt x="183535" y="217169"/>
                </a:moveTo>
                <a:lnTo>
                  <a:pt x="155042" y="217169"/>
                </a:lnTo>
                <a:lnTo>
                  <a:pt x="155042" y="219705"/>
                </a:lnTo>
                <a:lnTo>
                  <a:pt x="152756" y="227325"/>
                </a:lnTo>
                <a:lnTo>
                  <a:pt x="156185" y="236219"/>
                </a:lnTo>
                <a:lnTo>
                  <a:pt x="160745" y="240029"/>
                </a:lnTo>
                <a:lnTo>
                  <a:pt x="164162" y="241304"/>
                </a:lnTo>
                <a:lnTo>
                  <a:pt x="167579" y="241304"/>
                </a:lnTo>
                <a:lnTo>
                  <a:pt x="174427" y="240029"/>
                </a:lnTo>
                <a:lnTo>
                  <a:pt x="200631" y="240029"/>
                </a:lnTo>
                <a:lnTo>
                  <a:pt x="197214" y="236219"/>
                </a:lnTo>
                <a:lnTo>
                  <a:pt x="192654" y="227325"/>
                </a:lnTo>
                <a:lnTo>
                  <a:pt x="188095" y="219705"/>
                </a:lnTo>
                <a:lnTo>
                  <a:pt x="183535" y="217169"/>
                </a:lnTo>
                <a:close/>
              </a:path>
              <a:path w="289559" h="274320">
                <a:moveTo>
                  <a:pt x="178987" y="215895"/>
                </a:moveTo>
                <a:lnTo>
                  <a:pt x="103750" y="215895"/>
                </a:lnTo>
                <a:lnTo>
                  <a:pt x="106024" y="217169"/>
                </a:lnTo>
                <a:lnTo>
                  <a:pt x="107167" y="219705"/>
                </a:lnTo>
                <a:lnTo>
                  <a:pt x="110572" y="223515"/>
                </a:lnTo>
                <a:lnTo>
                  <a:pt x="116275" y="226064"/>
                </a:lnTo>
                <a:lnTo>
                  <a:pt x="125397" y="227325"/>
                </a:lnTo>
                <a:lnTo>
                  <a:pt x="134517" y="226064"/>
                </a:lnTo>
                <a:lnTo>
                  <a:pt x="142493" y="219705"/>
                </a:lnTo>
                <a:lnTo>
                  <a:pt x="145922" y="219705"/>
                </a:lnTo>
                <a:lnTo>
                  <a:pt x="155042" y="217169"/>
                </a:lnTo>
                <a:lnTo>
                  <a:pt x="183535" y="217169"/>
                </a:lnTo>
                <a:lnTo>
                  <a:pt x="178987" y="215895"/>
                </a:lnTo>
                <a:close/>
              </a:path>
              <a:path w="289559" h="274320">
                <a:moveTo>
                  <a:pt x="164162" y="193035"/>
                </a:moveTo>
                <a:lnTo>
                  <a:pt x="156185" y="193035"/>
                </a:lnTo>
                <a:lnTo>
                  <a:pt x="140220" y="195584"/>
                </a:lnTo>
                <a:lnTo>
                  <a:pt x="133374" y="196845"/>
                </a:lnTo>
                <a:lnTo>
                  <a:pt x="125397" y="203204"/>
                </a:lnTo>
                <a:lnTo>
                  <a:pt x="51291" y="203204"/>
                </a:lnTo>
                <a:lnTo>
                  <a:pt x="58137" y="205739"/>
                </a:lnTo>
                <a:lnTo>
                  <a:pt x="61554" y="209549"/>
                </a:lnTo>
                <a:lnTo>
                  <a:pt x="69543" y="215895"/>
                </a:lnTo>
                <a:lnTo>
                  <a:pt x="76379" y="222254"/>
                </a:lnTo>
                <a:lnTo>
                  <a:pt x="79796" y="223515"/>
                </a:lnTo>
                <a:lnTo>
                  <a:pt x="85499" y="226064"/>
                </a:lnTo>
                <a:lnTo>
                  <a:pt x="92345" y="223515"/>
                </a:lnTo>
                <a:lnTo>
                  <a:pt x="98048" y="219705"/>
                </a:lnTo>
                <a:lnTo>
                  <a:pt x="101464" y="215895"/>
                </a:lnTo>
                <a:lnTo>
                  <a:pt x="178987" y="215895"/>
                </a:lnTo>
                <a:lnTo>
                  <a:pt x="180130" y="207014"/>
                </a:lnTo>
                <a:lnTo>
                  <a:pt x="173284" y="196845"/>
                </a:lnTo>
                <a:lnTo>
                  <a:pt x="169865" y="195584"/>
                </a:lnTo>
                <a:lnTo>
                  <a:pt x="164162" y="193035"/>
                </a:lnTo>
                <a:close/>
              </a:path>
              <a:path w="289559" h="274320">
                <a:moveTo>
                  <a:pt x="124254" y="0"/>
                </a:moveTo>
                <a:lnTo>
                  <a:pt x="116275" y="2535"/>
                </a:lnTo>
                <a:lnTo>
                  <a:pt x="110572" y="5084"/>
                </a:lnTo>
                <a:lnTo>
                  <a:pt x="106024" y="8894"/>
                </a:lnTo>
                <a:lnTo>
                  <a:pt x="100321" y="10155"/>
                </a:lnTo>
                <a:lnTo>
                  <a:pt x="91202" y="12704"/>
                </a:lnTo>
                <a:lnTo>
                  <a:pt x="78665" y="15239"/>
                </a:lnTo>
                <a:lnTo>
                  <a:pt x="70677" y="16514"/>
                </a:lnTo>
                <a:lnTo>
                  <a:pt x="66114" y="22859"/>
                </a:lnTo>
                <a:lnTo>
                  <a:pt x="61554" y="26669"/>
                </a:lnTo>
                <a:lnTo>
                  <a:pt x="52434" y="35564"/>
                </a:lnTo>
                <a:lnTo>
                  <a:pt x="39898" y="40635"/>
                </a:lnTo>
                <a:lnTo>
                  <a:pt x="33064" y="45719"/>
                </a:lnTo>
                <a:lnTo>
                  <a:pt x="27361" y="50804"/>
                </a:lnTo>
                <a:lnTo>
                  <a:pt x="21668" y="60959"/>
                </a:lnTo>
                <a:lnTo>
                  <a:pt x="21668" y="76199"/>
                </a:lnTo>
                <a:lnTo>
                  <a:pt x="20525" y="80009"/>
                </a:lnTo>
                <a:lnTo>
                  <a:pt x="11405" y="91439"/>
                </a:lnTo>
                <a:lnTo>
                  <a:pt x="5702" y="100334"/>
                </a:lnTo>
                <a:lnTo>
                  <a:pt x="3416" y="104144"/>
                </a:lnTo>
                <a:lnTo>
                  <a:pt x="3416" y="118109"/>
                </a:lnTo>
                <a:lnTo>
                  <a:pt x="2285" y="128265"/>
                </a:lnTo>
                <a:lnTo>
                  <a:pt x="2285" y="138434"/>
                </a:lnTo>
                <a:lnTo>
                  <a:pt x="0" y="144779"/>
                </a:lnTo>
                <a:lnTo>
                  <a:pt x="0" y="151125"/>
                </a:lnTo>
                <a:lnTo>
                  <a:pt x="3416" y="162555"/>
                </a:lnTo>
                <a:lnTo>
                  <a:pt x="9119" y="176534"/>
                </a:lnTo>
                <a:lnTo>
                  <a:pt x="11405" y="181605"/>
                </a:lnTo>
                <a:lnTo>
                  <a:pt x="14822" y="182879"/>
                </a:lnTo>
                <a:lnTo>
                  <a:pt x="21668" y="186689"/>
                </a:lnTo>
                <a:lnTo>
                  <a:pt x="23942" y="195584"/>
                </a:lnTo>
                <a:lnTo>
                  <a:pt x="27361" y="201929"/>
                </a:lnTo>
                <a:lnTo>
                  <a:pt x="33064" y="205739"/>
                </a:lnTo>
                <a:lnTo>
                  <a:pt x="49017" y="205739"/>
                </a:lnTo>
                <a:lnTo>
                  <a:pt x="51291" y="203204"/>
                </a:lnTo>
                <a:lnTo>
                  <a:pt x="124254" y="203204"/>
                </a:lnTo>
                <a:lnTo>
                  <a:pt x="121980" y="201929"/>
                </a:lnTo>
                <a:lnTo>
                  <a:pt x="119244" y="199394"/>
                </a:lnTo>
                <a:lnTo>
                  <a:pt x="85499" y="199394"/>
                </a:lnTo>
                <a:lnTo>
                  <a:pt x="83225" y="196845"/>
                </a:lnTo>
                <a:lnTo>
                  <a:pt x="76379" y="191774"/>
                </a:lnTo>
                <a:lnTo>
                  <a:pt x="67257" y="185415"/>
                </a:lnTo>
                <a:lnTo>
                  <a:pt x="58137" y="181605"/>
                </a:lnTo>
                <a:lnTo>
                  <a:pt x="43315" y="181605"/>
                </a:lnTo>
                <a:lnTo>
                  <a:pt x="36469" y="168914"/>
                </a:lnTo>
                <a:lnTo>
                  <a:pt x="25085" y="162555"/>
                </a:lnTo>
                <a:lnTo>
                  <a:pt x="23942" y="152399"/>
                </a:lnTo>
                <a:lnTo>
                  <a:pt x="21668" y="144779"/>
                </a:lnTo>
                <a:lnTo>
                  <a:pt x="23942" y="135885"/>
                </a:lnTo>
                <a:lnTo>
                  <a:pt x="23942" y="130814"/>
                </a:lnTo>
                <a:lnTo>
                  <a:pt x="25085" y="121919"/>
                </a:lnTo>
                <a:lnTo>
                  <a:pt x="25085" y="107954"/>
                </a:lnTo>
                <a:lnTo>
                  <a:pt x="34207" y="97785"/>
                </a:lnTo>
                <a:lnTo>
                  <a:pt x="38755" y="90165"/>
                </a:lnTo>
                <a:lnTo>
                  <a:pt x="42172" y="81284"/>
                </a:lnTo>
                <a:lnTo>
                  <a:pt x="42172" y="73664"/>
                </a:lnTo>
                <a:lnTo>
                  <a:pt x="43315" y="67305"/>
                </a:lnTo>
                <a:lnTo>
                  <a:pt x="47874" y="66044"/>
                </a:lnTo>
                <a:lnTo>
                  <a:pt x="61554" y="57149"/>
                </a:lnTo>
                <a:lnTo>
                  <a:pt x="72963" y="49529"/>
                </a:lnTo>
                <a:lnTo>
                  <a:pt x="82082" y="39374"/>
                </a:lnTo>
                <a:lnTo>
                  <a:pt x="91202" y="36825"/>
                </a:lnTo>
                <a:lnTo>
                  <a:pt x="101464" y="35564"/>
                </a:lnTo>
                <a:lnTo>
                  <a:pt x="112858" y="30479"/>
                </a:lnTo>
                <a:lnTo>
                  <a:pt x="119694" y="25395"/>
                </a:lnTo>
                <a:lnTo>
                  <a:pt x="207477" y="25395"/>
                </a:lnTo>
                <a:lnTo>
                  <a:pt x="201774" y="22859"/>
                </a:lnTo>
                <a:lnTo>
                  <a:pt x="200631" y="20324"/>
                </a:lnTo>
                <a:lnTo>
                  <a:pt x="191511" y="19049"/>
                </a:lnTo>
                <a:lnTo>
                  <a:pt x="178987" y="19049"/>
                </a:lnTo>
                <a:lnTo>
                  <a:pt x="176701" y="15239"/>
                </a:lnTo>
                <a:lnTo>
                  <a:pt x="174427" y="10155"/>
                </a:lnTo>
                <a:lnTo>
                  <a:pt x="143636" y="10155"/>
                </a:lnTo>
                <a:lnTo>
                  <a:pt x="140220" y="6345"/>
                </a:lnTo>
                <a:lnTo>
                  <a:pt x="133374" y="2535"/>
                </a:lnTo>
                <a:lnTo>
                  <a:pt x="124254" y="0"/>
                </a:lnTo>
                <a:close/>
              </a:path>
              <a:path w="289559" h="274320">
                <a:moveTo>
                  <a:pt x="109429" y="191774"/>
                </a:moveTo>
                <a:lnTo>
                  <a:pt x="98048" y="191774"/>
                </a:lnTo>
                <a:lnTo>
                  <a:pt x="91202" y="195584"/>
                </a:lnTo>
                <a:lnTo>
                  <a:pt x="85499" y="199394"/>
                </a:lnTo>
                <a:lnTo>
                  <a:pt x="119244" y="199394"/>
                </a:lnTo>
                <a:lnTo>
                  <a:pt x="115132" y="195584"/>
                </a:lnTo>
                <a:lnTo>
                  <a:pt x="109429" y="191774"/>
                </a:lnTo>
                <a:close/>
              </a:path>
              <a:path w="289559" h="274320">
                <a:moveTo>
                  <a:pt x="51291" y="179069"/>
                </a:moveTo>
                <a:lnTo>
                  <a:pt x="45601" y="181605"/>
                </a:lnTo>
                <a:lnTo>
                  <a:pt x="58137" y="181605"/>
                </a:lnTo>
                <a:lnTo>
                  <a:pt x="51291" y="179069"/>
                </a:lnTo>
                <a:close/>
              </a:path>
              <a:path w="289559" h="274320">
                <a:moveTo>
                  <a:pt x="232565" y="40635"/>
                </a:moveTo>
                <a:lnTo>
                  <a:pt x="185809" y="40635"/>
                </a:lnTo>
                <a:lnTo>
                  <a:pt x="191511" y="43184"/>
                </a:lnTo>
                <a:lnTo>
                  <a:pt x="194940" y="45719"/>
                </a:lnTo>
                <a:lnTo>
                  <a:pt x="197214" y="46994"/>
                </a:lnTo>
                <a:lnTo>
                  <a:pt x="201774" y="55875"/>
                </a:lnTo>
                <a:lnTo>
                  <a:pt x="207477" y="57149"/>
                </a:lnTo>
                <a:lnTo>
                  <a:pt x="213180" y="59685"/>
                </a:lnTo>
                <a:lnTo>
                  <a:pt x="216600" y="57149"/>
                </a:lnTo>
                <a:lnTo>
                  <a:pt x="241685" y="57149"/>
                </a:lnTo>
                <a:lnTo>
                  <a:pt x="240542" y="53339"/>
                </a:lnTo>
                <a:lnTo>
                  <a:pt x="237125" y="46994"/>
                </a:lnTo>
                <a:lnTo>
                  <a:pt x="237125" y="45719"/>
                </a:lnTo>
                <a:lnTo>
                  <a:pt x="232565" y="40635"/>
                </a:lnTo>
                <a:close/>
              </a:path>
              <a:path w="289559" h="274320">
                <a:moveTo>
                  <a:pt x="211585" y="29205"/>
                </a:moveTo>
                <a:lnTo>
                  <a:pt x="158459" y="29205"/>
                </a:lnTo>
                <a:lnTo>
                  <a:pt x="160745" y="33015"/>
                </a:lnTo>
                <a:lnTo>
                  <a:pt x="164162" y="39374"/>
                </a:lnTo>
                <a:lnTo>
                  <a:pt x="167579" y="43184"/>
                </a:lnTo>
                <a:lnTo>
                  <a:pt x="174427" y="45719"/>
                </a:lnTo>
                <a:lnTo>
                  <a:pt x="183535" y="43184"/>
                </a:lnTo>
                <a:lnTo>
                  <a:pt x="185809" y="40635"/>
                </a:lnTo>
                <a:lnTo>
                  <a:pt x="232565" y="40635"/>
                </a:lnTo>
                <a:lnTo>
                  <a:pt x="229148" y="36825"/>
                </a:lnTo>
                <a:lnTo>
                  <a:pt x="223445" y="35564"/>
                </a:lnTo>
                <a:lnTo>
                  <a:pt x="218886" y="33015"/>
                </a:lnTo>
                <a:lnTo>
                  <a:pt x="214323" y="33015"/>
                </a:lnTo>
                <a:lnTo>
                  <a:pt x="211585" y="29205"/>
                </a:lnTo>
                <a:close/>
              </a:path>
              <a:path w="289559" h="274320">
                <a:moveTo>
                  <a:pt x="207477" y="25395"/>
                </a:moveTo>
                <a:lnTo>
                  <a:pt x="125397" y="25395"/>
                </a:lnTo>
                <a:lnTo>
                  <a:pt x="134517" y="30479"/>
                </a:lnTo>
                <a:lnTo>
                  <a:pt x="145922" y="35564"/>
                </a:lnTo>
                <a:lnTo>
                  <a:pt x="152756" y="33015"/>
                </a:lnTo>
                <a:lnTo>
                  <a:pt x="158459" y="29205"/>
                </a:lnTo>
                <a:lnTo>
                  <a:pt x="211585" y="29205"/>
                </a:lnTo>
                <a:lnTo>
                  <a:pt x="209763" y="26669"/>
                </a:lnTo>
                <a:lnTo>
                  <a:pt x="207477" y="25395"/>
                </a:lnTo>
                <a:close/>
              </a:path>
              <a:path w="289559" h="274320">
                <a:moveTo>
                  <a:pt x="183535" y="16514"/>
                </a:moveTo>
                <a:lnTo>
                  <a:pt x="178987" y="19049"/>
                </a:lnTo>
                <a:lnTo>
                  <a:pt x="191511" y="19049"/>
                </a:lnTo>
                <a:lnTo>
                  <a:pt x="183535" y="16514"/>
                </a:lnTo>
                <a:close/>
              </a:path>
              <a:path w="289559" h="274320">
                <a:moveTo>
                  <a:pt x="160745" y="5084"/>
                </a:moveTo>
                <a:lnTo>
                  <a:pt x="151625" y="6345"/>
                </a:lnTo>
                <a:lnTo>
                  <a:pt x="143636" y="10155"/>
                </a:lnTo>
                <a:lnTo>
                  <a:pt x="174427" y="10155"/>
                </a:lnTo>
                <a:lnTo>
                  <a:pt x="167579" y="6345"/>
                </a:lnTo>
                <a:lnTo>
                  <a:pt x="160745" y="508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0684" name="object 28">
            <a:extLst>
              <a:ext uri="{FF2B5EF4-FFF2-40B4-BE49-F238E27FC236}">
                <a16:creationId xmlns:a16="http://schemas.microsoft.com/office/drawing/2014/main" id="{12BEDFC4-33CB-4800-9CD4-6847DF9E94CA}"/>
              </a:ext>
            </a:extLst>
          </p:cNvPr>
          <p:cNvSpPr>
            <a:spLocks/>
          </p:cNvSpPr>
          <p:nvPr/>
        </p:nvSpPr>
        <p:spPr bwMode="auto">
          <a:xfrm>
            <a:off x="460375" y="3810000"/>
            <a:ext cx="457200" cy="593725"/>
          </a:xfrm>
          <a:custGeom>
            <a:avLst/>
            <a:gdLst>
              <a:gd name="T0" fmla="*/ 139339 w 457200"/>
              <a:gd name="T1" fmla="*/ 482595 h 594360"/>
              <a:gd name="T2" fmla="*/ 163531 w 457200"/>
              <a:gd name="T3" fmla="*/ 513075 h 594360"/>
              <a:gd name="T4" fmla="*/ 169295 w 457200"/>
              <a:gd name="T5" fmla="*/ 570225 h 594360"/>
              <a:gd name="T6" fmla="*/ 176201 w 457200"/>
              <a:gd name="T7" fmla="*/ 593085 h 594360"/>
              <a:gd name="T8" fmla="*/ 268260 w 457200"/>
              <a:gd name="T9" fmla="*/ 566415 h 594360"/>
              <a:gd name="T10" fmla="*/ 187714 w 457200"/>
              <a:gd name="T11" fmla="*/ 521969 h 594360"/>
              <a:gd name="T12" fmla="*/ 169295 w 457200"/>
              <a:gd name="T13" fmla="*/ 481334 h 594360"/>
              <a:gd name="T14" fmla="*/ 274094 w 457200"/>
              <a:gd name="T15" fmla="*/ 26669 h 594360"/>
              <a:gd name="T16" fmla="*/ 346649 w 457200"/>
              <a:gd name="T17" fmla="*/ 49529 h 594360"/>
              <a:gd name="T18" fmla="*/ 388095 w 457200"/>
              <a:gd name="T19" fmla="*/ 77474 h 594360"/>
              <a:gd name="T20" fmla="*/ 435315 w 457200"/>
              <a:gd name="T21" fmla="*/ 227325 h 594360"/>
              <a:gd name="T22" fmla="*/ 424958 w 457200"/>
              <a:gd name="T23" fmla="*/ 274319 h 594360"/>
              <a:gd name="T24" fmla="*/ 378893 w 457200"/>
              <a:gd name="T25" fmla="*/ 369569 h 594360"/>
              <a:gd name="T26" fmla="*/ 360462 w 457200"/>
              <a:gd name="T27" fmla="*/ 434339 h 594360"/>
              <a:gd name="T28" fmla="*/ 188869 w 457200"/>
              <a:gd name="T29" fmla="*/ 566415 h 594360"/>
              <a:gd name="T30" fmla="*/ 374285 w 457200"/>
              <a:gd name="T31" fmla="*/ 532125 h 594360"/>
              <a:gd name="T32" fmla="*/ 378893 w 457200"/>
              <a:gd name="T33" fmla="*/ 502919 h 594360"/>
              <a:gd name="T34" fmla="*/ 383487 w 457200"/>
              <a:gd name="T35" fmla="*/ 424184 h 594360"/>
              <a:gd name="T36" fmla="*/ 444544 w 457200"/>
              <a:gd name="T37" fmla="*/ 281939 h 594360"/>
              <a:gd name="T38" fmla="*/ 457199 w 457200"/>
              <a:gd name="T39" fmla="*/ 231135 h 594360"/>
              <a:gd name="T40" fmla="*/ 438768 w 457200"/>
              <a:gd name="T41" fmla="*/ 107954 h 594360"/>
              <a:gd name="T42" fmla="*/ 360462 w 457200"/>
              <a:gd name="T43" fmla="*/ 29205 h 594360"/>
              <a:gd name="T44" fmla="*/ 253364 w 457200"/>
              <a:gd name="T45" fmla="*/ 0 h 594360"/>
              <a:gd name="T46" fmla="*/ 126684 w 457200"/>
              <a:gd name="T47" fmla="*/ 33015 h 594360"/>
              <a:gd name="T48" fmla="*/ 54126 w 457200"/>
              <a:gd name="T49" fmla="*/ 134624 h 594360"/>
              <a:gd name="T50" fmla="*/ 25338 w 457200"/>
              <a:gd name="T51" fmla="*/ 260354 h 594360"/>
              <a:gd name="T52" fmla="*/ 1155 w 457200"/>
              <a:gd name="T53" fmla="*/ 302264 h 594360"/>
              <a:gd name="T54" fmla="*/ 25338 w 457200"/>
              <a:gd name="T55" fmla="*/ 339089 h 594360"/>
              <a:gd name="T56" fmla="*/ 32241 w 457200"/>
              <a:gd name="T57" fmla="*/ 353055 h 594360"/>
              <a:gd name="T58" fmla="*/ 32241 w 457200"/>
              <a:gd name="T59" fmla="*/ 372105 h 594360"/>
              <a:gd name="T60" fmla="*/ 37993 w 457200"/>
              <a:gd name="T61" fmla="*/ 389894 h 594360"/>
              <a:gd name="T62" fmla="*/ 47219 w 457200"/>
              <a:gd name="T63" fmla="*/ 410205 h 594360"/>
              <a:gd name="T64" fmla="*/ 78306 w 457200"/>
              <a:gd name="T65" fmla="*/ 478785 h 594360"/>
              <a:gd name="T66" fmla="*/ 114001 w 457200"/>
              <a:gd name="T67" fmla="*/ 482595 h 594360"/>
              <a:gd name="T68" fmla="*/ 160080 w 457200"/>
              <a:gd name="T69" fmla="*/ 471165 h 594360"/>
              <a:gd name="T70" fmla="*/ 108252 w 457200"/>
              <a:gd name="T71" fmla="*/ 461009 h 594360"/>
              <a:gd name="T72" fmla="*/ 81759 w 457200"/>
              <a:gd name="T73" fmla="*/ 454664 h 594360"/>
              <a:gd name="T74" fmla="*/ 71402 w 457200"/>
              <a:gd name="T75" fmla="*/ 438149 h 594360"/>
              <a:gd name="T76" fmla="*/ 62185 w 457200"/>
              <a:gd name="T77" fmla="*/ 393704 h 594360"/>
              <a:gd name="T78" fmla="*/ 63328 w 457200"/>
              <a:gd name="T79" fmla="*/ 382274 h 594360"/>
              <a:gd name="T80" fmla="*/ 62185 w 457200"/>
              <a:gd name="T81" fmla="*/ 367034 h 594360"/>
              <a:gd name="T82" fmla="*/ 52971 w 457200"/>
              <a:gd name="T83" fmla="*/ 361949 h 594360"/>
              <a:gd name="T84" fmla="*/ 58734 w 457200"/>
              <a:gd name="T85" fmla="*/ 328934 h 594360"/>
              <a:gd name="T86" fmla="*/ 52971 w 457200"/>
              <a:gd name="T87" fmla="*/ 316229 h 594360"/>
              <a:gd name="T88" fmla="*/ 25338 w 457200"/>
              <a:gd name="T89" fmla="*/ 314955 h 594360"/>
              <a:gd name="T90" fmla="*/ 23039 w 457200"/>
              <a:gd name="T91" fmla="*/ 306074 h 594360"/>
              <a:gd name="T92" fmla="*/ 54126 w 457200"/>
              <a:gd name="T93" fmla="*/ 246375 h 594360"/>
              <a:gd name="T94" fmla="*/ 77163 w 457200"/>
              <a:gd name="T95" fmla="*/ 132075 h 594360"/>
              <a:gd name="T96" fmla="*/ 148565 w 457200"/>
              <a:gd name="T97" fmla="*/ 49529 h 594360"/>
              <a:gd name="T98" fmla="*/ 232623 w 457200"/>
              <a:gd name="T99" fmla="*/ 26669 h 594360"/>
              <a:gd name="T100" fmla="*/ 328220 w 457200"/>
              <a:gd name="T101" fmla="*/ 16514 h 594360"/>
              <a:gd name="T102" fmla="*/ 260271 w 457200"/>
              <a:gd name="T103" fmla="*/ 0 h 594360"/>
              <a:gd name="T104" fmla="*/ 111703 w 457200"/>
              <a:gd name="T105" fmla="*/ 458474 h 594360"/>
              <a:gd name="T106" fmla="*/ 146255 w 457200"/>
              <a:gd name="T107" fmla="*/ 458474 h 594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57200" h="594360">
                <a:moveTo>
                  <a:pt x="169295" y="481334"/>
                </a:moveTo>
                <a:lnTo>
                  <a:pt x="132432" y="481334"/>
                </a:lnTo>
                <a:lnTo>
                  <a:pt x="139339" y="482595"/>
                </a:lnTo>
                <a:lnTo>
                  <a:pt x="142804" y="485144"/>
                </a:lnTo>
                <a:lnTo>
                  <a:pt x="152018" y="497835"/>
                </a:lnTo>
                <a:lnTo>
                  <a:pt x="163531" y="513075"/>
                </a:lnTo>
                <a:lnTo>
                  <a:pt x="164674" y="525779"/>
                </a:lnTo>
                <a:lnTo>
                  <a:pt x="166996" y="543555"/>
                </a:lnTo>
                <a:lnTo>
                  <a:pt x="169295" y="570225"/>
                </a:lnTo>
                <a:lnTo>
                  <a:pt x="170450" y="582929"/>
                </a:lnTo>
                <a:lnTo>
                  <a:pt x="172748" y="586739"/>
                </a:lnTo>
                <a:lnTo>
                  <a:pt x="176201" y="593085"/>
                </a:lnTo>
                <a:lnTo>
                  <a:pt x="181950" y="594359"/>
                </a:lnTo>
                <a:lnTo>
                  <a:pt x="185403" y="593085"/>
                </a:lnTo>
                <a:lnTo>
                  <a:pt x="268260" y="566415"/>
                </a:lnTo>
                <a:lnTo>
                  <a:pt x="188869" y="566415"/>
                </a:lnTo>
                <a:lnTo>
                  <a:pt x="188869" y="543555"/>
                </a:lnTo>
                <a:lnTo>
                  <a:pt x="187714" y="521969"/>
                </a:lnTo>
                <a:lnTo>
                  <a:pt x="183105" y="505455"/>
                </a:lnTo>
                <a:lnTo>
                  <a:pt x="176201" y="492764"/>
                </a:lnTo>
                <a:lnTo>
                  <a:pt x="169295" y="481334"/>
                </a:lnTo>
                <a:close/>
              </a:path>
              <a:path w="457200" h="594360">
                <a:moveTo>
                  <a:pt x="347578" y="24134"/>
                </a:moveTo>
                <a:lnTo>
                  <a:pt x="260271" y="24134"/>
                </a:lnTo>
                <a:lnTo>
                  <a:pt x="274094" y="26669"/>
                </a:lnTo>
                <a:lnTo>
                  <a:pt x="293668" y="30479"/>
                </a:lnTo>
                <a:lnTo>
                  <a:pt x="320158" y="39374"/>
                </a:lnTo>
                <a:lnTo>
                  <a:pt x="346649" y="49529"/>
                </a:lnTo>
                <a:lnTo>
                  <a:pt x="361617" y="57149"/>
                </a:lnTo>
                <a:lnTo>
                  <a:pt x="374285" y="67305"/>
                </a:lnTo>
                <a:lnTo>
                  <a:pt x="388095" y="77474"/>
                </a:lnTo>
                <a:lnTo>
                  <a:pt x="419206" y="118109"/>
                </a:lnTo>
                <a:lnTo>
                  <a:pt x="435315" y="207014"/>
                </a:lnTo>
                <a:lnTo>
                  <a:pt x="435315" y="227325"/>
                </a:lnTo>
                <a:lnTo>
                  <a:pt x="434160" y="243839"/>
                </a:lnTo>
                <a:lnTo>
                  <a:pt x="429566" y="257805"/>
                </a:lnTo>
                <a:lnTo>
                  <a:pt x="424958" y="274319"/>
                </a:lnTo>
                <a:lnTo>
                  <a:pt x="406526" y="311145"/>
                </a:lnTo>
                <a:lnTo>
                  <a:pt x="388095" y="346709"/>
                </a:lnTo>
                <a:lnTo>
                  <a:pt x="378893" y="369569"/>
                </a:lnTo>
                <a:lnTo>
                  <a:pt x="369676" y="389894"/>
                </a:lnTo>
                <a:lnTo>
                  <a:pt x="363915" y="412754"/>
                </a:lnTo>
                <a:lnTo>
                  <a:pt x="360462" y="434339"/>
                </a:lnTo>
                <a:lnTo>
                  <a:pt x="355853" y="454664"/>
                </a:lnTo>
                <a:lnTo>
                  <a:pt x="355853" y="511814"/>
                </a:lnTo>
                <a:lnTo>
                  <a:pt x="188869" y="566415"/>
                </a:lnTo>
                <a:lnTo>
                  <a:pt x="268260" y="566415"/>
                </a:lnTo>
                <a:lnTo>
                  <a:pt x="370831" y="533399"/>
                </a:lnTo>
                <a:lnTo>
                  <a:pt x="374285" y="532125"/>
                </a:lnTo>
                <a:lnTo>
                  <a:pt x="376583" y="528315"/>
                </a:lnTo>
                <a:lnTo>
                  <a:pt x="378893" y="523244"/>
                </a:lnTo>
                <a:lnTo>
                  <a:pt x="378893" y="502919"/>
                </a:lnTo>
                <a:lnTo>
                  <a:pt x="376583" y="485144"/>
                </a:lnTo>
                <a:lnTo>
                  <a:pt x="378893" y="467355"/>
                </a:lnTo>
                <a:lnTo>
                  <a:pt x="383487" y="424184"/>
                </a:lnTo>
                <a:lnTo>
                  <a:pt x="397322" y="379725"/>
                </a:lnTo>
                <a:lnTo>
                  <a:pt x="426113" y="322575"/>
                </a:lnTo>
                <a:lnTo>
                  <a:pt x="444544" y="281939"/>
                </a:lnTo>
                <a:lnTo>
                  <a:pt x="452591" y="266699"/>
                </a:lnTo>
                <a:lnTo>
                  <a:pt x="456044" y="250185"/>
                </a:lnTo>
                <a:lnTo>
                  <a:pt x="457199" y="231135"/>
                </a:lnTo>
                <a:lnTo>
                  <a:pt x="457199" y="209549"/>
                </a:lnTo>
                <a:lnTo>
                  <a:pt x="450293" y="148589"/>
                </a:lnTo>
                <a:lnTo>
                  <a:pt x="438768" y="107954"/>
                </a:lnTo>
                <a:lnTo>
                  <a:pt x="419206" y="74925"/>
                </a:lnTo>
                <a:lnTo>
                  <a:pt x="374285" y="39374"/>
                </a:lnTo>
                <a:lnTo>
                  <a:pt x="360462" y="29205"/>
                </a:lnTo>
                <a:lnTo>
                  <a:pt x="347578" y="24134"/>
                </a:lnTo>
                <a:close/>
              </a:path>
              <a:path w="457200" h="594360">
                <a:moveTo>
                  <a:pt x="260271" y="0"/>
                </a:moveTo>
                <a:lnTo>
                  <a:pt x="253364" y="0"/>
                </a:lnTo>
                <a:lnTo>
                  <a:pt x="219968" y="2535"/>
                </a:lnTo>
                <a:lnTo>
                  <a:pt x="166996" y="13965"/>
                </a:lnTo>
                <a:lnTo>
                  <a:pt x="126684" y="33015"/>
                </a:lnTo>
                <a:lnTo>
                  <a:pt x="95582" y="59685"/>
                </a:lnTo>
                <a:lnTo>
                  <a:pt x="72557" y="90165"/>
                </a:lnTo>
                <a:lnTo>
                  <a:pt x="54126" y="134624"/>
                </a:lnTo>
                <a:lnTo>
                  <a:pt x="46064" y="179069"/>
                </a:lnTo>
                <a:lnTo>
                  <a:pt x="41458" y="203204"/>
                </a:lnTo>
                <a:lnTo>
                  <a:pt x="25338" y="260354"/>
                </a:lnTo>
                <a:lnTo>
                  <a:pt x="9204" y="285749"/>
                </a:lnTo>
                <a:lnTo>
                  <a:pt x="3453" y="295905"/>
                </a:lnTo>
                <a:lnTo>
                  <a:pt x="1155" y="302264"/>
                </a:lnTo>
                <a:lnTo>
                  <a:pt x="0" y="308609"/>
                </a:lnTo>
                <a:lnTo>
                  <a:pt x="0" y="314955"/>
                </a:lnTo>
                <a:lnTo>
                  <a:pt x="25338" y="339089"/>
                </a:lnTo>
                <a:lnTo>
                  <a:pt x="34539" y="339089"/>
                </a:lnTo>
                <a:lnTo>
                  <a:pt x="32241" y="345435"/>
                </a:lnTo>
                <a:lnTo>
                  <a:pt x="32241" y="353055"/>
                </a:lnTo>
                <a:lnTo>
                  <a:pt x="31086" y="361949"/>
                </a:lnTo>
                <a:lnTo>
                  <a:pt x="31086" y="367034"/>
                </a:lnTo>
                <a:lnTo>
                  <a:pt x="32241" y="372105"/>
                </a:lnTo>
                <a:lnTo>
                  <a:pt x="36850" y="377189"/>
                </a:lnTo>
                <a:lnTo>
                  <a:pt x="40315" y="382274"/>
                </a:lnTo>
                <a:lnTo>
                  <a:pt x="37993" y="389894"/>
                </a:lnTo>
                <a:lnTo>
                  <a:pt x="40315" y="396239"/>
                </a:lnTo>
                <a:lnTo>
                  <a:pt x="41458" y="403859"/>
                </a:lnTo>
                <a:lnTo>
                  <a:pt x="47219" y="410205"/>
                </a:lnTo>
                <a:lnTo>
                  <a:pt x="47219" y="430529"/>
                </a:lnTo>
                <a:lnTo>
                  <a:pt x="49517" y="444495"/>
                </a:lnTo>
                <a:lnTo>
                  <a:pt x="78306" y="478785"/>
                </a:lnTo>
                <a:lnTo>
                  <a:pt x="100190" y="485144"/>
                </a:lnTo>
                <a:lnTo>
                  <a:pt x="111703" y="482595"/>
                </a:lnTo>
                <a:lnTo>
                  <a:pt x="114001" y="482595"/>
                </a:lnTo>
                <a:lnTo>
                  <a:pt x="132432" y="481334"/>
                </a:lnTo>
                <a:lnTo>
                  <a:pt x="169295" y="481334"/>
                </a:lnTo>
                <a:lnTo>
                  <a:pt x="160080" y="471165"/>
                </a:lnTo>
                <a:lnTo>
                  <a:pt x="154317" y="462284"/>
                </a:lnTo>
                <a:lnTo>
                  <a:pt x="151621" y="461009"/>
                </a:lnTo>
                <a:lnTo>
                  <a:pt x="108252" y="461009"/>
                </a:lnTo>
                <a:lnTo>
                  <a:pt x="95582" y="458474"/>
                </a:lnTo>
                <a:lnTo>
                  <a:pt x="87523" y="458474"/>
                </a:lnTo>
                <a:lnTo>
                  <a:pt x="81759" y="454664"/>
                </a:lnTo>
                <a:lnTo>
                  <a:pt x="77163" y="450854"/>
                </a:lnTo>
                <a:lnTo>
                  <a:pt x="72557" y="444495"/>
                </a:lnTo>
                <a:lnTo>
                  <a:pt x="71402" y="438149"/>
                </a:lnTo>
                <a:lnTo>
                  <a:pt x="69104" y="430529"/>
                </a:lnTo>
                <a:lnTo>
                  <a:pt x="69104" y="406395"/>
                </a:lnTo>
                <a:lnTo>
                  <a:pt x="62185" y="393704"/>
                </a:lnTo>
                <a:lnTo>
                  <a:pt x="59877" y="389894"/>
                </a:lnTo>
                <a:lnTo>
                  <a:pt x="62185" y="386084"/>
                </a:lnTo>
                <a:lnTo>
                  <a:pt x="63328" y="382274"/>
                </a:lnTo>
                <a:lnTo>
                  <a:pt x="65650" y="377189"/>
                </a:lnTo>
                <a:lnTo>
                  <a:pt x="65650" y="372105"/>
                </a:lnTo>
                <a:lnTo>
                  <a:pt x="62185" y="367034"/>
                </a:lnTo>
                <a:lnTo>
                  <a:pt x="58734" y="365759"/>
                </a:lnTo>
                <a:lnTo>
                  <a:pt x="52971" y="363224"/>
                </a:lnTo>
                <a:lnTo>
                  <a:pt x="52971" y="361949"/>
                </a:lnTo>
                <a:lnTo>
                  <a:pt x="54126" y="353055"/>
                </a:lnTo>
                <a:lnTo>
                  <a:pt x="56424" y="342899"/>
                </a:lnTo>
                <a:lnTo>
                  <a:pt x="58734" y="328934"/>
                </a:lnTo>
                <a:lnTo>
                  <a:pt x="58734" y="325124"/>
                </a:lnTo>
                <a:lnTo>
                  <a:pt x="56424" y="321314"/>
                </a:lnTo>
                <a:lnTo>
                  <a:pt x="52971" y="316229"/>
                </a:lnTo>
                <a:lnTo>
                  <a:pt x="49517" y="316229"/>
                </a:lnTo>
                <a:lnTo>
                  <a:pt x="36850" y="314955"/>
                </a:lnTo>
                <a:lnTo>
                  <a:pt x="25338" y="314955"/>
                </a:lnTo>
                <a:lnTo>
                  <a:pt x="23039" y="312419"/>
                </a:lnTo>
                <a:lnTo>
                  <a:pt x="21884" y="312419"/>
                </a:lnTo>
                <a:lnTo>
                  <a:pt x="23039" y="306074"/>
                </a:lnTo>
                <a:lnTo>
                  <a:pt x="28788" y="298454"/>
                </a:lnTo>
                <a:lnTo>
                  <a:pt x="40315" y="281939"/>
                </a:lnTo>
                <a:lnTo>
                  <a:pt x="54126" y="246375"/>
                </a:lnTo>
                <a:lnTo>
                  <a:pt x="65650" y="195584"/>
                </a:lnTo>
                <a:lnTo>
                  <a:pt x="71402" y="154935"/>
                </a:lnTo>
                <a:lnTo>
                  <a:pt x="77163" y="132075"/>
                </a:lnTo>
                <a:lnTo>
                  <a:pt x="95582" y="95249"/>
                </a:lnTo>
                <a:lnTo>
                  <a:pt x="133587" y="57149"/>
                </a:lnTo>
                <a:lnTo>
                  <a:pt x="148565" y="49529"/>
                </a:lnTo>
                <a:lnTo>
                  <a:pt x="164674" y="40635"/>
                </a:lnTo>
                <a:lnTo>
                  <a:pt x="209598" y="29205"/>
                </a:lnTo>
                <a:lnTo>
                  <a:pt x="232623" y="26669"/>
                </a:lnTo>
                <a:lnTo>
                  <a:pt x="253364" y="24134"/>
                </a:lnTo>
                <a:lnTo>
                  <a:pt x="347578" y="24134"/>
                </a:lnTo>
                <a:lnTo>
                  <a:pt x="328220" y="16514"/>
                </a:lnTo>
                <a:lnTo>
                  <a:pt x="299429" y="6345"/>
                </a:lnTo>
                <a:lnTo>
                  <a:pt x="275249" y="2535"/>
                </a:lnTo>
                <a:lnTo>
                  <a:pt x="260271" y="0"/>
                </a:lnTo>
                <a:close/>
              </a:path>
              <a:path w="457200" h="594360">
                <a:moveTo>
                  <a:pt x="139339" y="457199"/>
                </a:moveTo>
                <a:lnTo>
                  <a:pt x="120920" y="457199"/>
                </a:lnTo>
                <a:lnTo>
                  <a:pt x="111703" y="458474"/>
                </a:lnTo>
                <a:lnTo>
                  <a:pt x="108252" y="461009"/>
                </a:lnTo>
                <a:lnTo>
                  <a:pt x="151621" y="461009"/>
                </a:lnTo>
                <a:lnTo>
                  <a:pt x="146255" y="458474"/>
                </a:lnTo>
                <a:lnTo>
                  <a:pt x="139339" y="4571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0685" name="object 29">
            <a:extLst>
              <a:ext uri="{FF2B5EF4-FFF2-40B4-BE49-F238E27FC236}">
                <a16:creationId xmlns:a16="http://schemas.microsoft.com/office/drawing/2014/main" id="{BA648D9B-7FA5-4B47-B160-9EFD7A2646A2}"/>
              </a:ext>
            </a:extLst>
          </p:cNvPr>
          <p:cNvSpPr>
            <a:spLocks/>
          </p:cNvSpPr>
          <p:nvPr/>
        </p:nvSpPr>
        <p:spPr bwMode="auto">
          <a:xfrm>
            <a:off x="657225" y="5654675"/>
            <a:ext cx="61913" cy="95250"/>
          </a:xfrm>
          <a:custGeom>
            <a:avLst/>
            <a:gdLst>
              <a:gd name="T0" fmla="*/ 14014 w 62865"/>
              <a:gd name="T1" fmla="*/ 0 h 96520"/>
              <a:gd name="T2" fmla="*/ 3227 w 62865"/>
              <a:gd name="T3" fmla="*/ 7202 h 96520"/>
              <a:gd name="T4" fmla="*/ 0 w 62865"/>
              <a:gd name="T5" fmla="*/ 15596 h 96520"/>
              <a:gd name="T6" fmla="*/ 0 w 62865"/>
              <a:gd name="T7" fmla="*/ 22799 h 96520"/>
              <a:gd name="T8" fmla="*/ 2154 w 62865"/>
              <a:gd name="T9" fmla="*/ 29992 h 96520"/>
              <a:gd name="T10" fmla="*/ 29087 w 62865"/>
              <a:gd name="T11" fmla="*/ 84008 h 96520"/>
              <a:gd name="T12" fmla="*/ 32324 w 62865"/>
              <a:gd name="T13" fmla="*/ 89998 h 96520"/>
              <a:gd name="T14" fmla="*/ 36624 w 62865"/>
              <a:gd name="T15" fmla="*/ 92403 h 96520"/>
              <a:gd name="T16" fmla="*/ 40934 w 62865"/>
              <a:gd name="T17" fmla="*/ 96011 h 96520"/>
              <a:gd name="T18" fmla="*/ 46326 w 62865"/>
              <a:gd name="T19" fmla="*/ 96011 h 96520"/>
              <a:gd name="T20" fmla="*/ 53864 w 62865"/>
              <a:gd name="T21" fmla="*/ 93607 h 96520"/>
              <a:gd name="T22" fmla="*/ 58174 w 62865"/>
              <a:gd name="T23" fmla="*/ 87605 h 96520"/>
              <a:gd name="T24" fmla="*/ 62483 w 62865"/>
              <a:gd name="T25" fmla="*/ 82808 h 96520"/>
              <a:gd name="T26" fmla="*/ 62483 w 62865"/>
              <a:gd name="T27" fmla="*/ 74413 h 96520"/>
              <a:gd name="T28" fmla="*/ 58174 w 62865"/>
              <a:gd name="T29" fmla="*/ 67211 h 96520"/>
              <a:gd name="T30" fmla="*/ 32324 w 62865"/>
              <a:gd name="T31" fmla="*/ 11999 h 96520"/>
              <a:gd name="T32" fmla="*/ 28014 w 62865"/>
              <a:gd name="T33" fmla="*/ 5989 h 96520"/>
              <a:gd name="T34" fmla="*/ 20467 w 62865"/>
              <a:gd name="T35" fmla="*/ 2404 h 96520"/>
              <a:gd name="T36" fmla="*/ 14014 w 62865"/>
              <a:gd name="T37" fmla="*/ 0 h 96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2865" h="96520">
                <a:moveTo>
                  <a:pt x="14014" y="0"/>
                </a:moveTo>
                <a:lnTo>
                  <a:pt x="3227" y="7202"/>
                </a:lnTo>
                <a:lnTo>
                  <a:pt x="0" y="15596"/>
                </a:lnTo>
                <a:lnTo>
                  <a:pt x="0" y="22799"/>
                </a:lnTo>
                <a:lnTo>
                  <a:pt x="2154" y="29992"/>
                </a:lnTo>
                <a:lnTo>
                  <a:pt x="29087" y="84008"/>
                </a:lnTo>
                <a:lnTo>
                  <a:pt x="32324" y="89998"/>
                </a:lnTo>
                <a:lnTo>
                  <a:pt x="36624" y="92403"/>
                </a:lnTo>
                <a:lnTo>
                  <a:pt x="40934" y="96011"/>
                </a:lnTo>
                <a:lnTo>
                  <a:pt x="46326" y="96011"/>
                </a:lnTo>
                <a:lnTo>
                  <a:pt x="53864" y="93607"/>
                </a:lnTo>
                <a:lnTo>
                  <a:pt x="58174" y="87605"/>
                </a:lnTo>
                <a:lnTo>
                  <a:pt x="62483" y="82808"/>
                </a:lnTo>
                <a:lnTo>
                  <a:pt x="62483" y="74413"/>
                </a:lnTo>
                <a:lnTo>
                  <a:pt x="58174" y="67211"/>
                </a:lnTo>
                <a:lnTo>
                  <a:pt x="32324" y="11999"/>
                </a:lnTo>
                <a:lnTo>
                  <a:pt x="28014" y="5989"/>
                </a:lnTo>
                <a:lnTo>
                  <a:pt x="20467" y="2404"/>
                </a:lnTo>
                <a:lnTo>
                  <a:pt x="1401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0686" name="object 30">
            <a:extLst>
              <a:ext uri="{FF2B5EF4-FFF2-40B4-BE49-F238E27FC236}">
                <a16:creationId xmlns:a16="http://schemas.microsoft.com/office/drawing/2014/main" id="{141BCE4C-55BC-4347-8204-F77323035344}"/>
              </a:ext>
            </a:extLst>
          </p:cNvPr>
          <p:cNvSpPr>
            <a:spLocks/>
          </p:cNvSpPr>
          <p:nvPr/>
        </p:nvSpPr>
        <p:spPr bwMode="auto">
          <a:xfrm>
            <a:off x="412750" y="5468938"/>
            <a:ext cx="490538" cy="555625"/>
          </a:xfrm>
          <a:custGeom>
            <a:avLst/>
            <a:gdLst>
              <a:gd name="T0" fmla="*/ 166807 w 490855"/>
              <a:gd name="T1" fmla="*/ 76331 h 554989"/>
              <a:gd name="T2" fmla="*/ 182940 w 490855"/>
              <a:gd name="T3" fmla="*/ 82295 h 554989"/>
              <a:gd name="T4" fmla="*/ 192630 w 490855"/>
              <a:gd name="T5" fmla="*/ 91820 h 554989"/>
              <a:gd name="T6" fmla="*/ 213085 w 490855"/>
              <a:gd name="T7" fmla="*/ 131231 h 554989"/>
              <a:gd name="T8" fmla="*/ 194773 w 490855"/>
              <a:gd name="T9" fmla="*/ 149126 h 554989"/>
              <a:gd name="T10" fmla="*/ 166807 w 490855"/>
              <a:gd name="T11" fmla="*/ 188488 h 554989"/>
              <a:gd name="T12" fmla="*/ 154960 w 490855"/>
              <a:gd name="T13" fmla="*/ 236207 h 554989"/>
              <a:gd name="T14" fmla="*/ 152817 w 490855"/>
              <a:gd name="T15" fmla="*/ 258878 h 554989"/>
              <a:gd name="T16" fmla="*/ 158185 w 490855"/>
              <a:gd name="T17" fmla="*/ 281546 h 554989"/>
              <a:gd name="T18" fmla="*/ 166807 w 490855"/>
              <a:gd name="T19" fmla="*/ 305394 h 554989"/>
              <a:gd name="T20" fmla="*/ 278724 w 490855"/>
              <a:gd name="T21" fmla="*/ 507028 h 554989"/>
              <a:gd name="T22" fmla="*/ 299167 w 490855"/>
              <a:gd name="T23" fmla="*/ 529672 h 554989"/>
              <a:gd name="T24" fmla="*/ 325005 w 490855"/>
              <a:gd name="T25" fmla="*/ 545186 h 554989"/>
              <a:gd name="T26" fmla="*/ 354055 w 490855"/>
              <a:gd name="T27" fmla="*/ 552343 h 554989"/>
              <a:gd name="T28" fmla="*/ 384191 w 490855"/>
              <a:gd name="T29" fmla="*/ 552343 h 554989"/>
              <a:gd name="T30" fmla="*/ 413241 w 490855"/>
              <a:gd name="T31" fmla="*/ 545186 h 554989"/>
              <a:gd name="T32" fmla="*/ 435483 w 490855"/>
              <a:gd name="T33" fmla="*/ 532064 h 554989"/>
              <a:gd name="T34" fmla="*/ 344375 w 490855"/>
              <a:gd name="T35" fmla="*/ 527291 h 554989"/>
              <a:gd name="T36" fmla="*/ 184022 w 490855"/>
              <a:gd name="T37" fmla="*/ 293476 h 554989"/>
              <a:gd name="T38" fmla="*/ 175415 w 490855"/>
              <a:gd name="T39" fmla="*/ 233815 h 554989"/>
              <a:gd name="T40" fmla="*/ 213085 w 490855"/>
              <a:gd name="T41" fmla="*/ 159852 h 554989"/>
              <a:gd name="T42" fmla="*/ 289489 w 490855"/>
              <a:gd name="T43" fmla="*/ 130039 h 554989"/>
              <a:gd name="T44" fmla="*/ 343620 w 490855"/>
              <a:gd name="T45" fmla="*/ 121682 h 554989"/>
              <a:gd name="T46" fmla="*/ 215228 w 490855"/>
              <a:gd name="T47" fmla="*/ 87117 h 554989"/>
              <a:gd name="T48" fmla="*/ 207168 w 490855"/>
              <a:gd name="T49" fmla="*/ 76331 h 554989"/>
              <a:gd name="T50" fmla="*/ 301322 w 490855"/>
              <a:gd name="T51" fmla="*/ 130039 h 554989"/>
              <a:gd name="T52" fmla="*/ 336840 w 490855"/>
              <a:gd name="T53" fmla="*/ 143149 h 554989"/>
              <a:gd name="T54" fmla="*/ 356210 w 490855"/>
              <a:gd name="T55" fmla="*/ 158663 h 554989"/>
              <a:gd name="T56" fmla="*/ 370188 w 490855"/>
              <a:gd name="T57" fmla="*/ 178938 h 554989"/>
              <a:gd name="T58" fmla="*/ 465975 w 490855"/>
              <a:gd name="T59" fmla="*/ 392490 h 554989"/>
              <a:gd name="T60" fmla="*/ 469203 w 490855"/>
              <a:gd name="T61" fmla="*/ 434233 h 554989"/>
              <a:gd name="T62" fmla="*/ 434769 w 490855"/>
              <a:gd name="T63" fmla="*/ 504632 h 554989"/>
              <a:gd name="T64" fmla="*/ 379881 w 490855"/>
              <a:gd name="T65" fmla="*/ 532064 h 554989"/>
              <a:gd name="T66" fmla="*/ 439079 w 490855"/>
              <a:gd name="T67" fmla="*/ 529672 h 554989"/>
              <a:gd name="T68" fmla="*/ 456282 w 490855"/>
              <a:gd name="T69" fmla="*/ 512981 h 554989"/>
              <a:gd name="T70" fmla="*/ 485345 w 490855"/>
              <a:gd name="T71" fmla="*/ 461689 h 554989"/>
              <a:gd name="T72" fmla="*/ 490727 w 490855"/>
              <a:gd name="T73" fmla="*/ 413967 h 554989"/>
              <a:gd name="T74" fmla="*/ 387416 w 490855"/>
              <a:gd name="T75" fmla="*/ 168209 h 554989"/>
              <a:gd name="T76" fmla="*/ 357470 w 490855"/>
              <a:gd name="T77" fmla="*/ 130039 h 554989"/>
              <a:gd name="T78" fmla="*/ 273344 w 490855"/>
              <a:gd name="T79" fmla="*/ 108584 h 554989"/>
              <a:gd name="T80" fmla="*/ 244281 w 490855"/>
              <a:gd name="T81" fmla="*/ 114549 h 554989"/>
              <a:gd name="T82" fmla="*/ 343620 w 490855"/>
              <a:gd name="T83" fmla="*/ 121682 h 554989"/>
              <a:gd name="T84" fmla="*/ 318540 w 490855"/>
              <a:gd name="T85" fmla="*/ 111002 h 554989"/>
              <a:gd name="T86" fmla="*/ 289489 w 490855"/>
              <a:gd name="T87" fmla="*/ 106167 h 554989"/>
              <a:gd name="T88" fmla="*/ 10750 w 490855"/>
              <a:gd name="T89" fmla="*/ 0 h 554989"/>
              <a:gd name="T90" fmla="*/ 2142 w 490855"/>
              <a:gd name="T91" fmla="*/ 3560 h 554989"/>
              <a:gd name="T92" fmla="*/ 0 w 490855"/>
              <a:gd name="T93" fmla="*/ 16763 h 554989"/>
              <a:gd name="T94" fmla="*/ 54888 w 490855"/>
              <a:gd name="T95" fmla="*/ 99059 h 554989"/>
              <a:gd name="T96" fmla="*/ 91476 w 490855"/>
              <a:gd name="T97" fmla="*/ 102620 h 554989"/>
              <a:gd name="T98" fmla="*/ 114074 w 490855"/>
              <a:gd name="T99" fmla="*/ 96642 h 554989"/>
              <a:gd name="T100" fmla="*/ 119454 w 490855"/>
              <a:gd name="T101" fmla="*/ 95381 h 554989"/>
              <a:gd name="T102" fmla="*/ 139880 w 490855"/>
              <a:gd name="T103" fmla="*/ 82295 h 554989"/>
              <a:gd name="T104" fmla="*/ 19370 w 490855"/>
              <a:gd name="T105" fmla="*/ 5964 h 554989"/>
              <a:gd name="T106" fmla="*/ 13990 w 490855"/>
              <a:gd name="T107" fmla="*/ 0 h 554989"/>
              <a:gd name="T108" fmla="*/ 165722 w 490855"/>
              <a:gd name="T109" fmla="*/ 53720 h 554989"/>
              <a:gd name="T110" fmla="*/ 135599 w 490855"/>
              <a:gd name="T111" fmla="*/ 60828 h 554989"/>
              <a:gd name="T112" fmla="*/ 110846 w 490855"/>
              <a:gd name="T113" fmla="*/ 73913 h 554989"/>
              <a:gd name="T114" fmla="*/ 91476 w 490855"/>
              <a:gd name="T115" fmla="*/ 79878 h 554989"/>
              <a:gd name="T116" fmla="*/ 139880 w 490855"/>
              <a:gd name="T117" fmla="*/ 82295 h 554989"/>
              <a:gd name="T118" fmla="*/ 157127 w 490855"/>
              <a:gd name="T119" fmla="*/ 76331 h 554989"/>
              <a:gd name="T120" fmla="*/ 204465 w 490855"/>
              <a:gd name="T121" fmla="*/ 72770 h 554989"/>
              <a:gd name="T122" fmla="*/ 187250 w 490855"/>
              <a:gd name="T123" fmla="*/ 59685 h 5549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90855" h="554989">
                <a:moveTo>
                  <a:pt x="207168" y="76331"/>
                </a:moveTo>
                <a:lnTo>
                  <a:pt x="166807" y="76331"/>
                </a:lnTo>
                <a:lnTo>
                  <a:pt x="175415" y="77592"/>
                </a:lnTo>
                <a:lnTo>
                  <a:pt x="182940" y="82295"/>
                </a:lnTo>
                <a:lnTo>
                  <a:pt x="189405" y="85856"/>
                </a:lnTo>
                <a:lnTo>
                  <a:pt x="192630" y="91820"/>
                </a:lnTo>
                <a:lnTo>
                  <a:pt x="195858" y="99059"/>
                </a:lnTo>
                <a:lnTo>
                  <a:pt x="213085" y="131231"/>
                </a:lnTo>
                <a:lnTo>
                  <a:pt x="203393" y="140768"/>
                </a:lnTo>
                <a:lnTo>
                  <a:pt x="194773" y="149126"/>
                </a:lnTo>
                <a:lnTo>
                  <a:pt x="178640" y="168209"/>
                </a:lnTo>
                <a:lnTo>
                  <a:pt x="166807" y="188488"/>
                </a:lnTo>
                <a:lnTo>
                  <a:pt x="158185" y="211156"/>
                </a:lnTo>
                <a:lnTo>
                  <a:pt x="154960" y="236207"/>
                </a:lnTo>
                <a:lnTo>
                  <a:pt x="152817" y="248149"/>
                </a:lnTo>
                <a:lnTo>
                  <a:pt x="152817" y="258878"/>
                </a:lnTo>
                <a:lnTo>
                  <a:pt x="154960" y="270808"/>
                </a:lnTo>
                <a:lnTo>
                  <a:pt x="158185" y="281546"/>
                </a:lnTo>
                <a:lnTo>
                  <a:pt x="161425" y="293476"/>
                </a:lnTo>
                <a:lnTo>
                  <a:pt x="166807" y="305394"/>
                </a:lnTo>
                <a:lnTo>
                  <a:pt x="267961" y="491502"/>
                </a:lnTo>
                <a:lnTo>
                  <a:pt x="278724" y="507028"/>
                </a:lnTo>
                <a:lnTo>
                  <a:pt x="289489" y="517754"/>
                </a:lnTo>
                <a:lnTo>
                  <a:pt x="299167" y="529672"/>
                </a:lnTo>
                <a:lnTo>
                  <a:pt x="313157" y="536841"/>
                </a:lnTo>
                <a:lnTo>
                  <a:pt x="325005" y="545186"/>
                </a:lnTo>
                <a:lnTo>
                  <a:pt x="338983" y="551151"/>
                </a:lnTo>
                <a:lnTo>
                  <a:pt x="354055" y="552343"/>
                </a:lnTo>
                <a:lnTo>
                  <a:pt x="368045" y="554735"/>
                </a:lnTo>
                <a:lnTo>
                  <a:pt x="384191" y="552343"/>
                </a:lnTo>
                <a:lnTo>
                  <a:pt x="399251" y="551151"/>
                </a:lnTo>
                <a:lnTo>
                  <a:pt x="413241" y="545186"/>
                </a:lnTo>
                <a:lnTo>
                  <a:pt x="428304" y="536841"/>
                </a:lnTo>
                <a:lnTo>
                  <a:pt x="435483" y="532064"/>
                </a:lnTo>
                <a:lnTo>
                  <a:pt x="356210" y="532064"/>
                </a:lnTo>
                <a:lnTo>
                  <a:pt x="344375" y="527291"/>
                </a:lnTo>
                <a:lnTo>
                  <a:pt x="302395" y="503444"/>
                </a:lnTo>
                <a:lnTo>
                  <a:pt x="184022" y="293476"/>
                </a:lnTo>
                <a:lnTo>
                  <a:pt x="174330" y="252913"/>
                </a:lnTo>
                <a:lnTo>
                  <a:pt x="175415" y="233815"/>
                </a:lnTo>
                <a:lnTo>
                  <a:pt x="187250" y="194453"/>
                </a:lnTo>
                <a:lnTo>
                  <a:pt x="213085" y="159852"/>
                </a:lnTo>
                <a:lnTo>
                  <a:pt x="260424" y="133612"/>
                </a:lnTo>
                <a:lnTo>
                  <a:pt x="289489" y="130039"/>
                </a:lnTo>
                <a:lnTo>
                  <a:pt x="357470" y="130039"/>
                </a:lnTo>
                <a:lnTo>
                  <a:pt x="343620" y="121682"/>
                </a:lnTo>
                <a:lnTo>
                  <a:pt x="230303" y="121682"/>
                </a:lnTo>
                <a:lnTo>
                  <a:pt x="215228" y="87117"/>
                </a:lnTo>
                <a:lnTo>
                  <a:pt x="209860" y="79878"/>
                </a:lnTo>
                <a:lnTo>
                  <a:pt x="207168" y="76331"/>
                </a:lnTo>
                <a:close/>
              </a:path>
              <a:path w="490855" h="554989">
                <a:moveTo>
                  <a:pt x="357470" y="130039"/>
                </a:moveTo>
                <a:lnTo>
                  <a:pt x="301322" y="130039"/>
                </a:lnTo>
                <a:lnTo>
                  <a:pt x="325005" y="137196"/>
                </a:lnTo>
                <a:lnTo>
                  <a:pt x="336840" y="143149"/>
                </a:lnTo>
                <a:lnTo>
                  <a:pt x="345448" y="150315"/>
                </a:lnTo>
                <a:lnTo>
                  <a:pt x="356210" y="158663"/>
                </a:lnTo>
                <a:lnTo>
                  <a:pt x="362663" y="168209"/>
                </a:lnTo>
                <a:lnTo>
                  <a:pt x="370188" y="178938"/>
                </a:lnTo>
                <a:lnTo>
                  <a:pt x="459522" y="371023"/>
                </a:lnTo>
                <a:lnTo>
                  <a:pt x="465975" y="392490"/>
                </a:lnTo>
                <a:lnTo>
                  <a:pt x="469203" y="413967"/>
                </a:lnTo>
                <a:lnTo>
                  <a:pt x="469203" y="434233"/>
                </a:lnTo>
                <a:lnTo>
                  <a:pt x="459522" y="472415"/>
                </a:lnTo>
                <a:lnTo>
                  <a:pt x="434769" y="504632"/>
                </a:lnTo>
                <a:lnTo>
                  <a:pt x="393883" y="527291"/>
                </a:lnTo>
                <a:lnTo>
                  <a:pt x="379881" y="532064"/>
                </a:lnTo>
                <a:lnTo>
                  <a:pt x="435483" y="532064"/>
                </a:lnTo>
                <a:lnTo>
                  <a:pt x="439079" y="529672"/>
                </a:lnTo>
                <a:lnTo>
                  <a:pt x="448757" y="522530"/>
                </a:lnTo>
                <a:lnTo>
                  <a:pt x="456282" y="512981"/>
                </a:lnTo>
                <a:lnTo>
                  <a:pt x="464890" y="503444"/>
                </a:lnTo>
                <a:lnTo>
                  <a:pt x="485345" y="461689"/>
                </a:lnTo>
                <a:lnTo>
                  <a:pt x="490727" y="437817"/>
                </a:lnTo>
                <a:lnTo>
                  <a:pt x="490727" y="413967"/>
                </a:lnTo>
                <a:lnTo>
                  <a:pt x="483190" y="375797"/>
                </a:lnTo>
                <a:lnTo>
                  <a:pt x="387416" y="168209"/>
                </a:lnTo>
                <a:lnTo>
                  <a:pt x="359438" y="131231"/>
                </a:lnTo>
                <a:lnTo>
                  <a:pt x="357470" y="130039"/>
                </a:lnTo>
                <a:close/>
              </a:path>
              <a:path w="490855" h="554989">
                <a:moveTo>
                  <a:pt x="289489" y="106167"/>
                </a:moveTo>
                <a:lnTo>
                  <a:pt x="273344" y="108584"/>
                </a:lnTo>
                <a:lnTo>
                  <a:pt x="260424" y="111002"/>
                </a:lnTo>
                <a:lnTo>
                  <a:pt x="244281" y="114549"/>
                </a:lnTo>
                <a:lnTo>
                  <a:pt x="230303" y="121682"/>
                </a:lnTo>
                <a:lnTo>
                  <a:pt x="343620" y="121682"/>
                </a:lnTo>
                <a:lnTo>
                  <a:pt x="333600" y="115692"/>
                </a:lnTo>
                <a:lnTo>
                  <a:pt x="318540" y="111002"/>
                </a:lnTo>
                <a:lnTo>
                  <a:pt x="304562" y="108584"/>
                </a:lnTo>
                <a:lnTo>
                  <a:pt x="289489" y="106167"/>
                </a:lnTo>
                <a:close/>
              </a:path>
              <a:path w="490855" h="554989">
                <a:moveTo>
                  <a:pt x="13990" y="0"/>
                </a:moveTo>
                <a:lnTo>
                  <a:pt x="10750" y="0"/>
                </a:lnTo>
                <a:lnTo>
                  <a:pt x="5382" y="2417"/>
                </a:lnTo>
                <a:lnTo>
                  <a:pt x="2142" y="3560"/>
                </a:lnTo>
                <a:lnTo>
                  <a:pt x="0" y="7107"/>
                </a:lnTo>
                <a:lnTo>
                  <a:pt x="0" y="16763"/>
                </a:lnTo>
                <a:lnTo>
                  <a:pt x="24752" y="70353"/>
                </a:lnTo>
                <a:lnTo>
                  <a:pt x="54888" y="99059"/>
                </a:lnTo>
                <a:lnTo>
                  <a:pt x="79641" y="105024"/>
                </a:lnTo>
                <a:lnTo>
                  <a:pt x="91476" y="102620"/>
                </a:lnTo>
                <a:lnTo>
                  <a:pt x="103311" y="101345"/>
                </a:lnTo>
                <a:lnTo>
                  <a:pt x="114074" y="96642"/>
                </a:lnTo>
                <a:lnTo>
                  <a:pt x="115144" y="96642"/>
                </a:lnTo>
                <a:lnTo>
                  <a:pt x="119454" y="95381"/>
                </a:lnTo>
                <a:lnTo>
                  <a:pt x="120539" y="93095"/>
                </a:lnTo>
                <a:lnTo>
                  <a:pt x="139880" y="82295"/>
                </a:lnTo>
                <a:lnTo>
                  <a:pt x="71033" y="82295"/>
                </a:lnTo>
                <a:lnTo>
                  <a:pt x="19370" y="5964"/>
                </a:lnTo>
                <a:lnTo>
                  <a:pt x="17215" y="3560"/>
                </a:lnTo>
                <a:lnTo>
                  <a:pt x="13990" y="0"/>
                </a:lnTo>
                <a:close/>
              </a:path>
              <a:path w="490855" h="554989">
                <a:moveTo>
                  <a:pt x="177570" y="53720"/>
                </a:moveTo>
                <a:lnTo>
                  <a:pt x="165722" y="53720"/>
                </a:lnTo>
                <a:lnTo>
                  <a:pt x="151744" y="54863"/>
                </a:lnTo>
                <a:lnTo>
                  <a:pt x="135599" y="60828"/>
                </a:lnTo>
                <a:lnTo>
                  <a:pt x="111931" y="72770"/>
                </a:lnTo>
                <a:lnTo>
                  <a:pt x="110846" y="73913"/>
                </a:lnTo>
                <a:lnTo>
                  <a:pt x="102239" y="77592"/>
                </a:lnTo>
                <a:lnTo>
                  <a:pt x="91476" y="79878"/>
                </a:lnTo>
                <a:lnTo>
                  <a:pt x="80711" y="82295"/>
                </a:lnTo>
                <a:lnTo>
                  <a:pt x="139880" y="82295"/>
                </a:lnTo>
                <a:lnTo>
                  <a:pt x="144210" y="79878"/>
                </a:lnTo>
                <a:lnTo>
                  <a:pt x="157127" y="76331"/>
                </a:lnTo>
                <a:lnTo>
                  <a:pt x="207168" y="76331"/>
                </a:lnTo>
                <a:lnTo>
                  <a:pt x="204465" y="72770"/>
                </a:lnTo>
                <a:lnTo>
                  <a:pt x="198013" y="64388"/>
                </a:lnTo>
                <a:lnTo>
                  <a:pt x="187250" y="59685"/>
                </a:lnTo>
                <a:lnTo>
                  <a:pt x="177570" y="5372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0687" name="object 31">
            <a:extLst>
              <a:ext uri="{FF2B5EF4-FFF2-40B4-BE49-F238E27FC236}">
                <a16:creationId xmlns:a16="http://schemas.microsoft.com/office/drawing/2014/main" id="{E45A0249-8D1A-497C-9310-3459411C54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0163" y="836613"/>
            <a:ext cx="2401887" cy="195262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67E54CF6-272D-47AE-B993-354E243D9D33}"/>
              </a:ext>
            </a:extLst>
          </p:cNvPr>
          <p:cNvSpPr txBox="1"/>
          <p:nvPr/>
        </p:nvSpPr>
        <p:spPr>
          <a:xfrm>
            <a:off x="1274763" y="1114425"/>
            <a:ext cx="2832100" cy="2794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u="heavy" dirty="0">
                <a:solidFill>
                  <a:srgbClr val="00BBF2"/>
                </a:solidFill>
                <a:latin typeface="Segoe UI"/>
                <a:cs typeface="Segoe UI"/>
                <a:hlinkClick r:id="rId17"/>
              </a:rPr>
              <a:t>h</a:t>
            </a:r>
            <a:r>
              <a:rPr sz="2000" u="heavy" spc="5" dirty="0">
                <a:solidFill>
                  <a:srgbClr val="00BBF2"/>
                </a:solidFill>
                <a:latin typeface="Segoe UI"/>
                <a:cs typeface="Segoe UI"/>
                <a:hlinkClick r:id="rId17"/>
              </a:rPr>
              <a:t>t</a:t>
            </a:r>
            <a:r>
              <a:rPr sz="2000" u="heavy" dirty="0">
                <a:solidFill>
                  <a:srgbClr val="00BBF2"/>
                </a:solidFill>
                <a:latin typeface="Segoe UI"/>
                <a:cs typeface="Segoe UI"/>
                <a:hlinkClick r:id="rId17"/>
              </a:rPr>
              <a:t>tp:/</a:t>
            </a:r>
            <a:r>
              <a:rPr sz="2000" u="heavy" spc="-5" dirty="0">
                <a:solidFill>
                  <a:srgbClr val="00BBF2"/>
                </a:solidFill>
                <a:latin typeface="Segoe UI"/>
                <a:cs typeface="Segoe UI"/>
                <a:hlinkClick r:id="rId17"/>
              </a:rPr>
              <a:t>/</a:t>
            </a:r>
            <a:r>
              <a:rPr sz="2000" u="heavy" spc="-100" dirty="0">
                <a:solidFill>
                  <a:srgbClr val="00BBF2"/>
                </a:solidFill>
                <a:latin typeface="Segoe UI"/>
                <a:cs typeface="Segoe UI"/>
                <a:hlinkClick r:id="rId17"/>
              </a:rPr>
              <a:t>a</a:t>
            </a:r>
            <a:r>
              <a:rPr sz="2000" u="heavy" spc="-105" dirty="0">
                <a:solidFill>
                  <a:srgbClr val="00BBF2"/>
                </a:solidFill>
                <a:latin typeface="Segoe UI"/>
                <a:cs typeface="Segoe UI"/>
                <a:hlinkClick r:id="rId17"/>
              </a:rPr>
              <a:t>zu</a:t>
            </a:r>
            <a:r>
              <a:rPr sz="2000" u="heavy" spc="-125" dirty="0">
                <a:solidFill>
                  <a:srgbClr val="00BBF2"/>
                </a:solidFill>
                <a:latin typeface="Segoe UI"/>
                <a:cs typeface="Segoe UI"/>
                <a:hlinkClick r:id="rId17"/>
              </a:rPr>
              <a:t>r</a:t>
            </a:r>
            <a:r>
              <a:rPr sz="2000" u="heavy" spc="-100" dirty="0">
                <a:solidFill>
                  <a:srgbClr val="00BBF2"/>
                </a:solidFill>
                <a:latin typeface="Segoe UI"/>
                <a:cs typeface="Segoe UI"/>
                <a:hlinkClick r:id="rId17"/>
              </a:rPr>
              <a:t>e.c</a:t>
            </a:r>
            <a:r>
              <a:rPr sz="2000" u="heavy" spc="-95" dirty="0">
                <a:solidFill>
                  <a:srgbClr val="00BBF2"/>
                </a:solidFill>
                <a:latin typeface="Segoe UI"/>
                <a:cs typeface="Segoe UI"/>
                <a:hlinkClick r:id="rId17"/>
              </a:rPr>
              <a:t>om</a:t>
            </a:r>
            <a:r>
              <a:rPr sz="2000" u="heavy" spc="-100" dirty="0">
                <a:solidFill>
                  <a:srgbClr val="00BBF2"/>
                </a:solidFill>
                <a:latin typeface="Segoe UI"/>
                <a:cs typeface="Segoe UI"/>
                <a:hlinkClick r:id="rId17"/>
              </a:rPr>
              <a:t>/</a:t>
            </a:r>
            <a:r>
              <a:rPr sz="2000" u="heavy" spc="-105" dirty="0">
                <a:solidFill>
                  <a:srgbClr val="00BBF2"/>
                </a:solidFill>
                <a:latin typeface="Segoe UI"/>
                <a:cs typeface="Segoe UI"/>
                <a:hlinkClick r:id="rId17"/>
              </a:rPr>
              <a:t>C</a:t>
            </a:r>
            <a:r>
              <a:rPr sz="2000" u="heavy" spc="-110" dirty="0">
                <a:solidFill>
                  <a:srgbClr val="00BBF2"/>
                </a:solidFill>
                <a:latin typeface="Segoe UI"/>
                <a:cs typeface="Segoe UI"/>
                <a:hlinkClick r:id="rId17"/>
              </a:rPr>
              <a:t>o</a:t>
            </a:r>
            <a:r>
              <a:rPr sz="2000" u="heavy" spc="-100" dirty="0">
                <a:solidFill>
                  <a:srgbClr val="00BBF2"/>
                </a:solidFill>
                <a:latin typeface="Segoe UI"/>
                <a:cs typeface="Segoe UI"/>
                <a:hlinkClick r:id="rId17"/>
              </a:rPr>
              <a:t>g</a:t>
            </a:r>
            <a:r>
              <a:rPr sz="2000" u="heavy" spc="-90" dirty="0">
                <a:solidFill>
                  <a:srgbClr val="00BBF2"/>
                </a:solidFill>
                <a:latin typeface="Segoe UI"/>
                <a:cs typeface="Segoe UI"/>
                <a:hlinkClick r:id="rId17"/>
              </a:rPr>
              <a:t>n</a:t>
            </a:r>
            <a:r>
              <a:rPr sz="2000" u="heavy" spc="-105" dirty="0">
                <a:solidFill>
                  <a:srgbClr val="00BBF2"/>
                </a:solidFill>
                <a:latin typeface="Segoe UI"/>
                <a:cs typeface="Segoe UI"/>
                <a:hlinkClick r:id="rId17"/>
              </a:rPr>
              <a:t>iti</a:t>
            </a:r>
            <a:r>
              <a:rPr sz="2000" u="heavy" spc="-110" dirty="0">
                <a:solidFill>
                  <a:srgbClr val="00BBF2"/>
                </a:solidFill>
                <a:latin typeface="Segoe UI"/>
                <a:cs typeface="Segoe UI"/>
                <a:hlinkClick r:id="rId17"/>
              </a:rPr>
              <a:t>v</a:t>
            </a:r>
            <a:r>
              <a:rPr sz="2000" u="heavy" dirty="0">
                <a:solidFill>
                  <a:srgbClr val="00BBF2"/>
                </a:solidFill>
                <a:latin typeface="Segoe UI"/>
                <a:cs typeface="Segoe UI"/>
                <a:hlinkClick r:id="rId17"/>
              </a:rPr>
              <a:t>e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70689" name="object 33">
            <a:extLst>
              <a:ext uri="{FF2B5EF4-FFF2-40B4-BE49-F238E27FC236}">
                <a16:creationId xmlns:a16="http://schemas.microsoft.com/office/drawing/2014/main" id="{4C200776-07DA-4954-8D61-675BAE0127FE}"/>
              </a:ext>
            </a:extLst>
          </p:cNvPr>
          <p:cNvSpPr>
            <a:spLocks/>
          </p:cNvSpPr>
          <p:nvPr/>
        </p:nvSpPr>
        <p:spPr bwMode="auto">
          <a:xfrm>
            <a:off x="544513" y="879475"/>
            <a:ext cx="347662" cy="423863"/>
          </a:xfrm>
          <a:custGeom>
            <a:avLst/>
            <a:gdLst>
              <a:gd name="T0" fmla="*/ 213765 w 347980"/>
              <a:gd name="T1" fmla="*/ 423671 h 424180"/>
              <a:gd name="T2" fmla="*/ 94954 w 347980"/>
              <a:gd name="T3" fmla="*/ 9143 h 424180"/>
              <a:gd name="T4" fmla="*/ 393 w 347980"/>
              <a:gd name="T5" fmla="*/ 82295 h 424180"/>
              <a:gd name="T6" fmla="*/ 21492 w 347980"/>
              <a:gd name="T7" fmla="*/ 384047 h 424180"/>
              <a:gd name="T8" fmla="*/ 239791 w 347980"/>
              <a:gd name="T9" fmla="*/ 420623 h 424180"/>
              <a:gd name="T10" fmla="*/ 336415 w 347980"/>
              <a:gd name="T11" fmla="*/ 374903 h 424180"/>
              <a:gd name="T12" fmla="*/ 202823 w 347980"/>
              <a:gd name="T13" fmla="*/ 289559 h 424180"/>
              <a:gd name="T14" fmla="*/ 60115 w 347980"/>
              <a:gd name="T15" fmla="*/ 274319 h 424180"/>
              <a:gd name="T16" fmla="*/ 98892 w 347980"/>
              <a:gd name="T17" fmla="*/ 246887 h 424180"/>
              <a:gd name="T18" fmla="*/ 93082 w 347980"/>
              <a:gd name="T19" fmla="*/ 240791 h 424180"/>
              <a:gd name="T20" fmla="*/ 81046 w 347980"/>
              <a:gd name="T21" fmla="*/ 234695 h 424180"/>
              <a:gd name="T22" fmla="*/ 61661 w 347980"/>
              <a:gd name="T23" fmla="*/ 219455 h 424180"/>
              <a:gd name="T24" fmla="*/ 57387 w 347980"/>
              <a:gd name="T25" fmla="*/ 195071 h 424180"/>
              <a:gd name="T26" fmla="*/ 70972 w 347980"/>
              <a:gd name="T27" fmla="*/ 176783 h 424180"/>
              <a:gd name="T28" fmla="*/ 347299 w 347980"/>
              <a:gd name="T29" fmla="*/ 124967 h 424180"/>
              <a:gd name="T30" fmla="*/ 86453 w 347980"/>
              <a:gd name="T31" fmla="*/ 115823 h 424180"/>
              <a:gd name="T32" fmla="*/ 43516 w 347980"/>
              <a:gd name="T33" fmla="*/ 94487 h 424180"/>
              <a:gd name="T34" fmla="*/ 76798 w 347980"/>
              <a:gd name="T35" fmla="*/ 42671 h 424180"/>
              <a:gd name="T36" fmla="*/ 140034 w 347980"/>
              <a:gd name="T37" fmla="*/ 30479 h 424180"/>
              <a:gd name="T38" fmla="*/ 287779 w 347980"/>
              <a:gd name="T39" fmla="*/ 18287 h 424180"/>
              <a:gd name="T40" fmla="*/ 199509 w 347980"/>
              <a:gd name="T41" fmla="*/ 179831 h 424180"/>
              <a:gd name="T42" fmla="*/ 223284 w 347980"/>
              <a:gd name="T43" fmla="*/ 219455 h 424180"/>
              <a:gd name="T44" fmla="*/ 210180 w 347980"/>
              <a:gd name="T45" fmla="*/ 262127 h 424180"/>
              <a:gd name="T46" fmla="*/ 232249 w 347980"/>
              <a:gd name="T47" fmla="*/ 286511 h 424180"/>
              <a:gd name="T48" fmla="*/ 239330 w 347980"/>
              <a:gd name="T49" fmla="*/ 274319 h 424180"/>
              <a:gd name="T50" fmla="*/ 110526 w 347980"/>
              <a:gd name="T51" fmla="*/ 173735 h 424180"/>
              <a:gd name="T52" fmla="*/ 79104 w 347980"/>
              <a:gd name="T53" fmla="*/ 198119 h 424180"/>
              <a:gd name="T54" fmla="*/ 79878 w 347980"/>
              <a:gd name="T55" fmla="*/ 207263 h 424180"/>
              <a:gd name="T56" fmla="*/ 86867 w 347980"/>
              <a:gd name="T57" fmla="*/ 213359 h 424180"/>
              <a:gd name="T58" fmla="*/ 100440 w 347980"/>
              <a:gd name="T59" fmla="*/ 219455 h 424180"/>
              <a:gd name="T60" fmla="*/ 112455 w 347980"/>
              <a:gd name="T61" fmla="*/ 225551 h 424180"/>
              <a:gd name="T62" fmla="*/ 120609 w 347980"/>
              <a:gd name="T63" fmla="*/ 240791 h 424180"/>
              <a:gd name="T64" fmla="*/ 118277 w 347980"/>
              <a:gd name="T65" fmla="*/ 262127 h 424180"/>
              <a:gd name="T66" fmla="*/ 102763 w 347980"/>
              <a:gd name="T67" fmla="*/ 274319 h 424180"/>
              <a:gd name="T68" fmla="*/ 163396 w 347980"/>
              <a:gd name="T69" fmla="*/ 274319 h 424180"/>
              <a:gd name="T70" fmla="*/ 131349 w 347980"/>
              <a:gd name="T71" fmla="*/ 234695 h 424180"/>
              <a:gd name="T72" fmla="*/ 149864 w 347980"/>
              <a:gd name="T73" fmla="*/ 182879 h 424180"/>
              <a:gd name="T74" fmla="*/ 186141 w 347980"/>
              <a:gd name="T75" fmla="*/ 277367 h 424180"/>
              <a:gd name="T76" fmla="*/ 260210 w 347980"/>
              <a:gd name="T77" fmla="*/ 173735 h 424180"/>
              <a:gd name="T78" fmla="*/ 346648 w 347980"/>
              <a:gd name="T79" fmla="*/ 274319 h 424180"/>
              <a:gd name="T80" fmla="*/ 73688 w 347980"/>
              <a:gd name="T81" fmla="*/ 259079 h 424180"/>
              <a:gd name="T82" fmla="*/ 56613 w 347980"/>
              <a:gd name="T83" fmla="*/ 249935 h 424180"/>
              <a:gd name="T84" fmla="*/ 97334 w 347980"/>
              <a:gd name="T85" fmla="*/ 252983 h 424180"/>
              <a:gd name="T86" fmla="*/ 80653 w 347980"/>
              <a:gd name="T87" fmla="*/ 195071 h 424180"/>
              <a:gd name="T88" fmla="*/ 106262 w 347980"/>
              <a:gd name="T89" fmla="*/ 192023 h 424180"/>
              <a:gd name="T90" fmla="*/ 106262 w 347980"/>
              <a:gd name="T91" fmla="*/ 192023 h 424180"/>
              <a:gd name="T92" fmla="*/ 218133 w 347980"/>
              <a:gd name="T93" fmla="*/ 30479 h 424180"/>
              <a:gd name="T94" fmla="*/ 277826 w 347980"/>
              <a:gd name="T95" fmla="*/ 45719 h 424180"/>
              <a:gd name="T96" fmla="*/ 309481 w 347980"/>
              <a:gd name="T97" fmla="*/ 67055 h 424180"/>
              <a:gd name="T98" fmla="*/ 241865 w 347980"/>
              <a:gd name="T99" fmla="*/ 118871 h 424180"/>
              <a:gd name="T100" fmla="*/ 347078 w 347980"/>
              <a:gd name="T101" fmla="*/ 85343 h 424180"/>
              <a:gd name="T102" fmla="*/ 306899 w 347980"/>
              <a:gd name="T103" fmla="*/ 27431 h 424180"/>
              <a:gd name="T104" fmla="*/ 213608 w 347980"/>
              <a:gd name="T105" fmla="*/ 3047 h 424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47980" h="424180">
                <a:moveTo>
                  <a:pt x="226988" y="420623"/>
                </a:moveTo>
                <a:lnTo>
                  <a:pt x="121033" y="420623"/>
                </a:lnTo>
                <a:lnTo>
                  <a:pt x="133623" y="423671"/>
                </a:lnTo>
                <a:lnTo>
                  <a:pt x="213765" y="423671"/>
                </a:lnTo>
                <a:lnTo>
                  <a:pt x="226988" y="420623"/>
                </a:lnTo>
                <a:close/>
              </a:path>
              <a:path w="347980" h="424180">
                <a:moveTo>
                  <a:pt x="226221" y="3047"/>
                </a:moveTo>
                <a:lnTo>
                  <a:pt x="120110" y="3047"/>
                </a:lnTo>
                <a:lnTo>
                  <a:pt x="94954" y="9143"/>
                </a:lnTo>
                <a:lnTo>
                  <a:pt x="44820" y="24383"/>
                </a:lnTo>
                <a:lnTo>
                  <a:pt x="10921" y="51815"/>
                </a:lnTo>
                <a:lnTo>
                  <a:pt x="0" y="82295"/>
                </a:lnTo>
                <a:lnTo>
                  <a:pt x="393" y="82295"/>
                </a:lnTo>
                <a:lnTo>
                  <a:pt x="393" y="85343"/>
                </a:lnTo>
                <a:lnTo>
                  <a:pt x="0" y="85343"/>
                </a:lnTo>
                <a:lnTo>
                  <a:pt x="0" y="344423"/>
                </a:lnTo>
                <a:lnTo>
                  <a:pt x="21492" y="384047"/>
                </a:lnTo>
                <a:lnTo>
                  <a:pt x="71598" y="408431"/>
                </a:lnTo>
                <a:lnTo>
                  <a:pt x="83827" y="414527"/>
                </a:lnTo>
                <a:lnTo>
                  <a:pt x="108540" y="420623"/>
                </a:lnTo>
                <a:lnTo>
                  <a:pt x="239791" y="420623"/>
                </a:lnTo>
                <a:lnTo>
                  <a:pt x="285904" y="408431"/>
                </a:lnTo>
                <a:lnTo>
                  <a:pt x="316333" y="390143"/>
                </a:lnTo>
                <a:lnTo>
                  <a:pt x="327658" y="384047"/>
                </a:lnTo>
                <a:lnTo>
                  <a:pt x="336415" y="374903"/>
                </a:lnTo>
                <a:lnTo>
                  <a:pt x="342624" y="362711"/>
                </a:lnTo>
                <a:lnTo>
                  <a:pt x="346303" y="353567"/>
                </a:lnTo>
                <a:lnTo>
                  <a:pt x="346582" y="289559"/>
                </a:lnTo>
                <a:lnTo>
                  <a:pt x="202823" y="289559"/>
                </a:lnTo>
                <a:lnTo>
                  <a:pt x="192898" y="277367"/>
                </a:lnTo>
                <a:lnTo>
                  <a:pt x="73688" y="277367"/>
                </a:lnTo>
                <a:lnTo>
                  <a:pt x="69021" y="274319"/>
                </a:lnTo>
                <a:lnTo>
                  <a:pt x="60115" y="274319"/>
                </a:lnTo>
                <a:lnTo>
                  <a:pt x="56613" y="271271"/>
                </a:lnTo>
                <a:lnTo>
                  <a:pt x="56613" y="249935"/>
                </a:lnTo>
                <a:lnTo>
                  <a:pt x="98892" y="249935"/>
                </a:lnTo>
                <a:lnTo>
                  <a:pt x="98892" y="246887"/>
                </a:lnTo>
                <a:lnTo>
                  <a:pt x="98118" y="243839"/>
                </a:lnTo>
                <a:lnTo>
                  <a:pt x="97334" y="243839"/>
                </a:lnTo>
                <a:lnTo>
                  <a:pt x="96179" y="240791"/>
                </a:lnTo>
                <a:lnTo>
                  <a:pt x="93082" y="240791"/>
                </a:lnTo>
                <a:lnTo>
                  <a:pt x="91129" y="237743"/>
                </a:lnTo>
                <a:lnTo>
                  <a:pt x="88809" y="237743"/>
                </a:lnTo>
                <a:lnTo>
                  <a:pt x="86474" y="234695"/>
                </a:lnTo>
                <a:lnTo>
                  <a:pt x="81046" y="234695"/>
                </a:lnTo>
                <a:lnTo>
                  <a:pt x="78330" y="231647"/>
                </a:lnTo>
                <a:lnTo>
                  <a:pt x="70972" y="228599"/>
                </a:lnTo>
                <a:lnTo>
                  <a:pt x="65544" y="225551"/>
                </a:lnTo>
                <a:lnTo>
                  <a:pt x="61661" y="219455"/>
                </a:lnTo>
                <a:lnTo>
                  <a:pt x="58161" y="216407"/>
                </a:lnTo>
                <a:lnTo>
                  <a:pt x="56232" y="210311"/>
                </a:lnTo>
                <a:lnTo>
                  <a:pt x="56232" y="198119"/>
                </a:lnTo>
                <a:lnTo>
                  <a:pt x="57387" y="195071"/>
                </a:lnTo>
                <a:lnTo>
                  <a:pt x="59329" y="188975"/>
                </a:lnTo>
                <a:lnTo>
                  <a:pt x="61280" y="185927"/>
                </a:lnTo>
                <a:lnTo>
                  <a:pt x="63983" y="182879"/>
                </a:lnTo>
                <a:lnTo>
                  <a:pt x="70972" y="176783"/>
                </a:lnTo>
                <a:lnTo>
                  <a:pt x="74843" y="176783"/>
                </a:lnTo>
                <a:lnTo>
                  <a:pt x="79104" y="173735"/>
                </a:lnTo>
                <a:lnTo>
                  <a:pt x="347086" y="173735"/>
                </a:lnTo>
                <a:lnTo>
                  <a:pt x="347299" y="124967"/>
                </a:lnTo>
                <a:lnTo>
                  <a:pt x="135627" y="124967"/>
                </a:lnTo>
                <a:lnTo>
                  <a:pt x="117987" y="121919"/>
                </a:lnTo>
                <a:lnTo>
                  <a:pt x="101534" y="118871"/>
                </a:lnTo>
                <a:lnTo>
                  <a:pt x="86453" y="115823"/>
                </a:lnTo>
                <a:lnTo>
                  <a:pt x="72927" y="109727"/>
                </a:lnTo>
                <a:lnTo>
                  <a:pt x="61140" y="106679"/>
                </a:lnTo>
                <a:lnTo>
                  <a:pt x="51275" y="100583"/>
                </a:lnTo>
                <a:lnTo>
                  <a:pt x="43516" y="94487"/>
                </a:lnTo>
                <a:lnTo>
                  <a:pt x="38046" y="88391"/>
                </a:lnTo>
                <a:lnTo>
                  <a:pt x="35050" y="82295"/>
                </a:lnTo>
                <a:lnTo>
                  <a:pt x="36245" y="73151"/>
                </a:lnTo>
                <a:lnTo>
                  <a:pt x="76798" y="42671"/>
                </a:lnTo>
                <a:lnTo>
                  <a:pt x="90576" y="39623"/>
                </a:lnTo>
                <a:lnTo>
                  <a:pt x="105827" y="33527"/>
                </a:lnTo>
                <a:lnTo>
                  <a:pt x="122372" y="30479"/>
                </a:lnTo>
                <a:lnTo>
                  <a:pt x="140034" y="30479"/>
                </a:lnTo>
                <a:lnTo>
                  <a:pt x="158634" y="27431"/>
                </a:lnTo>
                <a:lnTo>
                  <a:pt x="306899" y="27431"/>
                </a:lnTo>
                <a:lnTo>
                  <a:pt x="299808" y="24383"/>
                </a:lnTo>
                <a:lnTo>
                  <a:pt x="287779" y="18287"/>
                </a:lnTo>
                <a:lnTo>
                  <a:pt x="226221" y="3047"/>
                </a:lnTo>
                <a:close/>
              </a:path>
              <a:path w="347980" h="424180">
                <a:moveTo>
                  <a:pt x="260210" y="173735"/>
                </a:moveTo>
                <a:lnTo>
                  <a:pt x="187574" y="173735"/>
                </a:lnTo>
                <a:lnTo>
                  <a:pt x="199509" y="179831"/>
                </a:lnTo>
                <a:lnTo>
                  <a:pt x="208702" y="185927"/>
                </a:lnTo>
                <a:lnTo>
                  <a:pt x="216547" y="195071"/>
                </a:lnTo>
                <a:lnTo>
                  <a:pt x="221303" y="207263"/>
                </a:lnTo>
                <a:lnTo>
                  <a:pt x="223284" y="219455"/>
                </a:lnTo>
                <a:lnTo>
                  <a:pt x="222281" y="234695"/>
                </a:lnTo>
                <a:lnTo>
                  <a:pt x="219110" y="246887"/>
                </a:lnTo>
                <a:lnTo>
                  <a:pt x="213785" y="259079"/>
                </a:lnTo>
                <a:lnTo>
                  <a:pt x="210180" y="262127"/>
                </a:lnTo>
                <a:lnTo>
                  <a:pt x="209406" y="262127"/>
                </a:lnTo>
                <a:lnTo>
                  <a:pt x="209025" y="265175"/>
                </a:lnTo>
                <a:lnTo>
                  <a:pt x="208632" y="265175"/>
                </a:lnTo>
                <a:lnTo>
                  <a:pt x="232249" y="286511"/>
                </a:lnTo>
                <a:lnTo>
                  <a:pt x="202823" y="289559"/>
                </a:lnTo>
                <a:lnTo>
                  <a:pt x="346582" y="289559"/>
                </a:lnTo>
                <a:lnTo>
                  <a:pt x="346648" y="274319"/>
                </a:lnTo>
                <a:lnTo>
                  <a:pt x="239330" y="274319"/>
                </a:lnTo>
                <a:lnTo>
                  <a:pt x="239280" y="176783"/>
                </a:lnTo>
                <a:lnTo>
                  <a:pt x="260210" y="173735"/>
                </a:lnTo>
                <a:close/>
              </a:path>
              <a:path w="347980" h="424180">
                <a:moveTo>
                  <a:pt x="171775" y="173735"/>
                </a:moveTo>
                <a:lnTo>
                  <a:pt x="110526" y="173735"/>
                </a:lnTo>
                <a:lnTo>
                  <a:pt x="114001" y="176783"/>
                </a:lnTo>
                <a:lnTo>
                  <a:pt x="117122" y="176783"/>
                </a:lnTo>
                <a:lnTo>
                  <a:pt x="117122" y="198119"/>
                </a:lnTo>
                <a:lnTo>
                  <a:pt x="79104" y="198119"/>
                </a:lnTo>
                <a:lnTo>
                  <a:pt x="78723" y="201167"/>
                </a:lnTo>
                <a:lnTo>
                  <a:pt x="78723" y="204215"/>
                </a:lnTo>
                <a:lnTo>
                  <a:pt x="79104" y="204215"/>
                </a:lnTo>
                <a:lnTo>
                  <a:pt x="79878" y="207263"/>
                </a:lnTo>
                <a:lnTo>
                  <a:pt x="82225" y="207263"/>
                </a:lnTo>
                <a:lnTo>
                  <a:pt x="83771" y="210311"/>
                </a:lnTo>
                <a:lnTo>
                  <a:pt x="84926" y="210311"/>
                </a:lnTo>
                <a:lnTo>
                  <a:pt x="86867" y="213359"/>
                </a:lnTo>
                <a:lnTo>
                  <a:pt x="91510" y="213359"/>
                </a:lnTo>
                <a:lnTo>
                  <a:pt x="93857" y="216407"/>
                </a:lnTo>
                <a:lnTo>
                  <a:pt x="96560" y="216407"/>
                </a:lnTo>
                <a:lnTo>
                  <a:pt x="100440" y="219455"/>
                </a:lnTo>
                <a:lnTo>
                  <a:pt x="103942" y="219455"/>
                </a:lnTo>
                <a:lnTo>
                  <a:pt x="106643" y="222503"/>
                </a:lnTo>
                <a:lnTo>
                  <a:pt x="109752" y="222503"/>
                </a:lnTo>
                <a:lnTo>
                  <a:pt x="112455" y="225551"/>
                </a:lnTo>
                <a:lnTo>
                  <a:pt x="114406" y="228599"/>
                </a:lnTo>
                <a:lnTo>
                  <a:pt x="116729" y="231647"/>
                </a:lnTo>
                <a:lnTo>
                  <a:pt x="118277" y="234695"/>
                </a:lnTo>
                <a:lnTo>
                  <a:pt x="120609" y="240791"/>
                </a:lnTo>
                <a:lnTo>
                  <a:pt x="121383" y="243839"/>
                </a:lnTo>
                <a:lnTo>
                  <a:pt x="121383" y="252983"/>
                </a:lnTo>
                <a:lnTo>
                  <a:pt x="120216" y="256031"/>
                </a:lnTo>
                <a:lnTo>
                  <a:pt x="118277" y="262127"/>
                </a:lnTo>
                <a:lnTo>
                  <a:pt x="116348" y="265175"/>
                </a:lnTo>
                <a:lnTo>
                  <a:pt x="113620" y="268223"/>
                </a:lnTo>
                <a:lnTo>
                  <a:pt x="106643" y="271271"/>
                </a:lnTo>
                <a:lnTo>
                  <a:pt x="102763" y="274319"/>
                </a:lnTo>
                <a:lnTo>
                  <a:pt x="98118" y="274319"/>
                </a:lnTo>
                <a:lnTo>
                  <a:pt x="93463" y="277367"/>
                </a:lnTo>
                <a:lnTo>
                  <a:pt x="176832" y="277367"/>
                </a:lnTo>
                <a:lnTo>
                  <a:pt x="163396" y="274319"/>
                </a:lnTo>
                <a:lnTo>
                  <a:pt x="151782" y="268223"/>
                </a:lnTo>
                <a:lnTo>
                  <a:pt x="140971" y="259079"/>
                </a:lnTo>
                <a:lnTo>
                  <a:pt x="134462" y="246887"/>
                </a:lnTo>
                <a:lnTo>
                  <a:pt x="131349" y="234695"/>
                </a:lnTo>
                <a:lnTo>
                  <a:pt x="131877" y="219455"/>
                </a:lnTo>
                <a:lnTo>
                  <a:pt x="134377" y="204215"/>
                </a:lnTo>
                <a:lnTo>
                  <a:pt x="138706" y="195071"/>
                </a:lnTo>
                <a:lnTo>
                  <a:pt x="149864" y="182879"/>
                </a:lnTo>
                <a:lnTo>
                  <a:pt x="160676" y="176783"/>
                </a:lnTo>
                <a:lnTo>
                  <a:pt x="171775" y="173735"/>
                </a:lnTo>
                <a:close/>
              </a:path>
              <a:path w="347980" h="424180">
                <a:moveTo>
                  <a:pt x="190417" y="274319"/>
                </a:moveTo>
                <a:lnTo>
                  <a:pt x="186141" y="277367"/>
                </a:lnTo>
                <a:lnTo>
                  <a:pt x="192898" y="277367"/>
                </a:lnTo>
                <a:lnTo>
                  <a:pt x="190417" y="274319"/>
                </a:lnTo>
                <a:close/>
              </a:path>
              <a:path w="347980" h="424180">
                <a:moveTo>
                  <a:pt x="347086" y="173735"/>
                </a:moveTo>
                <a:lnTo>
                  <a:pt x="260210" y="173735"/>
                </a:lnTo>
                <a:lnTo>
                  <a:pt x="260210" y="256031"/>
                </a:lnTo>
                <a:lnTo>
                  <a:pt x="294723" y="256031"/>
                </a:lnTo>
                <a:lnTo>
                  <a:pt x="295500" y="274319"/>
                </a:lnTo>
                <a:lnTo>
                  <a:pt x="346648" y="274319"/>
                </a:lnTo>
                <a:lnTo>
                  <a:pt x="347086" y="173735"/>
                </a:lnTo>
                <a:close/>
              </a:path>
              <a:path w="347980" h="424180">
                <a:moveTo>
                  <a:pt x="93463" y="256031"/>
                </a:moveTo>
                <a:lnTo>
                  <a:pt x="69021" y="256031"/>
                </a:lnTo>
                <a:lnTo>
                  <a:pt x="73688" y="259079"/>
                </a:lnTo>
                <a:lnTo>
                  <a:pt x="91903" y="259079"/>
                </a:lnTo>
                <a:lnTo>
                  <a:pt x="93463" y="256031"/>
                </a:lnTo>
                <a:close/>
              </a:path>
              <a:path w="347980" h="424180">
                <a:moveTo>
                  <a:pt x="98892" y="249935"/>
                </a:moveTo>
                <a:lnTo>
                  <a:pt x="56613" y="249935"/>
                </a:lnTo>
                <a:lnTo>
                  <a:pt x="60508" y="252983"/>
                </a:lnTo>
                <a:lnTo>
                  <a:pt x="64757" y="256031"/>
                </a:lnTo>
                <a:lnTo>
                  <a:pt x="96179" y="256031"/>
                </a:lnTo>
                <a:lnTo>
                  <a:pt x="97334" y="252983"/>
                </a:lnTo>
                <a:lnTo>
                  <a:pt x="98499" y="252983"/>
                </a:lnTo>
                <a:lnTo>
                  <a:pt x="98892" y="249935"/>
                </a:lnTo>
                <a:close/>
              </a:path>
              <a:path w="347980" h="424180">
                <a:moveTo>
                  <a:pt x="113620" y="195071"/>
                </a:moveTo>
                <a:lnTo>
                  <a:pt x="80653" y="195071"/>
                </a:lnTo>
                <a:lnTo>
                  <a:pt x="79878" y="198119"/>
                </a:lnTo>
                <a:lnTo>
                  <a:pt x="115574" y="198119"/>
                </a:lnTo>
                <a:lnTo>
                  <a:pt x="113620" y="195071"/>
                </a:lnTo>
                <a:close/>
              </a:path>
              <a:path w="347980" h="424180">
                <a:moveTo>
                  <a:pt x="106262" y="192023"/>
                </a:moveTo>
                <a:lnTo>
                  <a:pt x="86093" y="192023"/>
                </a:lnTo>
                <a:lnTo>
                  <a:pt x="82997" y="195071"/>
                </a:lnTo>
                <a:lnTo>
                  <a:pt x="110133" y="195071"/>
                </a:lnTo>
                <a:lnTo>
                  <a:pt x="106262" y="192023"/>
                </a:lnTo>
                <a:close/>
              </a:path>
              <a:path w="347980" h="424180">
                <a:moveTo>
                  <a:pt x="306899" y="27431"/>
                </a:moveTo>
                <a:lnTo>
                  <a:pt x="179679" y="27431"/>
                </a:lnTo>
                <a:lnTo>
                  <a:pt x="199544" y="30479"/>
                </a:lnTo>
                <a:lnTo>
                  <a:pt x="218133" y="30479"/>
                </a:lnTo>
                <a:lnTo>
                  <a:pt x="235351" y="33527"/>
                </a:lnTo>
                <a:lnTo>
                  <a:pt x="251103" y="36575"/>
                </a:lnTo>
                <a:lnTo>
                  <a:pt x="265293" y="39623"/>
                </a:lnTo>
                <a:lnTo>
                  <a:pt x="277826" y="45719"/>
                </a:lnTo>
                <a:lnTo>
                  <a:pt x="288606" y="48767"/>
                </a:lnTo>
                <a:lnTo>
                  <a:pt x="297539" y="54863"/>
                </a:lnTo>
                <a:lnTo>
                  <a:pt x="304529" y="60959"/>
                </a:lnTo>
                <a:lnTo>
                  <a:pt x="309481" y="67055"/>
                </a:lnTo>
                <a:lnTo>
                  <a:pt x="312300" y="73151"/>
                </a:lnTo>
                <a:lnTo>
                  <a:pt x="311137" y="79247"/>
                </a:lnTo>
                <a:lnTo>
                  <a:pt x="282876" y="106679"/>
                </a:lnTo>
                <a:lnTo>
                  <a:pt x="241865" y="118871"/>
                </a:lnTo>
                <a:lnTo>
                  <a:pt x="207757" y="124967"/>
                </a:lnTo>
                <a:lnTo>
                  <a:pt x="347299" y="124967"/>
                </a:lnTo>
                <a:lnTo>
                  <a:pt x="347471" y="85343"/>
                </a:lnTo>
                <a:lnTo>
                  <a:pt x="347078" y="85343"/>
                </a:lnTo>
                <a:lnTo>
                  <a:pt x="347471" y="82295"/>
                </a:lnTo>
                <a:lnTo>
                  <a:pt x="325798" y="39623"/>
                </a:lnTo>
                <a:lnTo>
                  <a:pt x="313989" y="30479"/>
                </a:lnTo>
                <a:lnTo>
                  <a:pt x="306899" y="27431"/>
                </a:lnTo>
                <a:close/>
              </a:path>
              <a:path w="347980" h="424180">
                <a:moveTo>
                  <a:pt x="200888" y="0"/>
                </a:moveTo>
                <a:lnTo>
                  <a:pt x="146965" y="0"/>
                </a:lnTo>
                <a:lnTo>
                  <a:pt x="133350" y="3047"/>
                </a:lnTo>
                <a:lnTo>
                  <a:pt x="213608" y="3047"/>
                </a:lnTo>
                <a:lnTo>
                  <a:pt x="2008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0690" name="object 34">
            <a:extLst>
              <a:ext uri="{FF2B5EF4-FFF2-40B4-BE49-F238E27FC236}">
                <a16:creationId xmlns:a16="http://schemas.microsoft.com/office/drawing/2014/main" id="{66A9EA79-0883-469D-A736-49D805E9E93A}"/>
              </a:ext>
            </a:extLst>
          </p:cNvPr>
          <p:cNvSpPr>
            <a:spLocks/>
          </p:cNvSpPr>
          <p:nvPr/>
        </p:nvSpPr>
        <p:spPr bwMode="auto">
          <a:xfrm>
            <a:off x="600075" y="1041400"/>
            <a:ext cx="249238" cy="131763"/>
          </a:xfrm>
          <a:custGeom>
            <a:avLst/>
            <a:gdLst>
              <a:gd name="T0" fmla="*/ 0 w 248919"/>
              <a:gd name="T1" fmla="*/ 132587 h 132715"/>
              <a:gd name="T2" fmla="*/ 248411 w 248919"/>
              <a:gd name="T3" fmla="*/ 132587 h 132715"/>
              <a:gd name="T4" fmla="*/ 248411 w 248919"/>
              <a:gd name="T5" fmla="*/ 0 h 132715"/>
              <a:gd name="T6" fmla="*/ 0 w 248919"/>
              <a:gd name="T7" fmla="*/ 0 h 132715"/>
              <a:gd name="T8" fmla="*/ 0 w 248919"/>
              <a:gd name="T9" fmla="*/ 132587 h 132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8919" h="132715">
                <a:moveTo>
                  <a:pt x="0" y="132587"/>
                </a:moveTo>
                <a:lnTo>
                  <a:pt x="248411" y="132587"/>
                </a:lnTo>
                <a:lnTo>
                  <a:pt x="248411" y="0"/>
                </a:lnTo>
                <a:lnTo>
                  <a:pt x="0" y="0"/>
                </a:lnTo>
                <a:lnTo>
                  <a:pt x="0" y="13258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0691" name="object 35">
            <a:extLst>
              <a:ext uri="{FF2B5EF4-FFF2-40B4-BE49-F238E27FC236}">
                <a16:creationId xmlns:a16="http://schemas.microsoft.com/office/drawing/2014/main" id="{85F0198C-E8A7-4D9D-9737-272ED34643B6}"/>
              </a:ext>
            </a:extLst>
          </p:cNvPr>
          <p:cNvSpPr>
            <a:spLocks/>
          </p:cNvSpPr>
          <p:nvPr/>
        </p:nvSpPr>
        <p:spPr bwMode="auto">
          <a:xfrm>
            <a:off x="600075" y="1041400"/>
            <a:ext cx="249238" cy="131763"/>
          </a:xfrm>
          <a:custGeom>
            <a:avLst/>
            <a:gdLst>
              <a:gd name="T0" fmla="*/ 0 w 248919"/>
              <a:gd name="T1" fmla="*/ 132587 h 132715"/>
              <a:gd name="T2" fmla="*/ 248411 w 248919"/>
              <a:gd name="T3" fmla="*/ 132587 h 132715"/>
              <a:gd name="T4" fmla="*/ 248411 w 248919"/>
              <a:gd name="T5" fmla="*/ 0 h 132715"/>
              <a:gd name="T6" fmla="*/ 0 w 248919"/>
              <a:gd name="T7" fmla="*/ 0 h 132715"/>
              <a:gd name="T8" fmla="*/ 0 w 248919"/>
              <a:gd name="T9" fmla="*/ 132587 h 132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8919" h="132715">
                <a:moveTo>
                  <a:pt x="0" y="132587"/>
                </a:moveTo>
                <a:lnTo>
                  <a:pt x="248411" y="132587"/>
                </a:lnTo>
                <a:lnTo>
                  <a:pt x="248411" y="0"/>
                </a:lnTo>
                <a:lnTo>
                  <a:pt x="0" y="0"/>
                </a:lnTo>
                <a:lnTo>
                  <a:pt x="0" y="132587"/>
                </a:lnTo>
                <a:close/>
              </a:path>
            </a:pathLst>
          </a:custGeom>
          <a:noFill/>
          <a:ln w="9143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object 2">
            <a:extLst>
              <a:ext uri="{FF2B5EF4-FFF2-40B4-BE49-F238E27FC236}">
                <a16:creationId xmlns:a16="http://schemas.microsoft.com/office/drawing/2014/main" id="{16AA000F-B0E3-4E58-87CD-3571685F1EFC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5334000" cy="6858000"/>
          </a:xfrm>
          <a:custGeom>
            <a:avLst/>
            <a:gdLst>
              <a:gd name="T0" fmla="*/ 0 w 5334000"/>
              <a:gd name="T1" fmla="*/ 6857999 h 6858000"/>
              <a:gd name="T2" fmla="*/ 5333999 w 5334000"/>
              <a:gd name="T3" fmla="*/ 6857999 h 6858000"/>
              <a:gd name="T4" fmla="*/ 5333999 w 5334000"/>
              <a:gd name="T5" fmla="*/ 0 h 6858000"/>
              <a:gd name="T6" fmla="*/ 0 w 5334000"/>
              <a:gd name="T7" fmla="*/ 0 h 6858000"/>
              <a:gd name="T8" fmla="*/ 0 w 533400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34000" h="6858000">
                <a:moveTo>
                  <a:pt x="0" y="6857999"/>
                </a:moveTo>
                <a:lnTo>
                  <a:pt x="5333999" y="6857999"/>
                </a:lnTo>
                <a:lnTo>
                  <a:pt x="53339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001F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1683" name="object 3">
            <a:extLst>
              <a:ext uri="{FF2B5EF4-FFF2-40B4-BE49-F238E27FC236}">
                <a16:creationId xmlns:a16="http://schemas.microsoft.com/office/drawing/2014/main" id="{B1A30C71-107F-4F73-B728-1FCCBD7F8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838" y="4084638"/>
            <a:ext cx="3265487" cy="4953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684" name="object 4">
            <a:extLst>
              <a:ext uri="{FF2B5EF4-FFF2-40B4-BE49-F238E27FC236}">
                <a16:creationId xmlns:a16="http://schemas.microsoft.com/office/drawing/2014/main" id="{5B53F08E-B28B-44DB-942E-A11AC3DE5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838" y="4824413"/>
            <a:ext cx="3322637" cy="496887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685" name="object 5">
            <a:extLst>
              <a:ext uri="{FF2B5EF4-FFF2-40B4-BE49-F238E27FC236}">
                <a16:creationId xmlns:a16="http://schemas.microsoft.com/office/drawing/2014/main" id="{0CDD3BCA-D75F-4E0F-BEAA-DC03DF3B89DB}"/>
              </a:ext>
            </a:extLst>
          </p:cNvPr>
          <p:cNvSpPr>
            <a:spLocks/>
          </p:cNvSpPr>
          <p:nvPr/>
        </p:nvSpPr>
        <p:spPr bwMode="auto">
          <a:xfrm>
            <a:off x="5334000" y="0"/>
            <a:ext cx="6858000" cy="6854825"/>
          </a:xfrm>
          <a:custGeom>
            <a:avLst/>
            <a:gdLst>
              <a:gd name="T0" fmla="*/ 0 w 6858000"/>
              <a:gd name="T1" fmla="*/ 6854951 h 6855459"/>
              <a:gd name="T2" fmla="*/ 6857999 w 6858000"/>
              <a:gd name="T3" fmla="*/ 6854951 h 6855459"/>
              <a:gd name="T4" fmla="*/ 6857999 w 6858000"/>
              <a:gd name="T5" fmla="*/ 0 h 6855459"/>
              <a:gd name="T6" fmla="*/ 0 w 6858000"/>
              <a:gd name="T7" fmla="*/ 0 h 6855459"/>
              <a:gd name="T8" fmla="*/ 0 w 6858000"/>
              <a:gd name="T9" fmla="*/ 6854951 h 68554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58000" h="6855459">
                <a:moveTo>
                  <a:pt x="0" y="6854951"/>
                </a:moveTo>
                <a:lnTo>
                  <a:pt x="6857999" y="6854951"/>
                </a:lnTo>
                <a:lnTo>
                  <a:pt x="6857999" y="0"/>
                </a:lnTo>
                <a:lnTo>
                  <a:pt x="0" y="0"/>
                </a:lnTo>
                <a:lnTo>
                  <a:pt x="0" y="685495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1686" name="object 6">
            <a:extLst>
              <a:ext uri="{FF2B5EF4-FFF2-40B4-BE49-F238E27FC236}">
                <a16:creationId xmlns:a16="http://schemas.microsoft.com/office/drawing/2014/main" id="{11979394-0B02-41FC-BC10-AD5A9BCE42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3263" y="520700"/>
            <a:ext cx="781050" cy="2413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687" name="object 7">
            <a:extLst>
              <a:ext uri="{FF2B5EF4-FFF2-40B4-BE49-F238E27FC236}">
                <a16:creationId xmlns:a16="http://schemas.microsoft.com/office/drawing/2014/main" id="{EB00D78B-1038-496D-8CB3-2FA8DAB76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6913" y="817563"/>
            <a:ext cx="2346325" cy="169862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688" name="object 8">
            <a:extLst>
              <a:ext uri="{FF2B5EF4-FFF2-40B4-BE49-F238E27FC236}">
                <a16:creationId xmlns:a16="http://schemas.microsoft.com/office/drawing/2014/main" id="{FA913892-6679-4DD4-B068-86A5F57053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8638" y="893763"/>
            <a:ext cx="46037" cy="11112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689" name="object 9">
            <a:extLst>
              <a:ext uri="{FF2B5EF4-FFF2-40B4-BE49-F238E27FC236}">
                <a16:creationId xmlns:a16="http://schemas.microsoft.com/office/drawing/2014/main" id="{60024449-ADBC-4177-B618-C3B93C4765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8488" y="819150"/>
            <a:ext cx="2087562" cy="16827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690" name="object 10">
            <a:extLst>
              <a:ext uri="{FF2B5EF4-FFF2-40B4-BE49-F238E27FC236}">
                <a16:creationId xmlns:a16="http://schemas.microsoft.com/office/drawing/2014/main" id="{A6596351-2C70-44FC-962B-E2A69BAD9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26688" y="893763"/>
            <a:ext cx="46037" cy="11112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691" name="object 11">
            <a:extLst>
              <a:ext uri="{FF2B5EF4-FFF2-40B4-BE49-F238E27FC236}">
                <a16:creationId xmlns:a16="http://schemas.microsoft.com/office/drawing/2014/main" id="{54D955D9-21C8-4FE0-95C3-5D9427ED4B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93363" y="820738"/>
            <a:ext cx="665162" cy="14605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692" name="object 12">
            <a:extLst>
              <a:ext uri="{FF2B5EF4-FFF2-40B4-BE49-F238E27FC236}">
                <a16:creationId xmlns:a16="http://schemas.microsoft.com/office/drawing/2014/main" id="{85D4AA28-8BF8-4FB4-AD77-CFE85B8D04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3263" y="1651000"/>
            <a:ext cx="1781175" cy="185738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693" name="object 13">
            <a:extLst>
              <a:ext uri="{FF2B5EF4-FFF2-40B4-BE49-F238E27FC236}">
                <a16:creationId xmlns:a16="http://schemas.microsoft.com/office/drawing/2014/main" id="{20F3551F-830D-4C91-B381-50D6D0865B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6913" y="1947863"/>
            <a:ext cx="2287587" cy="169862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694" name="object 14">
            <a:extLst>
              <a:ext uri="{FF2B5EF4-FFF2-40B4-BE49-F238E27FC236}">
                <a16:creationId xmlns:a16="http://schemas.microsoft.com/office/drawing/2014/main" id="{A09B86AC-58CF-420D-B903-E8A5D18D54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8313" y="2024063"/>
            <a:ext cx="47625" cy="11112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695" name="object 15">
            <a:extLst>
              <a:ext uri="{FF2B5EF4-FFF2-40B4-BE49-F238E27FC236}">
                <a16:creationId xmlns:a16="http://schemas.microsoft.com/office/drawing/2014/main" id="{80E1E5D5-68F0-425B-840A-A1A496E51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9750" y="1949450"/>
            <a:ext cx="3376613" cy="169863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696" name="object 16">
            <a:extLst>
              <a:ext uri="{FF2B5EF4-FFF2-40B4-BE49-F238E27FC236}">
                <a16:creationId xmlns:a16="http://schemas.microsoft.com/office/drawing/2014/main" id="{343D1E64-FB55-4B8C-9FF5-5557E01329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2150" y="2832100"/>
            <a:ext cx="663575" cy="187325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697" name="object 17">
            <a:extLst>
              <a:ext uri="{FF2B5EF4-FFF2-40B4-BE49-F238E27FC236}">
                <a16:creationId xmlns:a16="http://schemas.microsoft.com/office/drawing/2014/main" id="{07657851-B3E9-47DC-95B7-3828775559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4625" y="2840038"/>
            <a:ext cx="574675" cy="179387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698" name="object 18">
            <a:extLst>
              <a:ext uri="{FF2B5EF4-FFF2-40B4-BE49-F238E27FC236}">
                <a16:creationId xmlns:a16="http://schemas.microsoft.com/office/drawing/2014/main" id="{23F7218A-4D5A-460B-A367-C4698831C1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6913" y="3128963"/>
            <a:ext cx="2346325" cy="171450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699" name="object 19">
            <a:extLst>
              <a:ext uri="{FF2B5EF4-FFF2-40B4-BE49-F238E27FC236}">
                <a16:creationId xmlns:a16="http://schemas.microsoft.com/office/drawing/2014/main" id="{0EC85D0A-6D3B-4489-81EB-1114302066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8638" y="3206750"/>
            <a:ext cx="46037" cy="11113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700" name="object 20">
            <a:extLst>
              <a:ext uri="{FF2B5EF4-FFF2-40B4-BE49-F238E27FC236}">
                <a16:creationId xmlns:a16="http://schemas.microsoft.com/office/drawing/2014/main" id="{98B2C250-9B02-460B-BB15-72CA292FB4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5325" y="3321050"/>
            <a:ext cx="4340225" cy="168275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701" name="object 21">
            <a:extLst>
              <a:ext uri="{FF2B5EF4-FFF2-40B4-BE49-F238E27FC236}">
                <a16:creationId xmlns:a16="http://schemas.microsoft.com/office/drawing/2014/main" id="{D8273E76-B469-4780-938E-3C27429CA6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6913" y="3508375"/>
            <a:ext cx="2957512" cy="169863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702" name="object 22">
            <a:extLst>
              <a:ext uri="{FF2B5EF4-FFF2-40B4-BE49-F238E27FC236}">
                <a16:creationId xmlns:a16="http://schemas.microsoft.com/office/drawing/2014/main" id="{32D5C7DC-3C3B-4248-B069-E52DB71A28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1888" y="3582988"/>
            <a:ext cx="46037" cy="11112"/>
          </a:xfrm>
          <a:prstGeom prst="rect">
            <a:avLst/>
          </a:prstGeom>
          <a:blipFill dpi="0" rotWithShape="1">
            <a:blip r:embed="rId2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703" name="object 23">
            <a:extLst>
              <a:ext uri="{FF2B5EF4-FFF2-40B4-BE49-F238E27FC236}">
                <a16:creationId xmlns:a16="http://schemas.microsoft.com/office/drawing/2014/main" id="{BE03CDAE-0F4F-4B3F-B851-1234B1E441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18563" y="3506788"/>
            <a:ext cx="476250" cy="131762"/>
          </a:xfrm>
          <a:prstGeom prst="rect">
            <a:avLst/>
          </a:prstGeom>
          <a:blipFill dpi="0" rotWithShape="1">
            <a:blip r:embed="rId2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704" name="object 24">
            <a:extLst>
              <a:ext uri="{FF2B5EF4-FFF2-40B4-BE49-F238E27FC236}">
                <a16:creationId xmlns:a16="http://schemas.microsoft.com/office/drawing/2014/main" id="{ED21B71A-A889-4BF5-A93F-15B1E7B13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0213" y="3582988"/>
            <a:ext cx="46037" cy="11112"/>
          </a:xfrm>
          <a:prstGeom prst="rect">
            <a:avLst/>
          </a:prstGeom>
          <a:blipFill dpi="0" rotWithShape="1">
            <a:blip r:embed="rId2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705" name="object 25">
            <a:extLst>
              <a:ext uri="{FF2B5EF4-FFF2-40B4-BE49-F238E27FC236}">
                <a16:creationId xmlns:a16="http://schemas.microsoft.com/office/drawing/2014/main" id="{3885A95F-3127-4981-8D32-2F9AE2FBEB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1650" y="3508375"/>
            <a:ext cx="519113" cy="169863"/>
          </a:xfrm>
          <a:prstGeom prst="rect">
            <a:avLst/>
          </a:prstGeom>
          <a:blipFill dpi="0" rotWithShape="1">
            <a:blip r:embed="rId2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706" name="object 26">
            <a:extLst>
              <a:ext uri="{FF2B5EF4-FFF2-40B4-BE49-F238E27FC236}">
                <a16:creationId xmlns:a16="http://schemas.microsoft.com/office/drawing/2014/main" id="{7CB14062-8030-4084-B913-3BF9C8BE9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3263" y="4167188"/>
            <a:ext cx="962025" cy="241300"/>
          </a:xfrm>
          <a:prstGeom prst="rect">
            <a:avLst/>
          </a:prstGeom>
          <a:blipFill dpi="0" rotWithShape="1">
            <a:blip r:embed="rId2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707" name="object 27">
            <a:extLst>
              <a:ext uri="{FF2B5EF4-FFF2-40B4-BE49-F238E27FC236}">
                <a16:creationId xmlns:a16="http://schemas.microsoft.com/office/drawing/2014/main" id="{9AC922E9-A147-461C-BA8D-6FE7B666D1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2600" y="4167188"/>
            <a:ext cx="581025" cy="187325"/>
          </a:xfrm>
          <a:prstGeom prst="rect">
            <a:avLst/>
          </a:prstGeom>
          <a:blipFill dpi="0" rotWithShape="1">
            <a:blip r:embed="rId2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708" name="object 28">
            <a:extLst>
              <a:ext uri="{FF2B5EF4-FFF2-40B4-BE49-F238E27FC236}">
                <a16:creationId xmlns:a16="http://schemas.microsoft.com/office/drawing/2014/main" id="{AD2C9E4E-97FA-4135-9A15-444403B50A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6913" y="4467225"/>
            <a:ext cx="2852737" cy="168275"/>
          </a:xfrm>
          <a:prstGeom prst="rect">
            <a:avLst/>
          </a:prstGeom>
          <a:blipFill dpi="0" rotWithShape="1">
            <a:blip r:embed="rId2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709" name="object 29">
            <a:extLst>
              <a:ext uri="{FF2B5EF4-FFF2-40B4-BE49-F238E27FC236}">
                <a16:creationId xmlns:a16="http://schemas.microsoft.com/office/drawing/2014/main" id="{652E4BBD-7108-4C77-971F-4E70E850FF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2350" y="4541838"/>
            <a:ext cx="46038" cy="11112"/>
          </a:xfrm>
          <a:prstGeom prst="rect">
            <a:avLst/>
          </a:prstGeom>
          <a:blipFill dpi="0" rotWithShape="1">
            <a:blip r:embed="rId2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710" name="object 30">
            <a:extLst>
              <a:ext uri="{FF2B5EF4-FFF2-40B4-BE49-F238E27FC236}">
                <a16:creationId xmlns:a16="http://schemas.microsoft.com/office/drawing/2014/main" id="{0D9B2EB8-9B88-4238-9DF4-B00C2E3C6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2200" y="4468813"/>
            <a:ext cx="457200" cy="166687"/>
          </a:xfrm>
          <a:prstGeom prst="rect">
            <a:avLst/>
          </a:prstGeom>
          <a:blipFill dpi="0" rotWithShape="1">
            <a:blip r:embed="rId2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711" name="object 31">
            <a:extLst>
              <a:ext uri="{FF2B5EF4-FFF2-40B4-BE49-F238E27FC236}">
                <a16:creationId xmlns:a16="http://schemas.microsoft.com/office/drawing/2014/main" id="{556038DC-59CC-430E-8DAC-F8028E71B1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8450" y="4541838"/>
            <a:ext cx="47625" cy="11112"/>
          </a:xfrm>
          <a:prstGeom prst="rect">
            <a:avLst/>
          </a:prstGeom>
          <a:blipFill dpi="0" rotWithShape="1">
            <a:blip r:embed="rId2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712" name="object 32">
            <a:extLst>
              <a:ext uri="{FF2B5EF4-FFF2-40B4-BE49-F238E27FC236}">
                <a16:creationId xmlns:a16="http://schemas.microsoft.com/office/drawing/2014/main" id="{5C658F65-4B95-49FF-99FC-14751E0C6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0363" y="4483100"/>
            <a:ext cx="428625" cy="114300"/>
          </a:xfrm>
          <a:prstGeom prst="rect">
            <a:avLst/>
          </a:prstGeom>
          <a:blipFill dpi="0" rotWithShape="1">
            <a:blip r:embed="rId2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713" name="object 33">
            <a:extLst>
              <a:ext uri="{FF2B5EF4-FFF2-40B4-BE49-F238E27FC236}">
                <a16:creationId xmlns:a16="http://schemas.microsoft.com/office/drawing/2014/main" id="{A0DF7721-2CAB-4CEE-BDC6-76D7238C28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1688" y="4541838"/>
            <a:ext cx="46037" cy="11112"/>
          </a:xfrm>
          <a:prstGeom prst="rect">
            <a:avLst/>
          </a:prstGeom>
          <a:blipFill dpi="0" rotWithShape="1">
            <a:blip r:embed="rId2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714" name="object 34">
            <a:extLst>
              <a:ext uri="{FF2B5EF4-FFF2-40B4-BE49-F238E27FC236}">
                <a16:creationId xmlns:a16="http://schemas.microsoft.com/office/drawing/2014/main" id="{30D58832-CAAF-4391-BD82-235EA1159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8363" y="4467225"/>
            <a:ext cx="519112" cy="168275"/>
          </a:xfrm>
          <a:prstGeom prst="rect">
            <a:avLst/>
          </a:prstGeom>
          <a:blipFill dpi="0" rotWithShape="1">
            <a:blip r:embed="rId2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715" name="object 35">
            <a:extLst>
              <a:ext uri="{FF2B5EF4-FFF2-40B4-BE49-F238E27FC236}">
                <a16:creationId xmlns:a16="http://schemas.microsoft.com/office/drawing/2014/main" id="{ADCCF1FD-F396-4F02-9E3D-CD0A67823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6913" y="4692650"/>
            <a:ext cx="3013075" cy="169863"/>
          </a:xfrm>
          <a:prstGeom prst="rect">
            <a:avLst/>
          </a:prstGeom>
          <a:blipFill dpi="0" rotWithShape="1">
            <a:blip r:embed="rId3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716" name="object 36">
            <a:extLst>
              <a:ext uri="{FF2B5EF4-FFF2-40B4-BE49-F238E27FC236}">
                <a16:creationId xmlns:a16="http://schemas.microsoft.com/office/drawing/2014/main" id="{F9FA5B42-72F7-461D-8AD5-8E613DA2C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9038" y="4768850"/>
            <a:ext cx="47625" cy="11113"/>
          </a:xfrm>
          <a:prstGeom prst="rect">
            <a:avLst/>
          </a:prstGeom>
          <a:blipFill dpi="0" rotWithShape="1">
            <a:blip r:embed="rId2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717" name="object 37">
            <a:extLst>
              <a:ext uri="{FF2B5EF4-FFF2-40B4-BE49-F238E27FC236}">
                <a16:creationId xmlns:a16="http://schemas.microsoft.com/office/drawing/2014/main" id="{257A251F-BEE1-415D-A31D-40EF5F5C5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3650" y="4700588"/>
            <a:ext cx="315913" cy="123825"/>
          </a:xfrm>
          <a:prstGeom prst="rect">
            <a:avLst/>
          </a:prstGeom>
          <a:blipFill dpi="0" rotWithShape="1">
            <a:blip r:embed="rId3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718" name="object 38">
            <a:extLst>
              <a:ext uri="{FF2B5EF4-FFF2-40B4-BE49-F238E27FC236}">
                <a16:creationId xmlns:a16="http://schemas.microsoft.com/office/drawing/2014/main" id="{2555B235-4555-4BB5-A7F2-464591C14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0200" y="4768850"/>
            <a:ext cx="46038" cy="11113"/>
          </a:xfrm>
          <a:prstGeom prst="rect">
            <a:avLst/>
          </a:prstGeom>
          <a:blipFill dpi="0" rotWithShape="1">
            <a:blip r:embed="rId2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719" name="object 39">
            <a:extLst>
              <a:ext uri="{FF2B5EF4-FFF2-40B4-BE49-F238E27FC236}">
                <a16:creationId xmlns:a16="http://schemas.microsoft.com/office/drawing/2014/main" id="{7DCF59B8-747D-4282-93EE-1E6AB2B32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8938" y="4694238"/>
            <a:ext cx="604837" cy="130175"/>
          </a:xfrm>
          <a:prstGeom prst="rect">
            <a:avLst/>
          </a:prstGeom>
          <a:blipFill dpi="0" rotWithShape="1">
            <a:blip r:embed="rId3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720" name="object 40">
            <a:extLst>
              <a:ext uri="{FF2B5EF4-FFF2-40B4-BE49-F238E27FC236}">
                <a16:creationId xmlns:a16="http://schemas.microsoft.com/office/drawing/2014/main" id="{B6F8C665-E4F6-43EC-B2DB-66339565E4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6913" y="4879975"/>
            <a:ext cx="3013075" cy="171450"/>
          </a:xfrm>
          <a:prstGeom prst="rect">
            <a:avLst/>
          </a:prstGeom>
          <a:blipFill dpi="0" rotWithShape="1">
            <a:blip r:embed="rId3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721" name="object 41">
            <a:extLst>
              <a:ext uri="{FF2B5EF4-FFF2-40B4-BE49-F238E27FC236}">
                <a16:creationId xmlns:a16="http://schemas.microsoft.com/office/drawing/2014/main" id="{7FD8C834-1617-4054-ABF7-17AA6C2F4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9038" y="4956175"/>
            <a:ext cx="47625" cy="11113"/>
          </a:xfrm>
          <a:prstGeom prst="rect">
            <a:avLst/>
          </a:prstGeom>
          <a:blipFill dpi="0" rotWithShape="1">
            <a:blip r:embed="rId2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722" name="object 42">
            <a:extLst>
              <a:ext uri="{FF2B5EF4-FFF2-40B4-BE49-F238E27FC236}">
                <a16:creationId xmlns:a16="http://schemas.microsoft.com/office/drawing/2014/main" id="{C2575198-646E-45E0-90AB-0010E5433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7300" y="4881563"/>
            <a:ext cx="623888" cy="168275"/>
          </a:xfrm>
          <a:prstGeom prst="rect">
            <a:avLst/>
          </a:prstGeom>
          <a:blipFill dpi="0" rotWithShape="1">
            <a:blip r:embed="rId3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723" name="object 43">
            <a:extLst>
              <a:ext uri="{FF2B5EF4-FFF2-40B4-BE49-F238E27FC236}">
                <a16:creationId xmlns:a16="http://schemas.microsoft.com/office/drawing/2014/main" id="{472180B1-7E8D-4A2D-B927-A716A8DEB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0238" y="4956175"/>
            <a:ext cx="46037" cy="11113"/>
          </a:xfrm>
          <a:prstGeom prst="rect">
            <a:avLst/>
          </a:prstGeom>
          <a:blipFill dpi="0" rotWithShape="1">
            <a:blip r:embed="rId2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724" name="object 44">
            <a:extLst>
              <a:ext uri="{FF2B5EF4-FFF2-40B4-BE49-F238E27FC236}">
                <a16:creationId xmlns:a16="http://schemas.microsoft.com/office/drawing/2014/main" id="{B5B644C0-2047-4D17-9C29-A974D1C5E5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3263" y="4881563"/>
            <a:ext cx="1163637" cy="169862"/>
          </a:xfrm>
          <a:prstGeom prst="rect">
            <a:avLst/>
          </a:prstGeom>
          <a:blipFill dpi="0" rotWithShape="1">
            <a:blip r:embed="rId3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725" name="object 45">
            <a:extLst>
              <a:ext uri="{FF2B5EF4-FFF2-40B4-BE49-F238E27FC236}">
                <a16:creationId xmlns:a16="http://schemas.microsoft.com/office/drawing/2014/main" id="{1EE88BFB-3D0D-4959-BC62-6E1EF7BAC2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7388" y="5557838"/>
            <a:ext cx="465137" cy="185737"/>
          </a:xfrm>
          <a:prstGeom prst="rect">
            <a:avLst/>
          </a:prstGeom>
          <a:blipFill dpi="0" rotWithShape="1">
            <a:blip r:embed="rId3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726" name="object 46">
            <a:extLst>
              <a:ext uri="{FF2B5EF4-FFF2-40B4-BE49-F238E27FC236}">
                <a16:creationId xmlns:a16="http://schemas.microsoft.com/office/drawing/2014/main" id="{79998188-6945-40B4-A34A-3F969DE67B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7775" y="5564188"/>
            <a:ext cx="427038" cy="179387"/>
          </a:xfrm>
          <a:prstGeom prst="rect">
            <a:avLst/>
          </a:prstGeom>
          <a:blipFill dpi="0" rotWithShape="1">
            <a:blip r:embed="rId3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727" name="object 47">
            <a:extLst>
              <a:ext uri="{FF2B5EF4-FFF2-40B4-BE49-F238E27FC236}">
                <a16:creationId xmlns:a16="http://schemas.microsoft.com/office/drawing/2014/main" id="{57E3CE15-6F3D-4E32-BD8C-5C925B3D8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2600" y="5557838"/>
            <a:ext cx="1355725" cy="239712"/>
          </a:xfrm>
          <a:prstGeom prst="rect">
            <a:avLst/>
          </a:prstGeom>
          <a:blipFill dpi="0" rotWithShape="1">
            <a:blip r:embed="rId3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728" name="object 48">
            <a:extLst>
              <a:ext uri="{FF2B5EF4-FFF2-40B4-BE49-F238E27FC236}">
                <a16:creationId xmlns:a16="http://schemas.microsoft.com/office/drawing/2014/main" id="{B608BB49-AAB5-485D-9E4E-0F5795193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6913" y="5853113"/>
            <a:ext cx="4175125" cy="171450"/>
          </a:xfrm>
          <a:prstGeom prst="rect">
            <a:avLst/>
          </a:prstGeom>
          <a:blipFill dpi="0" rotWithShape="1">
            <a:blip r:embed="rId3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729" name="object 49">
            <a:extLst>
              <a:ext uri="{FF2B5EF4-FFF2-40B4-BE49-F238E27FC236}">
                <a16:creationId xmlns:a16="http://schemas.microsoft.com/office/drawing/2014/main" id="{1F2AE76A-71A2-4410-850F-33EF324586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9500" y="5930900"/>
            <a:ext cx="46038" cy="11113"/>
          </a:xfrm>
          <a:prstGeom prst="rect">
            <a:avLst/>
          </a:prstGeom>
          <a:blipFill dpi="0" rotWithShape="1">
            <a:blip r:embed="rId2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730" name="object 50">
            <a:extLst>
              <a:ext uri="{FF2B5EF4-FFF2-40B4-BE49-F238E27FC236}">
                <a16:creationId xmlns:a16="http://schemas.microsoft.com/office/drawing/2014/main" id="{6219E191-77F3-4568-9A40-95738C852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6175" y="5857875"/>
            <a:ext cx="685800" cy="166688"/>
          </a:xfrm>
          <a:prstGeom prst="rect">
            <a:avLst/>
          </a:prstGeom>
          <a:blipFill dpi="0" rotWithShape="1">
            <a:blip r:embed="rId3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731" name="object 51">
            <a:extLst>
              <a:ext uri="{FF2B5EF4-FFF2-40B4-BE49-F238E27FC236}">
                <a16:creationId xmlns:a16="http://schemas.microsoft.com/office/drawing/2014/main" id="{2D65E622-2042-4D3D-9793-DE6E0E38F9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6913" y="6083300"/>
            <a:ext cx="2463800" cy="168275"/>
          </a:xfrm>
          <a:prstGeom prst="rect">
            <a:avLst/>
          </a:prstGeom>
          <a:blipFill dpi="0" rotWithShape="1">
            <a:blip r:embed="rId4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1732" name="object 52">
            <a:extLst>
              <a:ext uri="{FF2B5EF4-FFF2-40B4-BE49-F238E27FC236}">
                <a16:creationId xmlns:a16="http://schemas.microsoft.com/office/drawing/2014/main" id="{33DAEDA8-FFBF-49C0-930D-A36A05D1FA65}"/>
              </a:ext>
            </a:extLst>
          </p:cNvPr>
          <p:cNvSpPr>
            <a:spLocks/>
          </p:cNvSpPr>
          <p:nvPr/>
        </p:nvSpPr>
        <p:spPr bwMode="auto">
          <a:xfrm>
            <a:off x="5313363" y="1290638"/>
            <a:ext cx="6878637" cy="0"/>
          </a:xfrm>
          <a:custGeom>
            <a:avLst/>
            <a:gdLst>
              <a:gd name="T0" fmla="*/ 0 w 6878955"/>
              <a:gd name="T1" fmla="*/ 6878574 w 687895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6878955">
                <a:moveTo>
                  <a:pt x="0" y="0"/>
                </a:moveTo>
                <a:lnTo>
                  <a:pt x="6878574" y="0"/>
                </a:lnTo>
              </a:path>
            </a:pathLst>
          </a:custGeom>
          <a:noFill/>
          <a:ln w="25907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1733" name="object 53">
            <a:extLst>
              <a:ext uri="{FF2B5EF4-FFF2-40B4-BE49-F238E27FC236}">
                <a16:creationId xmlns:a16="http://schemas.microsoft.com/office/drawing/2014/main" id="{FA48BD1E-D6C8-4439-880F-B9C5886EE408}"/>
              </a:ext>
            </a:extLst>
          </p:cNvPr>
          <p:cNvSpPr>
            <a:spLocks/>
          </p:cNvSpPr>
          <p:nvPr/>
        </p:nvSpPr>
        <p:spPr bwMode="auto">
          <a:xfrm>
            <a:off x="5313363" y="2484438"/>
            <a:ext cx="6878637" cy="0"/>
          </a:xfrm>
          <a:custGeom>
            <a:avLst/>
            <a:gdLst>
              <a:gd name="T0" fmla="*/ 0 w 6878955"/>
              <a:gd name="T1" fmla="*/ 6878574 w 687895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6878955">
                <a:moveTo>
                  <a:pt x="0" y="0"/>
                </a:moveTo>
                <a:lnTo>
                  <a:pt x="6878574" y="0"/>
                </a:lnTo>
              </a:path>
            </a:pathLst>
          </a:custGeom>
          <a:noFill/>
          <a:ln w="25907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1734" name="object 54">
            <a:extLst>
              <a:ext uri="{FF2B5EF4-FFF2-40B4-BE49-F238E27FC236}">
                <a16:creationId xmlns:a16="http://schemas.microsoft.com/office/drawing/2014/main" id="{1D8E3575-3F4E-4436-A21B-798B8792C1B7}"/>
              </a:ext>
            </a:extLst>
          </p:cNvPr>
          <p:cNvSpPr>
            <a:spLocks/>
          </p:cNvSpPr>
          <p:nvPr/>
        </p:nvSpPr>
        <p:spPr bwMode="auto">
          <a:xfrm>
            <a:off x="5313363" y="3997325"/>
            <a:ext cx="6878637" cy="0"/>
          </a:xfrm>
          <a:custGeom>
            <a:avLst/>
            <a:gdLst>
              <a:gd name="T0" fmla="*/ 0 w 6878955"/>
              <a:gd name="T1" fmla="*/ 6878574 w 687895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6878955">
                <a:moveTo>
                  <a:pt x="0" y="0"/>
                </a:moveTo>
                <a:lnTo>
                  <a:pt x="6878574" y="0"/>
                </a:lnTo>
              </a:path>
            </a:pathLst>
          </a:custGeom>
          <a:noFill/>
          <a:ln w="25907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1735" name="object 55">
            <a:extLst>
              <a:ext uri="{FF2B5EF4-FFF2-40B4-BE49-F238E27FC236}">
                <a16:creationId xmlns:a16="http://schemas.microsoft.com/office/drawing/2014/main" id="{D861D5E7-A82A-4AA3-A6B1-76608836D020}"/>
              </a:ext>
            </a:extLst>
          </p:cNvPr>
          <p:cNvSpPr>
            <a:spLocks/>
          </p:cNvSpPr>
          <p:nvPr/>
        </p:nvSpPr>
        <p:spPr bwMode="auto">
          <a:xfrm>
            <a:off x="5313363" y="5213350"/>
            <a:ext cx="6878637" cy="0"/>
          </a:xfrm>
          <a:custGeom>
            <a:avLst/>
            <a:gdLst>
              <a:gd name="T0" fmla="*/ 0 w 6878955"/>
              <a:gd name="T1" fmla="*/ 6878574 w 687895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6878955">
                <a:moveTo>
                  <a:pt x="0" y="0"/>
                </a:moveTo>
                <a:lnTo>
                  <a:pt x="6878574" y="0"/>
                </a:lnTo>
              </a:path>
            </a:pathLst>
          </a:custGeom>
          <a:noFill/>
          <a:ln w="25907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9AF88C5-C36F-46AC-ABFF-2157C58501D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lnSpc>
                <a:spcPts val="559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95" dirty="0"/>
              <a:t>Re</a:t>
            </a:r>
            <a:r>
              <a:rPr spc="-100" dirty="0"/>
              <a:t>s</a:t>
            </a:r>
            <a:r>
              <a:rPr spc="-95" dirty="0"/>
              <a:t>ou</a:t>
            </a:r>
            <a:r>
              <a:rPr spc="-200" dirty="0"/>
              <a:t>r</a:t>
            </a:r>
            <a:r>
              <a:rPr spc="-100" dirty="0"/>
              <a:t>c</a:t>
            </a:r>
            <a:r>
              <a:rPr spc="-110" dirty="0"/>
              <a:t>e</a:t>
            </a:r>
            <a:r>
              <a:rPr spc="-100" dirty="0"/>
              <a:t>s</a:t>
            </a:r>
            <a:r>
              <a:rPr dirty="0"/>
              <a:t>,</a:t>
            </a:r>
            <a:r>
              <a:rPr spc="-120" dirty="0">
                <a:latin typeface="Times New Roman"/>
                <a:cs typeface="Times New Roman"/>
              </a:rPr>
              <a:t> </a:t>
            </a:r>
            <a:r>
              <a:rPr spc="-730" dirty="0"/>
              <a:t>T</a:t>
            </a:r>
            <a:r>
              <a:rPr spc="-95" dirty="0"/>
              <a:t>u</a:t>
            </a:r>
            <a:r>
              <a:rPr spc="-100" dirty="0"/>
              <a:t>t</a:t>
            </a:r>
            <a:r>
              <a:rPr spc="-95" dirty="0"/>
              <a:t>o</a:t>
            </a:r>
            <a:r>
              <a:rPr spc="-100" dirty="0"/>
              <a:t>ri</a:t>
            </a:r>
            <a:r>
              <a:rPr spc="-95" dirty="0"/>
              <a:t>a</a:t>
            </a:r>
            <a:r>
              <a:rPr spc="-100" dirty="0"/>
              <a:t>l</a:t>
            </a:r>
            <a:r>
              <a:rPr dirty="0"/>
              <a:t>s</a:t>
            </a:r>
            <a:r>
              <a:rPr spc="-114" dirty="0">
                <a:latin typeface="Times New Roman"/>
                <a:cs typeface="Times New Roman"/>
              </a:rPr>
              <a:t> </a:t>
            </a:r>
            <a:r>
              <a:rPr dirty="0"/>
              <a:t>&amp;</a:t>
            </a:r>
            <a:r>
              <a:rPr spc="-100" dirty="0">
                <a:latin typeface="Times New Roman"/>
                <a:cs typeface="Times New Roman"/>
              </a:rPr>
              <a:t> </a:t>
            </a:r>
            <a:r>
              <a:rPr spc="-100" dirty="0"/>
              <a:t>D</a:t>
            </a:r>
            <a:r>
              <a:rPr spc="-95" dirty="0"/>
              <a:t>e</a:t>
            </a:r>
            <a:r>
              <a:rPr spc="-100" dirty="0"/>
              <a:t>m</a:t>
            </a:r>
            <a:r>
              <a:rPr spc="-95" dirty="0"/>
              <a:t>o</a:t>
            </a:r>
            <a:r>
              <a:rPr dirty="0"/>
              <a:t>s</a:t>
            </a:r>
          </a:p>
        </p:txBody>
      </p:sp>
      <p:sp>
        <p:nvSpPr>
          <p:cNvPr id="72707" name="object 3">
            <a:extLst>
              <a:ext uri="{FF2B5EF4-FFF2-40B4-BE49-F238E27FC236}">
                <a16:creationId xmlns:a16="http://schemas.microsoft.com/office/drawing/2014/main" id="{DD3DE51F-288D-4025-8750-8B35D5EF2D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25" y="1254125"/>
            <a:ext cx="4037013" cy="29051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2708" name="object 4">
            <a:extLst>
              <a:ext uri="{FF2B5EF4-FFF2-40B4-BE49-F238E27FC236}">
                <a16:creationId xmlns:a16="http://schemas.microsoft.com/office/drawing/2014/main" id="{64657BD3-2C9B-41CD-AAE5-3E760CF31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475" y="1649413"/>
            <a:ext cx="4589463" cy="2905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2709" name="object 5">
            <a:extLst>
              <a:ext uri="{FF2B5EF4-FFF2-40B4-BE49-F238E27FC236}">
                <a16:creationId xmlns:a16="http://schemas.microsoft.com/office/drawing/2014/main" id="{7916F23D-C5BA-4CB6-8156-4D5D3B1886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475" y="2438400"/>
            <a:ext cx="1376363" cy="22542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2710" name="object 6">
            <a:extLst>
              <a:ext uri="{FF2B5EF4-FFF2-40B4-BE49-F238E27FC236}">
                <a16:creationId xmlns:a16="http://schemas.microsoft.com/office/drawing/2014/main" id="{CC809E92-BC69-43A7-AE62-798C6CE37E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775" y="2833688"/>
            <a:ext cx="1543050" cy="223837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2711" name="object 7">
            <a:extLst>
              <a:ext uri="{FF2B5EF4-FFF2-40B4-BE49-F238E27FC236}">
                <a16:creationId xmlns:a16="http://schemas.microsoft.com/office/drawing/2014/main" id="{870A084D-206A-4E7E-A458-BCFE072E6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588" y="3227388"/>
            <a:ext cx="1873250" cy="290512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2712" name="object 8">
            <a:extLst>
              <a:ext uri="{FF2B5EF4-FFF2-40B4-BE49-F238E27FC236}">
                <a16:creationId xmlns:a16="http://schemas.microsoft.com/office/drawing/2014/main" id="{6CB6F66C-E9EE-4BD8-886A-D0646780F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25" y="4027488"/>
            <a:ext cx="1752600" cy="21272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2713" name="object 9">
            <a:extLst>
              <a:ext uri="{FF2B5EF4-FFF2-40B4-BE49-F238E27FC236}">
                <a16:creationId xmlns:a16="http://schemas.microsoft.com/office/drawing/2014/main" id="{CD207C07-C8D9-403F-9E4F-26DCDAF7F8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588" y="4410075"/>
            <a:ext cx="1628775" cy="225425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2714" name="object 10">
            <a:extLst>
              <a:ext uri="{FF2B5EF4-FFF2-40B4-BE49-F238E27FC236}">
                <a16:creationId xmlns:a16="http://schemas.microsoft.com/office/drawing/2014/main" id="{DC65FF94-156C-40AA-B1A7-FE9A6AD8EE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475" y="4803775"/>
            <a:ext cx="1908175" cy="225425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2715" name="object 11">
            <a:extLst>
              <a:ext uri="{FF2B5EF4-FFF2-40B4-BE49-F238E27FC236}">
                <a16:creationId xmlns:a16="http://schemas.microsoft.com/office/drawing/2014/main" id="{A901BA37-11D7-4E39-A029-A8227633D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538" y="5199063"/>
            <a:ext cx="1390650" cy="290512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2716" name="object 12">
            <a:extLst>
              <a:ext uri="{FF2B5EF4-FFF2-40B4-BE49-F238E27FC236}">
                <a16:creationId xmlns:a16="http://schemas.microsoft.com/office/drawing/2014/main" id="{5F58EF5D-899B-448D-8D45-8F3E45FC0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25" y="5605463"/>
            <a:ext cx="1733550" cy="279400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3" name="object 13">
            <a:extLst>
              <a:ext uri="{FF2B5EF4-FFF2-40B4-BE49-F238E27FC236}">
                <a16:creationId xmlns:a16="http://schemas.microsoft.com/office/drawing/2014/main" id="{F25BE676-C242-4B57-9DFB-4D892F465BCE}"/>
              </a:ext>
            </a:extLst>
          </p:cNvPr>
          <p:cNvSpPr txBox="1"/>
          <p:nvPr/>
        </p:nvSpPr>
        <p:spPr>
          <a:xfrm>
            <a:off x="1836738" y="1233488"/>
            <a:ext cx="6588125" cy="465137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228975" indent="-5572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en-US" sz="2300" u="sng">
                <a:solidFill>
                  <a:srgbClr val="00BBF2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13"/>
              </a:rPr>
              <a:t>https://aka.ms/aicog</a:t>
            </a:r>
            <a:r>
              <a:rPr lang="en-US" altLang="en-US" sz="2300">
                <a:solidFill>
                  <a:srgbClr val="00BB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300" u="sng">
                <a:solidFill>
                  <a:srgbClr val="00BBF2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14"/>
              </a:rPr>
              <a:t>https://aka.ms/cogsamples</a:t>
            </a:r>
            <a:endParaRPr lang="en-US" altLang="en-US" sz="230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2300" u="sng">
                <a:solidFill>
                  <a:srgbClr val="00BBF2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15"/>
              </a:rPr>
              <a:t>https://aka.ms/face-cs</a:t>
            </a:r>
            <a:r>
              <a:rPr lang="en-US" altLang="en-US" sz="2300">
                <a:solidFill>
                  <a:srgbClr val="00BB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300" u="sng">
                <a:solidFill>
                  <a:srgbClr val="00BBF2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16"/>
              </a:rPr>
              <a:t>https://aka.ms/face-jv</a:t>
            </a:r>
            <a:endParaRPr lang="en-US" altLang="en-US" sz="230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spcBef>
                <a:spcPts val="275"/>
              </a:spcBef>
            </a:pPr>
            <a:r>
              <a:rPr lang="en-US" altLang="en-US" sz="2300" u="sng">
                <a:solidFill>
                  <a:srgbClr val="00BBF2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17"/>
              </a:rPr>
              <a:t>https://aka.ms/face-py</a:t>
            </a:r>
            <a:endParaRPr lang="en-US" altLang="en-US" sz="230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altLang="en-US" sz="23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25"/>
              </a:spcBef>
            </a:pPr>
            <a:endParaRPr lang="en-US" altLang="en-US" sz="3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2300" u="sng">
                <a:solidFill>
                  <a:srgbClr val="00BBF2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18"/>
              </a:rPr>
              <a:t>https://how-old.net/</a:t>
            </a:r>
            <a:r>
              <a:rPr lang="en-US" altLang="en-US" sz="2300">
                <a:solidFill>
                  <a:srgbClr val="00BBF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300" u="sng">
                <a:solidFill>
                  <a:srgbClr val="00BBF2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19"/>
              </a:rPr>
              <a:t>https://www.celebslike.me</a:t>
            </a:r>
            <a:endParaRPr lang="en-US" altLang="en-US" sz="230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spcBef>
                <a:spcPts val="288"/>
              </a:spcBef>
            </a:pPr>
            <a:r>
              <a:rPr lang="en-US" altLang="en-US" sz="2300" u="sng">
                <a:solidFill>
                  <a:srgbClr val="00BBF2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20"/>
              </a:rPr>
              <a:t>https://www.what-dog.net</a:t>
            </a:r>
            <a:endParaRPr lang="en-US" altLang="en-US" sz="230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spcBef>
                <a:spcPts val="288"/>
              </a:spcBef>
            </a:pPr>
            <a:r>
              <a:rPr lang="en-US" altLang="en-US" sz="2300" u="sng">
                <a:solidFill>
                  <a:srgbClr val="00BBF2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21"/>
              </a:rPr>
              <a:t>https://aka.ms/tr yvision</a:t>
            </a:r>
            <a:endParaRPr lang="en-US" altLang="en-US" sz="23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object 2">
            <a:extLst>
              <a:ext uri="{FF2B5EF4-FFF2-40B4-BE49-F238E27FC236}">
                <a16:creationId xmlns:a16="http://schemas.microsoft.com/office/drawing/2014/main" id="{628E17F3-8DF2-48BC-84B3-F0AEA9422F0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T0" fmla="*/ 0 w 12192000"/>
              <a:gd name="T1" fmla="*/ 6857999 h 6858000"/>
              <a:gd name="T2" fmla="*/ 12191999 w 12192000"/>
              <a:gd name="T3" fmla="*/ 6857999 h 6858000"/>
              <a:gd name="T4" fmla="*/ 12191999 w 12192000"/>
              <a:gd name="T5" fmla="*/ 0 h 6858000"/>
              <a:gd name="T6" fmla="*/ 0 w 12192000"/>
              <a:gd name="T7" fmla="*/ 0 h 6858000"/>
              <a:gd name="T8" fmla="*/ 0 w 1219200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92000" h="6858000">
                <a:moveTo>
                  <a:pt x="0" y="6857999"/>
                </a:moveTo>
                <a:lnTo>
                  <a:pt x="12191999" y="6857999"/>
                </a:lnTo>
                <a:lnTo>
                  <a:pt x="121919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001F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3731" name="object 3">
            <a:extLst>
              <a:ext uri="{FF2B5EF4-FFF2-40B4-BE49-F238E27FC236}">
                <a16:creationId xmlns:a16="http://schemas.microsoft.com/office/drawing/2014/main" id="{046B7FAC-8B13-4E57-A1B8-61AE7A6A7C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550" y="2303463"/>
            <a:ext cx="1765300" cy="7223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object 2">
            <a:extLst>
              <a:ext uri="{FF2B5EF4-FFF2-40B4-BE49-F238E27FC236}">
                <a16:creationId xmlns:a16="http://schemas.microsoft.com/office/drawing/2014/main" id="{65964A30-D3E9-46FD-824C-D5F96E88F070}"/>
              </a:ext>
            </a:extLst>
          </p:cNvPr>
          <p:cNvSpPr>
            <a:spLocks/>
          </p:cNvSpPr>
          <p:nvPr/>
        </p:nvSpPr>
        <p:spPr bwMode="auto">
          <a:xfrm>
            <a:off x="1266825" y="252413"/>
            <a:ext cx="10679113" cy="958850"/>
          </a:xfrm>
          <a:custGeom>
            <a:avLst/>
            <a:gdLst>
              <a:gd name="T0" fmla="*/ 0 w 10678795"/>
              <a:gd name="T1" fmla="*/ 958595 h 958850"/>
              <a:gd name="T2" fmla="*/ 10678667 w 10678795"/>
              <a:gd name="T3" fmla="*/ 958595 h 958850"/>
              <a:gd name="T4" fmla="*/ 10678667 w 10678795"/>
              <a:gd name="T5" fmla="*/ 0 h 958850"/>
              <a:gd name="T6" fmla="*/ 0 w 10678795"/>
              <a:gd name="T7" fmla="*/ 0 h 958850"/>
              <a:gd name="T8" fmla="*/ 0 w 10678795"/>
              <a:gd name="T9" fmla="*/ 958595 h 958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78795" h="958850">
                <a:moveTo>
                  <a:pt x="0" y="958595"/>
                </a:moveTo>
                <a:lnTo>
                  <a:pt x="10678667" y="958595"/>
                </a:lnTo>
                <a:lnTo>
                  <a:pt x="10678667" y="0"/>
                </a:lnTo>
                <a:lnTo>
                  <a:pt x="0" y="0"/>
                </a:lnTo>
                <a:lnTo>
                  <a:pt x="0" y="958595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0243" name="object 3">
            <a:extLst>
              <a:ext uri="{FF2B5EF4-FFF2-40B4-BE49-F238E27FC236}">
                <a16:creationId xmlns:a16="http://schemas.microsoft.com/office/drawing/2014/main" id="{4AF97BE9-400B-4935-91FF-D0378B2D9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9700" y="471488"/>
            <a:ext cx="1712913" cy="59213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244" name="object 4">
            <a:extLst>
              <a:ext uri="{FF2B5EF4-FFF2-40B4-BE49-F238E27FC236}">
                <a16:creationId xmlns:a16="http://schemas.microsoft.com/office/drawing/2014/main" id="{083B6E83-DB0A-46F1-8AD3-0E52F05DE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0050" y="4097338"/>
            <a:ext cx="1498600" cy="1936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245" name="object 5">
            <a:extLst>
              <a:ext uri="{FF2B5EF4-FFF2-40B4-BE49-F238E27FC236}">
                <a16:creationId xmlns:a16="http://schemas.microsoft.com/office/drawing/2014/main" id="{651BD0D0-D013-4937-8114-69FC7FE1DD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3800" y="4406900"/>
            <a:ext cx="2462213" cy="16827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246" name="object 6">
            <a:extLst>
              <a:ext uri="{FF2B5EF4-FFF2-40B4-BE49-F238E27FC236}">
                <a16:creationId xmlns:a16="http://schemas.microsoft.com/office/drawing/2014/main" id="{86830513-A816-40AA-AAA4-C5CB21C12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4913" y="4594225"/>
            <a:ext cx="2430462" cy="169863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247" name="object 7">
            <a:extLst>
              <a:ext uri="{FF2B5EF4-FFF2-40B4-BE49-F238E27FC236}">
                <a16:creationId xmlns:a16="http://schemas.microsoft.com/office/drawing/2014/main" id="{0520B622-AD02-4C6E-B232-29152E7CB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238" y="4097338"/>
            <a:ext cx="2286000" cy="19367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248" name="object 8">
            <a:extLst>
              <a:ext uri="{FF2B5EF4-FFF2-40B4-BE49-F238E27FC236}">
                <a16:creationId xmlns:a16="http://schemas.microsoft.com/office/drawing/2014/main" id="{C32B98B1-A18D-4C29-9722-10F814978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8900" y="4406900"/>
            <a:ext cx="1862138" cy="169863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249" name="object 9">
            <a:extLst>
              <a:ext uri="{FF2B5EF4-FFF2-40B4-BE49-F238E27FC236}">
                <a16:creationId xmlns:a16="http://schemas.microsoft.com/office/drawing/2014/main" id="{644FD0E3-CAC2-4D80-9D2B-E7850FAC7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0500" y="4594225"/>
            <a:ext cx="1639888" cy="169863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250" name="object 10">
            <a:extLst>
              <a:ext uri="{FF2B5EF4-FFF2-40B4-BE49-F238E27FC236}">
                <a16:creationId xmlns:a16="http://schemas.microsoft.com/office/drawing/2014/main" id="{7C24C702-5B40-4221-B3BC-28E75F655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6325" y="4097338"/>
            <a:ext cx="2152650" cy="193675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251" name="object 11">
            <a:extLst>
              <a:ext uri="{FF2B5EF4-FFF2-40B4-BE49-F238E27FC236}">
                <a16:creationId xmlns:a16="http://schemas.microsoft.com/office/drawing/2014/main" id="{105FFBCC-0476-470D-9164-08B825984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4575" y="4408488"/>
            <a:ext cx="295275" cy="128587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252" name="object 12">
            <a:extLst>
              <a:ext uri="{FF2B5EF4-FFF2-40B4-BE49-F238E27FC236}">
                <a16:creationId xmlns:a16="http://schemas.microsoft.com/office/drawing/2014/main" id="{9018D81A-885F-4D9D-ADFE-6F91D5329C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8900" y="4481513"/>
            <a:ext cx="46038" cy="11112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253" name="object 13">
            <a:extLst>
              <a:ext uri="{FF2B5EF4-FFF2-40B4-BE49-F238E27FC236}">
                <a16:creationId xmlns:a16="http://schemas.microsoft.com/office/drawing/2014/main" id="{BECCAE1A-AB32-4EEE-9035-F223677A79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0813" y="4406900"/>
            <a:ext cx="1841500" cy="169863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254" name="object 14">
            <a:extLst>
              <a:ext uri="{FF2B5EF4-FFF2-40B4-BE49-F238E27FC236}">
                <a16:creationId xmlns:a16="http://schemas.microsoft.com/office/drawing/2014/main" id="{37C91470-CA8D-4B62-9D13-2D18417B0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1913" y="4592638"/>
            <a:ext cx="1635125" cy="171450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255" name="object 15">
            <a:extLst>
              <a:ext uri="{FF2B5EF4-FFF2-40B4-BE49-F238E27FC236}">
                <a16:creationId xmlns:a16="http://schemas.microsoft.com/office/drawing/2014/main" id="{BEE0EDCE-5433-432D-B745-B3AAEDD05FB0}"/>
              </a:ext>
            </a:extLst>
          </p:cNvPr>
          <p:cNvSpPr>
            <a:spLocks/>
          </p:cNvSpPr>
          <p:nvPr/>
        </p:nvSpPr>
        <p:spPr bwMode="auto">
          <a:xfrm>
            <a:off x="2251075" y="3243263"/>
            <a:ext cx="363538" cy="82550"/>
          </a:xfrm>
          <a:custGeom>
            <a:avLst/>
            <a:gdLst>
              <a:gd name="T0" fmla="*/ 40516 w 362585"/>
              <a:gd name="T1" fmla="*/ 0 h 83185"/>
              <a:gd name="T2" fmla="*/ 3779 w 362585"/>
              <a:gd name="T3" fmla="*/ 21830 h 83185"/>
              <a:gd name="T4" fmla="*/ 0 w 362585"/>
              <a:gd name="T5" fmla="*/ 50571 h 83185"/>
              <a:gd name="T6" fmla="*/ 4168 w 362585"/>
              <a:gd name="T7" fmla="*/ 62203 h 83185"/>
              <a:gd name="T8" fmla="*/ 12734 w 362585"/>
              <a:gd name="T9" fmla="*/ 73397 h 83185"/>
              <a:gd name="T10" fmla="*/ 21489 w 362585"/>
              <a:gd name="T11" fmla="*/ 79120 h 83185"/>
              <a:gd name="T12" fmla="*/ 33467 w 362585"/>
              <a:gd name="T13" fmla="*/ 82305 h 83185"/>
              <a:gd name="T14" fmla="*/ 50130 w 362585"/>
              <a:gd name="T15" fmla="*/ 82770 h 83185"/>
              <a:gd name="T16" fmla="*/ 61503 w 362585"/>
              <a:gd name="T17" fmla="*/ 78029 h 83185"/>
              <a:gd name="T18" fmla="*/ 72535 w 362585"/>
              <a:gd name="T19" fmla="*/ 68873 h 83185"/>
              <a:gd name="T20" fmla="*/ 77405 w 362585"/>
              <a:gd name="T21" fmla="*/ 60195 h 83185"/>
              <a:gd name="T22" fmla="*/ 79948 w 362585"/>
              <a:gd name="T23" fmla="*/ 47997 h 83185"/>
              <a:gd name="T24" fmla="*/ 80012 w 362585"/>
              <a:gd name="T25" fmla="*/ 30521 h 83185"/>
              <a:gd name="T26" fmla="*/ 74956 w 362585"/>
              <a:gd name="T27" fmla="*/ 19399 h 83185"/>
              <a:gd name="T28" fmla="*/ 65028 w 362585"/>
              <a:gd name="T29" fmla="*/ 7743 h 83185"/>
              <a:gd name="T30" fmla="*/ 53777 w 362585"/>
              <a:gd name="T31" fmla="*/ 1964 h 83185"/>
              <a:gd name="T32" fmla="*/ 40516 w 362585"/>
              <a:gd name="T33" fmla="*/ 0 h 83185"/>
              <a:gd name="T34" fmla="*/ 181605 w 362585"/>
              <a:gd name="T35" fmla="*/ 0 h 83185"/>
              <a:gd name="T36" fmla="*/ 144857 w 362585"/>
              <a:gd name="T37" fmla="*/ 21796 h 83185"/>
              <a:gd name="T38" fmla="*/ 141093 w 362585"/>
              <a:gd name="T39" fmla="*/ 50546 h 83185"/>
              <a:gd name="T40" fmla="*/ 145245 w 362585"/>
              <a:gd name="T41" fmla="*/ 62187 h 83185"/>
              <a:gd name="T42" fmla="*/ 153784 w 362585"/>
              <a:gd name="T43" fmla="*/ 73380 h 83185"/>
              <a:gd name="T44" fmla="*/ 162477 w 362585"/>
              <a:gd name="T45" fmla="*/ 79113 h 83185"/>
              <a:gd name="T46" fmla="*/ 174462 w 362585"/>
              <a:gd name="T47" fmla="*/ 82306 h 83185"/>
              <a:gd name="T48" fmla="*/ 191198 w 362585"/>
              <a:gd name="T49" fmla="*/ 82777 h 83185"/>
              <a:gd name="T50" fmla="*/ 202576 w 362585"/>
              <a:gd name="T51" fmla="*/ 78047 h 83185"/>
              <a:gd name="T52" fmla="*/ 213599 w 362585"/>
              <a:gd name="T53" fmla="*/ 68913 h 83185"/>
              <a:gd name="T54" fmla="*/ 218447 w 362585"/>
              <a:gd name="T55" fmla="*/ 60233 h 83185"/>
              <a:gd name="T56" fmla="*/ 220957 w 362585"/>
              <a:gd name="T57" fmla="*/ 48032 h 83185"/>
              <a:gd name="T58" fmla="*/ 221022 w 362585"/>
              <a:gd name="T59" fmla="*/ 30548 h 83185"/>
              <a:gd name="T60" fmla="*/ 216028 w 362585"/>
              <a:gd name="T61" fmla="*/ 19412 h 83185"/>
              <a:gd name="T62" fmla="*/ 206117 w 362585"/>
              <a:gd name="T63" fmla="*/ 7738 h 83185"/>
              <a:gd name="T64" fmla="*/ 194868 w 362585"/>
              <a:gd name="T65" fmla="*/ 1963 h 83185"/>
              <a:gd name="T66" fmla="*/ 181605 w 362585"/>
              <a:gd name="T67" fmla="*/ 0 h 83185"/>
              <a:gd name="T68" fmla="*/ 322706 w 362585"/>
              <a:gd name="T69" fmla="*/ 0 h 83185"/>
              <a:gd name="T70" fmla="*/ 285898 w 362585"/>
              <a:gd name="T71" fmla="*/ 21836 h 83185"/>
              <a:gd name="T72" fmla="*/ 282093 w 362585"/>
              <a:gd name="T73" fmla="*/ 50579 h 83185"/>
              <a:gd name="T74" fmla="*/ 286332 w 362585"/>
              <a:gd name="T75" fmla="*/ 62195 h 83185"/>
              <a:gd name="T76" fmla="*/ 294957 w 362585"/>
              <a:gd name="T77" fmla="*/ 73345 h 83185"/>
              <a:gd name="T78" fmla="*/ 303754 w 362585"/>
              <a:gd name="T79" fmla="*/ 79098 h 83185"/>
              <a:gd name="T80" fmla="*/ 315606 w 362585"/>
              <a:gd name="T81" fmla="*/ 82302 h 83185"/>
              <a:gd name="T82" fmla="*/ 332225 w 362585"/>
              <a:gd name="T83" fmla="*/ 82776 h 83185"/>
              <a:gd name="T84" fmla="*/ 343590 w 362585"/>
              <a:gd name="T85" fmla="*/ 78043 h 83185"/>
              <a:gd name="T86" fmla="*/ 354704 w 362585"/>
              <a:gd name="T87" fmla="*/ 68903 h 83185"/>
              <a:gd name="T88" fmla="*/ 359546 w 362585"/>
              <a:gd name="T89" fmla="*/ 60223 h 83185"/>
              <a:gd name="T90" fmla="*/ 362053 w 362585"/>
              <a:gd name="T91" fmla="*/ 48021 h 83185"/>
              <a:gd name="T92" fmla="*/ 362114 w 362585"/>
              <a:gd name="T93" fmla="*/ 30532 h 83185"/>
              <a:gd name="T94" fmla="*/ 357100 w 362585"/>
              <a:gd name="T95" fmla="*/ 19403 h 83185"/>
              <a:gd name="T96" fmla="*/ 347155 w 362585"/>
              <a:gd name="T97" fmla="*/ 7738 h 83185"/>
              <a:gd name="T98" fmla="*/ 335875 w 362585"/>
              <a:gd name="T99" fmla="*/ 1963 h 83185"/>
              <a:gd name="T100" fmla="*/ 322706 w 362585"/>
              <a:gd name="T101" fmla="*/ 0 h 83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62585" h="83185">
                <a:moveTo>
                  <a:pt x="40516" y="0"/>
                </a:moveTo>
                <a:lnTo>
                  <a:pt x="3779" y="21830"/>
                </a:lnTo>
                <a:lnTo>
                  <a:pt x="0" y="50571"/>
                </a:lnTo>
                <a:lnTo>
                  <a:pt x="4168" y="62203"/>
                </a:lnTo>
                <a:lnTo>
                  <a:pt x="12734" y="73397"/>
                </a:lnTo>
                <a:lnTo>
                  <a:pt x="21489" y="79120"/>
                </a:lnTo>
                <a:lnTo>
                  <a:pt x="33467" y="82305"/>
                </a:lnTo>
                <a:lnTo>
                  <a:pt x="50130" y="82770"/>
                </a:lnTo>
                <a:lnTo>
                  <a:pt x="61503" y="78029"/>
                </a:lnTo>
                <a:lnTo>
                  <a:pt x="72535" y="68873"/>
                </a:lnTo>
                <a:lnTo>
                  <a:pt x="77405" y="60195"/>
                </a:lnTo>
                <a:lnTo>
                  <a:pt x="79948" y="47997"/>
                </a:lnTo>
                <a:lnTo>
                  <a:pt x="80012" y="30521"/>
                </a:lnTo>
                <a:lnTo>
                  <a:pt x="74956" y="19399"/>
                </a:lnTo>
                <a:lnTo>
                  <a:pt x="65028" y="7743"/>
                </a:lnTo>
                <a:lnTo>
                  <a:pt x="53777" y="1964"/>
                </a:lnTo>
                <a:lnTo>
                  <a:pt x="40516" y="0"/>
                </a:lnTo>
                <a:close/>
              </a:path>
              <a:path w="362585" h="83185">
                <a:moveTo>
                  <a:pt x="181605" y="0"/>
                </a:moveTo>
                <a:lnTo>
                  <a:pt x="144857" y="21796"/>
                </a:lnTo>
                <a:lnTo>
                  <a:pt x="141093" y="50546"/>
                </a:lnTo>
                <a:lnTo>
                  <a:pt x="145245" y="62187"/>
                </a:lnTo>
                <a:lnTo>
                  <a:pt x="153784" y="73380"/>
                </a:lnTo>
                <a:lnTo>
                  <a:pt x="162477" y="79113"/>
                </a:lnTo>
                <a:lnTo>
                  <a:pt x="174462" y="82306"/>
                </a:lnTo>
                <a:lnTo>
                  <a:pt x="191198" y="82777"/>
                </a:lnTo>
                <a:lnTo>
                  <a:pt x="202576" y="78047"/>
                </a:lnTo>
                <a:lnTo>
                  <a:pt x="213599" y="68913"/>
                </a:lnTo>
                <a:lnTo>
                  <a:pt x="218447" y="60233"/>
                </a:lnTo>
                <a:lnTo>
                  <a:pt x="220957" y="48032"/>
                </a:lnTo>
                <a:lnTo>
                  <a:pt x="221022" y="30548"/>
                </a:lnTo>
                <a:lnTo>
                  <a:pt x="216028" y="19412"/>
                </a:lnTo>
                <a:lnTo>
                  <a:pt x="206117" y="7738"/>
                </a:lnTo>
                <a:lnTo>
                  <a:pt x="194868" y="1963"/>
                </a:lnTo>
                <a:lnTo>
                  <a:pt x="181605" y="0"/>
                </a:lnTo>
                <a:close/>
              </a:path>
              <a:path w="362585" h="83185">
                <a:moveTo>
                  <a:pt x="322706" y="0"/>
                </a:moveTo>
                <a:lnTo>
                  <a:pt x="285898" y="21836"/>
                </a:lnTo>
                <a:lnTo>
                  <a:pt x="282093" y="50579"/>
                </a:lnTo>
                <a:lnTo>
                  <a:pt x="286332" y="62195"/>
                </a:lnTo>
                <a:lnTo>
                  <a:pt x="294957" y="73345"/>
                </a:lnTo>
                <a:lnTo>
                  <a:pt x="303754" y="79098"/>
                </a:lnTo>
                <a:lnTo>
                  <a:pt x="315606" y="82302"/>
                </a:lnTo>
                <a:lnTo>
                  <a:pt x="332225" y="82776"/>
                </a:lnTo>
                <a:lnTo>
                  <a:pt x="343590" y="78043"/>
                </a:lnTo>
                <a:lnTo>
                  <a:pt x="354704" y="68903"/>
                </a:lnTo>
                <a:lnTo>
                  <a:pt x="359546" y="60223"/>
                </a:lnTo>
                <a:lnTo>
                  <a:pt x="362053" y="48021"/>
                </a:lnTo>
                <a:lnTo>
                  <a:pt x="362114" y="30532"/>
                </a:lnTo>
                <a:lnTo>
                  <a:pt x="357100" y="19403"/>
                </a:lnTo>
                <a:lnTo>
                  <a:pt x="347155" y="7738"/>
                </a:lnTo>
                <a:lnTo>
                  <a:pt x="335875" y="1963"/>
                </a:lnTo>
                <a:lnTo>
                  <a:pt x="322706" y="0"/>
                </a:lnTo>
                <a:close/>
              </a:path>
            </a:pathLst>
          </a:custGeom>
          <a:solidFill>
            <a:srgbClr val="037B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0256" name="object 16">
            <a:extLst>
              <a:ext uri="{FF2B5EF4-FFF2-40B4-BE49-F238E27FC236}">
                <a16:creationId xmlns:a16="http://schemas.microsoft.com/office/drawing/2014/main" id="{F5BA6791-42DE-46B9-9D62-ADBB70897517}"/>
              </a:ext>
            </a:extLst>
          </p:cNvPr>
          <p:cNvSpPr>
            <a:spLocks/>
          </p:cNvSpPr>
          <p:nvPr/>
        </p:nvSpPr>
        <p:spPr bwMode="auto">
          <a:xfrm>
            <a:off x="2098675" y="3043238"/>
            <a:ext cx="669925" cy="573087"/>
          </a:xfrm>
          <a:custGeom>
            <a:avLst/>
            <a:gdLst>
              <a:gd name="T0" fmla="*/ 228484 w 669289"/>
              <a:gd name="T1" fmla="*/ 0 h 573404"/>
              <a:gd name="T2" fmla="*/ 156390 w 669289"/>
              <a:gd name="T3" fmla="*/ 11946 h 573404"/>
              <a:gd name="T4" fmla="*/ 67043 w 669289"/>
              <a:gd name="T5" fmla="*/ 68503 h 573404"/>
              <a:gd name="T6" fmla="*/ 11679 w 669289"/>
              <a:gd name="T7" fmla="*/ 159592 h 573404"/>
              <a:gd name="T8" fmla="*/ 0 w 669289"/>
              <a:gd name="T9" fmla="*/ 232928 h 573404"/>
              <a:gd name="T10" fmla="*/ 3355 w 669289"/>
              <a:gd name="T11" fmla="*/ 287830 h 573404"/>
              <a:gd name="T12" fmla="*/ 28825 w 669289"/>
              <a:gd name="T13" fmla="*/ 361251 h 573404"/>
              <a:gd name="T14" fmla="*/ 67077 w 669289"/>
              <a:gd name="T15" fmla="*/ 413070 h 573404"/>
              <a:gd name="T16" fmla="*/ 216199 w 669289"/>
              <a:gd name="T17" fmla="*/ 484997 h 573404"/>
              <a:gd name="T18" fmla="*/ 129350 w 669289"/>
              <a:gd name="T19" fmla="*/ 404374 h 573404"/>
              <a:gd name="T20" fmla="*/ 75994 w 669289"/>
              <a:gd name="T21" fmla="*/ 348792 h 573404"/>
              <a:gd name="T22" fmla="*/ 48840 w 669289"/>
              <a:gd name="T23" fmla="*/ 274459 h 573404"/>
              <a:gd name="T24" fmla="*/ 47598 w 669289"/>
              <a:gd name="T25" fmla="*/ 217700 h 573404"/>
              <a:gd name="T26" fmla="*/ 74223 w 669289"/>
              <a:gd name="T27" fmla="*/ 134957 h 573404"/>
              <a:gd name="T28" fmla="*/ 132945 w 669289"/>
              <a:gd name="T29" fmla="*/ 74615 h 573404"/>
              <a:gd name="T30" fmla="*/ 213606 w 669289"/>
              <a:gd name="T31" fmla="*/ 47224 h 573404"/>
              <a:gd name="T32" fmla="*/ 577138 w 669289"/>
              <a:gd name="T33" fmla="*/ 46603 h 573404"/>
              <a:gd name="T34" fmla="*/ 529357 w 669289"/>
              <a:gd name="T35" fmla="*/ 18409 h 573404"/>
              <a:gd name="T36" fmla="*/ 459260 w 669289"/>
              <a:gd name="T37" fmla="*/ 777 h 573404"/>
              <a:gd name="T38" fmla="*/ 577138 w 669289"/>
              <a:gd name="T39" fmla="*/ 46603 h 573404"/>
              <a:gd name="T40" fmla="*/ 455347 w 669289"/>
              <a:gd name="T41" fmla="*/ 47224 h 573404"/>
              <a:gd name="T42" fmla="*/ 510918 w 669289"/>
              <a:gd name="T43" fmla="*/ 61302 h 573404"/>
              <a:gd name="T44" fmla="*/ 578136 w 669289"/>
              <a:gd name="T45" fmla="*/ 111836 h 573404"/>
              <a:gd name="T46" fmla="*/ 616731 w 669289"/>
              <a:gd name="T47" fmla="*/ 188293 h 573404"/>
              <a:gd name="T48" fmla="*/ 622041 w 669289"/>
              <a:gd name="T49" fmla="*/ 247893 h 573404"/>
              <a:gd name="T50" fmla="*/ 601756 w 669289"/>
              <a:gd name="T51" fmla="*/ 333370 h 573404"/>
              <a:gd name="T52" fmla="*/ 547677 w 669289"/>
              <a:gd name="T53" fmla="*/ 398232 h 573404"/>
              <a:gd name="T54" fmla="*/ 469965 w 669289"/>
              <a:gd name="T55" fmla="*/ 431887 h 573404"/>
              <a:gd name="T56" fmla="*/ 215645 w 669289"/>
              <a:gd name="T57" fmla="*/ 434339 h 573404"/>
              <a:gd name="T58" fmla="*/ 216199 w 669289"/>
              <a:gd name="T59" fmla="*/ 484997 h 573404"/>
              <a:gd name="T60" fmla="*/ 440551 w 669289"/>
              <a:gd name="T61" fmla="*/ 481462 h 573404"/>
              <a:gd name="T62" fmla="*/ 545410 w 669289"/>
              <a:gd name="T63" fmla="*/ 455281 h 573404"/>
              <a:gd name="T64" fmla="*/ 624858 w 669289"/>
              <a:gd name="T65" fmla="*/ 385583 h 573404"/>
              <a:gd name="T66" fmla="*/ 666036 w 669289"/>
              <a:gd name="T67" fmla="*/ 285637 h 573404"/>
              <a:gd name="T68" fmla="*/ 669035 w 669289"/>
              <a:gd name="T69" fmla="*/ 232928 h 573404"/>
              <a:gd name="T70" fmla="*/ 643472 w 669289"/>
              <a:gd name="T71" fmla="*/ 126214 h 573404"/>
              <a:gd name="T72" fmla="*/ 589116 w 669289"/>
              <a:gd name="T73" fmla="*/ 56320 h 573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669289" h="573404">
                <a:moveTo>
                  <a:pt x="440567" y="0"/>
                </a:moveTo>
                <a:lnTo>
                  <a:pt x="228484" y="0"/>
                </a:lnTo>
                <a:lnTo>
                  <a:pt x="209789" y="777"/>
                </a:lnTo>
                <a:lnTo>
                  <a:pt x="156390" y="11946"/>
                </a:lnTo>
                <a:lnTo>
                  <a:pt x="108272" y="35076"/>
                </a:lnTo>
                <a:lnTo>
                  <a:pt x="67043" y="68503"/>
                </a:lnTo>
                <a:lnTo>
                  <a:pt x="34309" y="110563"/>
                </a:lnTo>
                <a:lnTo>
                  <a:pt x="11679" y="159592"/>
                </a:lnTo>
                <a:lnTo>
                  <a:pt x="759" y="213925"/>
                </a:lnTo>
                <a:lnTo>
                  <a:pt x="0" y="232928"/>
                </a:lnTo>
                <a:lnTo>
                  <a:pt x="0" y="247893"/>
                </a:lnTo>
                <a:lnTo>
                  <a:pt x="3355" y="287830"/>
                </a:lnTo>
                <a:lnTo>
                  <a:pt x="13106" y="325791"/>
                </a:lnTo>
                <a:lnTo>
                  <a:pt x="28825" y="361251"/>
                </a:lnTo>
                <a:lnTo>
                  <a:pt x="50067" y="393570"/>
                </a:lnTo>
                <a:lnTo>
                  <a:pt x="67077" y="413070"/>
                </a:lnTo>
                <a:lnTo>
                  <a:pt x="11811" y="573021"/>
                </a:lnTo>
                <a:lnTo>
                  <a:pt x="216199" y="484997"/>
                </a:lnTo>
                <a:lnTo>
                  <a:pt x="97536" y="484997"/>
                </a:lnTo>
                <a:lnTo>
                  <a:pt x="129350" y="404374"/>
                </a:lnTo>
                <a:lnTo>
                  <a:pt x="99897" y="379398"/>
                </a:lnTo>
                <a:lnTo>
                  <a:pt x="75994" y="348792"/>
                </a:lnTo>
                <a:lnTo>
                  <a:pt x="58641" y="313498"/>
                </a:lnTo>
                <a:lnTo>
                  <a:pt x="48840" y="274459"/>
                </a:lnTo>
                <a:lnTo>
                  <a:pt x="46995" y="232928"/>
                </a:lnTo>
                <a:lnTo>
                  <a:pt x="47598" y="217700"/>
                </a:lnTo>
                <a:lnTo>
                  <a:pt x="56264" y="174188"/>
                </a:lnTo>
                <a:lnTo>
                  <a:pt x="74223" y="134957"/>
                </a:lnTo>
                <a:lnTo>
                  <a:pt x="100207" y="101326"/>
                </a:lnTo>
                <a:lnTo>
                  <a:pt x="132945" y="74615"/>
                </a:lnTo>
                <a:lnTo>
                  <a:pt x="171168" y="56141"/>
                </a:lnTo>
                <a:lnTo>
                  <a:pt x="213606" y="47224"/>
                </a:lnTo>
                <a:lnTo>
                  <a:pt x="228468" y="46603"/>
                </a:lnTo>
                <a:lnTo>
                  <a:pt x="577138" y="46603"/>
                </a:lnTo>
                <a:lnTo>
                  <a:pt x="575354" y="45157"/>
                </a:lnTo>
                <a:lnTo>
                  <a:pt x="529357" y="18409"/>
                </a:lnTo>
                <a:lnTo>
                  <a:pt x="477545" y="3068"/>
                </a:lnTo>
                <a:lnTo>
                  <a:pt x="459260" y="777"/>
                </a:lnTo>
                <a:lnTo>
                  <a:pt x="440567" y="0"/>
                </a:lnTo>
                <a:close/>
              </a:path>
              <a:path w="669289" h="573404">
                <a:moveTo>
                  <a:pt x="577138" y="46603"/>
                </a:moveTo>
                <a:lnTo>
                  <a:pt x="440551" y="46603"/>
                </a:lnTo>
                <a:lnTo>
                  <a:pt x="455347" y="47224"/>
                </a:lnTo>
                <a:lnTo>
                  <a:pt x="469830" y="49053"/>
                </a:lnTo>
                <a:lnTo>
                  <a:pt x="510918" y="61302"/>
                </a:lnTo>
                <a:lnTo>
                  <a:pt x="547454" y="82670"/>
                </a:lnTo>
                <a:lnTo>
                  <a:pt x="578136" y="111836"/>
                </a:lnTo>
                <a:lnTo>
                  <a:pt x="601662" y="147484"/>
                </a:lnTo>
                <a:lnTo>
                  <a:pt x="616731" y="188293"/>
                </a:lnTo>
                <a:lnTo>
                  <a:pt x="622041" y="232928"/>
                </a:lnTo>
                <a:lnTo>
                  <a:pt x="622041" y="247893"/>
                </a:lnTo>
                <a:lnTo>
                  <a:pt x="616758" y="292547"/>
                </a:lnTo>
                <a:lnTo>
                  <a:pt x="601756" y="333370"/>
                </a:lnTo>
                <a:lnTo>
                  <a:pt x="578306" y="369040"/>
                </a:lnTo>
                <a:lnTo>
                  <a:pt x="547677" y="398232"/>
                </a:lnTo>
                <a:lnTo>
                  <a:pt x="511140" y="419622"/>
                </a:lnTo>
                <a:lnTo>
                  <a:pt x="469965" y="431887"/>
                </a:lnTo>
                <a:lnTo>
                  <a:pt x="440567" y="434339"/>
                </a:lnTo>
                <a:lnTo>
                  <a:pt x="215645" y="434339"/>
                </a:lnTo>
                <a:lnTo>
                  <a:pt x="97536" y="484997"/>
                </a:lnTo>
                <a:lnTo>
                  <a:pt x="216199" y="484997"/>
                </a:lnTo>
                <a:lnTo>
                  <a:pt x="224344" y="481489"/>
                </a:lnTo>
                <a:lnTo>
                  <a:pt x="440551" y="481462"/>
                </a:lnTo>
                <a:lnTo>
                  <a:pt x="495353" y="474640"/>
                </a:lnTo>
                <a:lnTo>
                  <a:pt x="545410" y="455281"/>
                </a:lnTo>
                <a:lnTo>
                  <a:pt x="589114" y="425042"/>
                </a:lnTo>
                <a:lnTo>
                  <a:pt x="624858" y="385583"/>
                </a:lnTo>
                <a:lnTo>
                  <a:pt x="651034" y="338562"/>
                </a:lnTo>
                <a:lnTo>
                  <a:pt x="666036" y="285637"/>
                </a:lnTo>
                <a:lnTo>
                  <a:pt x="669035" y="247893"/>
                </a:lnTo>
                <a:lnTo>
                  <a:pt x="669035" y="232928"/>
                </a:lnTo>
                <a:lnTo>
                  <a:pt x="662377" y="177196"/>
                </a:lnTo>
                <a:lnTo>
                  <a:pt x="643472" y="126214"/>
                </a:lnTo>
                <a:lnTo>
                  <a:pt x="613928" y="81646"/>
                </a:lnTo>
                <a:lnTo>
                  <a:pt x="589116" y="56320"/>
                </a:lnTo>
                <a:lnTo>
                  <a:pt x="577138" y="46603"/>
                </a:lnTo>
                <a:close/>
              </a:path>
            </a:pathLst>
          </a:custGeom>
          <a:solidFill>
            <a:srgbClr val="037B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0257" name="object 17">
            <a:extLst>
              <a:ext uri="{FF2B5EF4-FFF2-40B4-BE49-F238E27FC236}">
                <a16:creationId xmlns:a16="http://schemas.microsoft.com/office/drawing/2014/main" id="{F867C1C5-ABED-431F-88D2-810ABC9492A6}"/>
              </a:ext>
            </a:extLst>
          </p:cNvPr>
          <p:cNvSpPr>
            <a:spLocks/>
          </p:cNvSpPr>
          <p:nvPr/>
        </p:nvSpPr>
        <p:spPr bwMode="auto">
          <a:xfrm>
            <a:off x="5800725" y="3054350"/>
            <a:ext cx="617538" cy="560388"/>
          </a:xfrm>
          <a:custGeom>
            <a:avLst/>
            <a:gdLst>
              <a:gd name="T0" fmla="*/ 378850 w 617220"/>
              <a:gd name="T1" fmla="*/ 437423 h 561339"/>
              <a:gd name="T2" fmla="*/ 375696 w 617220"/>
              <a:gd name="T3" fmla="*/ 479587 h 561339"/>
              <a:gd name="T4" fmla="*/ 393754 w 617220"/>
              <a:gd name="T5" fmla="*/ 499217 h 561339"/>
              <a:gd name="T6" fmla="*/ 420381 w 617220"/>
              <a:gd name="T7" fmla="*/ 506973 h 561339"/>
              <a:gd name="T8" fmla="*/ 394520 w 617220"/>
              <a:gd name="T9" fmla="*/ 536333 h 561339"/>
              <a:gd name="T10" fmla="*/ 381001 w 617220"/>
              <a:gd name="T11" fmla="*/ 542665 h 561339"/>
              <a:gd name="T12" fmla="*/ 383683 w 617220"/>
              <a:gd name="T13" fmla="*/ 560831 h 561339"/>
              <a:gd name="T14" fmla="*/ 429641 w 617220"/>
              <a:gd name="T15" fmla="*/ 547844 h 561339"/>
              <a:gd name="T16" fmla="*/ 480100 w 617220"/>
              <a:gd name="T17" fmla="*/ 465709 h 561339"/>
              <a:gd name="T18" fmla="*/ 445448 w 617220"/>
              <a:gd name="T19" fmla="*/ 416875 h 561339"/>
              <a:gd name="T20" fmla="*/ 418935 w 617220"/>
              <a:gd name="T21" fmla="*/ 413168 h 561339"/>
              <a:gd name="T22" fmla="*/ 515872 w 617220"/>
              <a:gd name="T23" fmla="*/ 437539 h 561339"/>
              <a:gd name="T24" fmla="*/ 512734 w 617220"/>
              <a:gd name="T25" fmla="*/ 479587 h 561339"/>
              <a:gd name="T26" fmla="*/ 530792 w 617220"/>
              <a:gd name="T27" fmla="*/ 499217 h 561339"/>
              <a:gd name="T28" fmla="*/ 557419 w 617220"/>
              <a:gd name="T29" fmla="*/ 506973 h 561339"/>
              <a:gd name="T30" fmla="*/ 542903 w 617220"/>
              <a:gd name="T31" fmla="*/ 529815 h 561339"/>
              <a:gd name="T32" fmla="*/ 519563 w 617220"/>
              <a:gd name="T33" fmla="*/ 540501 h 561339"/>
              <a:gd name="T34" fmla="*/ 517917 w 617220"/>
              <a:gd name="T35" fmla="*/ 542665 h 561339"/>
              <a:gd name="T36" fmla="*/ 520691 w 617220"/>
              <a:gd name="T37" fmla="*/ 560831 h 561339"/>
              <a:gd name="T38" fmla="*/ 566679 w 617220"/>
              <a:gd name="T39" fmla="*/ 547844 h 561339"/>
              <a:gd name="T40" fmla="*/ 617142 w 617220"/>
              <a:gd name="T41" fmla="*/ 465709 h 561339"/>
              <a:gd name="T42" fmla="*/ 582712 w 617220"/>
              <a:gd name="T43" fmla="*/ 416896 h 561339"/>
              <a:gd name="T44" fmla="*/ 556176 w 617220"/>
              <a:gd name="T45" fmla="*/ 413224 h 561339"/>
              <a:gd name="T46" fmla="*/ 53740 w 617220"/>
              <a:gd name="T47" fmla="*/ 313062 h 561339"/>
              <a:gd name="T48" fmla="*/ 261761 w 617220"/>
              <a:gd name="T49" fmla="*/ 381237 h 561339"/>
              <a:gd name="T50" fmla="*/ 89399 w 617220"/>
              <a:gd name="T51" fmla="*/ 278008 h 561339"/>
              <a:gd name="T52" fmla="*/ 191897 w 617220"/>
              <a:gd name="T53" fmla="*/ 381237 h 561339"/>
              <a:gd name="T54" fmla="*/ 513106 w 617220"/>
              <a:gd name="T55" fmla="*/ 128546 h 561339"/>
              <a:gd name="T56" fmla="*/ 96531 w 617220"/>
              <a:gd name="T57" fmla="*/ 0 h 561339"/>
              <a:gd name="T58" fmla="*/ 13171 w 617220"/>
              <a:gd name="T59" fmla="*/ 45642 h 561339"/>
              <a:gd name="T60" fmla="*/ 1184 w 617220"/>
              <a:gd name="T61" fmla="*/ 108869 h 561339"/>
              <a:gd name="T62" fmla="*/ 61012 w 617220"/>
              <a:gd name="T63" fmla="*/ 147207 h 561339"/>
              <a:gd name="T64" fmla="*/ 105273 w 617220"/>
              <a:gd name="T65" fmla="*/ 110868 h 561339"/>
              <a:gd name="T66" fmla="*/ 104390 w 617220"/>
              <a:gd name="T67" fmla="*/ 80789 h 561339"/>
              <a:gd name="T68" fmla="*/ 86327 w 617220"/>
              <a:gd name="T69" fmla="*/ 61278 h 561339"/>
              <a:gd name="T70" fmla="*/ 59833 w 617220"/>
              <a:gd name="T71" fmla="*/ 53339 h 561339"/>
              <a:gd name="T72" fmla="*/ 74314 w 617220"/>
              <a:gd name="T73" fmla="*/ 30882 h 561339"/>
              <a:gd name="T74" fmla="*/ 97659 w 617220"/>
              <a:gd name="T75" fmla="*/ 19811 h 561339"/>
              <a:gd name="T76" fmla="*/ 99305 w 617220"/>
              <a:gd name="T77" fmla="*/ 17525 h 561339"/>
              <a:gd name="T78" fmla="*/ 96531 w 617220"/>
              <a:gd name="T79" fmla="*/ 0 h 561339"/>
              <a:gd name="T80" fmla="*/ 187589 w 617220"/>
              <a:gd name="T81" fmla="*/ 12460 h 561339"/>
              <a:gd name="T82" fmla="*/ 137045 w 617220"/>
              <a:gd name="T83" fmla="*/ 94641 h 561339"/>
              <a:gd name="T84" fmla="*/ 171656 w 617220"/>
              <a:gd name="T85" fmla="*/ 143454 h 561339"/>
              <a:gd name="T86" fmla="*/ 213104 w 617220"/>
              <a:gd name="T87" fmla="*/ 145741 h 561339"/>
              <a:gd name="T88" fmla="*/ 243422 w 617220"/>
              <a:gd name="T89" fmla="*/ 96780 h 561339"/>
              <a:gd name="T90" fmla="*/ 233760 w 617220"/>
              <a:gd name="T91" fmla="*/ 69764 h 561339"/>
              <a:gd name="T92" fmla="*/ 210822 w 617220"/>
              <a:gd name="T93" fmla="*/ 55685 h 561339"/>
              <a:gd name="T94" fmla="*/ 196892 w 617220"/>
              <a:gd name="T95" fmla="*/ 53151 h 561339"/>
              <a:gd name="T96" fmla="*/ 211576 w 617220"/>
              <a:gd name="T97" fmla="*/ 30755 h 561339"/>
              <a:gd name="T98" fmla="*/ 235215 w 617220"/>
              <a:gd name="T99" fmla="*/ 19811 h 561339"/>
              <a:gd name="T100" fmla="*/ 236221 w 617220"/>
              <a:gd name="T101" fmla="*/ 17525 h 561339"/>
              <a:gd name="T102" fmla="*/ 233569 w 617220"/>
              <a:gd name="T103" fmla="*/ 0 h 561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17220" h="561339">
                <a:moveTo>
                  <a:pt x="418935" y="413168"/>
                </a:moveTo>
                <a:lnTo>
                  <a:pt x="378850" y="437423"/>
                </a:lnTo>
                <a:lnTo>
                  <a:pt x="373719" y="463537"/>
                </a:lnTo>
                <a:lnTo>
                  <a:pt x="375696" y="479587"/>
                </a:lnTo>
                <a:lnTo>
                  <a:pt x="383319" y="490656"/>
                </a:lnTo>
                <a:lnTo>
                  <a:pt x="393754" y="499217"/>
                </a:lnTo>
                <a:lnTo>
                  <a:pt x="406330" y="504810"/>
                </a:lnTo>
                <a:lnTo>
                  <a:pt x="420381" y="506973"/>
                </a:lnTo>
                <a:lnTo>
                  <a:pt x="420326" y="507167"/>
                </a:lnTo>
                <a:lnTo>
                  <a:pt x="394520" y="536333"/>
                </a:lnTo>
                <a:lnTo>
                  <a:pt x="380361" y="541019"/>
                </a:lnTo>
                <a:lnTo>
                  <a:pt x="381001" y="542665"/>
                </a:lnTo>
                <a:lnTo>
                  <a:pt x="383165" y="559186"/>
                </a:lnTo>
                <a:lnTo>
                  <a:pt x="383683" y="560831"/>
                </a:lnTo>
                <a:lnTo>
                  <a:pt x="389307" y="559898"/>
                </a:lnTo>
                <a:lnTo>
                  <a:pt x="429641" y="547844"/>
                </a:lnTo>
                <a:lnTo>
                  <a:pt x="466993" y="514640"/>
                </a:lnTo>
                <a:lnTo>
                  <a:pt x="480100" y="465709"/>
                </a:lnTo>
                <a:lnTo>
                  <a:pt x="478891" y="451527"/>
                </a:lnTo>
                <a:lnTo>
                  <a:pt x="445448" y="416875"/>
                </a:lnTo>
                <a:lnTo>
                  <a:pt x="432806" y="413905"/>
                </a:lnTo>
                <a:lnTo>
                  <a:pt x="418935" y="413168"/>
                </a:lnTo>
                <a:close/>
              </a:path>
              <a:path w="617220" h="561339">
                <a:moveTo>
                  <a:pt x="556176" y="413224"/>
                </a:moveTo>
                <a:lnTo>
                  <a:pt x="515872" y="437539"/>
                </a:lnTo>
                <a:lnTo>
                  <a:pt x="510760" y="463591"/>
                </a:lnTo>
                <a:lnTo>
                  <a:pt x="512734" y="479587"/>
                </a:lnTo>
                <a:lnTo>
                  <a:pt x="520358" y="490656"/>
                </a:lnTo>
                <a:lnTo>
                  <a:pt x="530792" y="499217"/>
                </a:lnTo>
                <a:lnTo>
                  <a:pt x="543368" y="504810"/>
                </a:lnTo>
                <a:lnTo>
                  <a:pt x="557419" y="506973"/>
                </a:lnTo>
                <a:lnTo>
                  <a:pt x="551683" y="520226"/>
                </a:lnTo>
                <a:lnTo>
                  <a:pt x="542903" y="529815"/>
                </a:lnTo>
                <a:lnTo>
                  <a:pt x="531936" y="536293"/>
                </a:lnTo>
                <a:lnTo>
                  <a:pt x="519563" y="540501"/>
                </a:lnTo>
                <a:lnTo>
                  <a:pt x="517399" y="541019"/>
                </a:lnTo>
                <a:lnTo>
                  <a:pt x="517917" y="542665"/>
                </a:lnTo>
                <a:lnTo>
                  <a:pt x="520691" y="559186"/>
                </a:lnTo>
                <a:lnTo>
                  <a:pt x="520691" y="560831"/>
                </a:lnTo>
                <a:lnTo>
                  <a:pt x="526340" y="559898"/>
                </a:lnTo>
                <a:lnTo>
                  <a:pt x="566679" y="547844"/>
                </a:lnTo>
                <a:lnTo>
                  <a:pt x="604034" y="514640"/>
                </a:lnTo>
                <a:lnTo>
                  <a:pt x="617142" y="465709"/>
                </a:lnTo>
                <a:lnTo>
                  <a:pt x="615934" y="451527"/>
                </a:lnTo>
                <a:lnTo>
                  <a:pt x="582712" y="416896"/>
                </a:lnTo>
                <a:lnTo>
                  <a:pt x="570087" y="413940"/>
                </a:lnTo>
                <a:lnTo>
                  <a:pt x="556176" y="413224"/>
                </a:lnTo>
                <a:close/>
              </a:path>
              <a:path w="617220" h="561339">
                <a:moveTo>
                  <a:pt x="89399" y="278008"/>
                </a:moveTo>
                <a:lnTo>
                  <a:pt x="53740" y="313062"/>
                </a:lnTo>
                <a:lnTo>
                  <a:pt x="191903" y="451469"/>
                </a:lnTo>
                <a:lnTo>
                  <a:pt x="261761" y="381237"/>
                </a:lnTo>
                <a:lnTo>
                  <a:pt x="191897" y="381237"/>
                </a:lnTo>
                <a:lnTo>
                  <a:pt x="89399" y="278008"/>
                </a:lnTo>
                <a:close/>
              </a:path>
              <a:path w="617220" h="561339">
                <a:moveTo>
                  <a:pt x="477897" y="93969"/>
                </a:moveTo>
                <a:lnTo>
                  <a:pt x="191897" y="381237"/>
                </a:lnTo>
                <a:lnTo>
                  <a:pt x="261761" y="381237"/>
                </a:lnTo>
                <a:lnTo>
                  <a:pt x="513106" y="128546"/>
                </a:lnTo>
                <a:lnTo>
                  <a:pt x="477897" y="93969"/>
                </a:lnTo>
                <a:close/>
              </a:path>
              <a:path w="617220" h="561339">
                <a:moveTo>
                  <a:pt x="96531" y="0"/>
                </a:moveTo>
                <a:lnTo>
                  <a:pt x="50552" y="12460"/>
                </a:lnTo>
                <a:lnTo>
                  <a:pt x="13171" y="45642"/>
                </a:lnTo>
                <a:lnTo>
                  <a:pt x="0" y="94641"/>
                </a:lnTo>
                <a:lnTo>
                  <a:pt x="1184" y="108869"/>
                </a:lnTo>
                <a:lnTo>
                  <a:pt x="34389" y="143454"/>
                </a:lnTo>
                <a:lnTo>
                  <a:pt x="61012" y="147207"/>
                </a:lnTo>
                <a:lnTo>
                  <a:pt x="76052" y="145746"/>
                </a:lnTo>
                <a:lnTo>
                  <a:pt x="105273" y="110868"/>
                </a:lnTo>
                <a:lnTo>
                  <a:pt x="106401" y="96780"/>
                </a:lnTo>
                <a:lnTo>
                  <a:pt x="104390" y="80789"/>
                </a:lnTo>
                <a:lnTo>
                  <a:pt x="96743" y="69764"/>
                </a:lnTo>
                <a:lnTo>
                  <a:pt x="86327" y="61278"/>
                </a:lnTo>
                <a:lnTo>
                  <a:pt x="73803" y="55685"/>
                </a:lnTo>
                <a:lnTo>
                  <a:pt x="59833" y="53339"/>
                </a:lnTo>
                <a:lnTo>
                  <a:pt x="65542" y="40386"/>
                </a:lnTo>
                <a:lnTo>
                  <a:pt x="74314" y="30882"/>
                </a:lnTo>
                <a:lnTo>
                  <a:pt x="85282" y="24301"/>
                </a:lnTo>
                <a:lnTo>
                  <a:pt x="97659" y="19811"/>
                </a:lnTo>
                <a:lnTo>
                  <a:pt x="99823" y="19171"/>
                </a:lnTo>
                <a:lnTo>
                  <a:pt x="99305" y="17525"/>
                </a:lnTo>
                <a:lnTo>
                  <a:pt x="96531" y="1127"/>
                </a:lnTo>
                <a:lnTo>
                  <a:pt x="96531" y="0"/>
                </a:lnTo>
                <a:close/>
              </a:path>
              <a:path w="617220" h="561339">
                <a:moveTo>
                  <a:pt x="233569" y="0"/>
                </a:moveTo>
                <a:lnTo>
                  <a:pt x="187589" y="12460"/>
                </a:lnTo>
                <a:lnTo>
                  <a:pt x="150212" y="45642"/>
                </a:lnTo>
                <a:lnTo>
                  <a:pt x="137045" y="94641"/>
                </a:lnTo>
                <a:lnTo>
                  <a:pt x="138233" y="108883"/>
                </a:lnTo>
                <a:lnTo>
                  <a:pt x="171656" y="143454"/>
                </a:lnTo>
                <a:lnTo>
                  <a:pt x="198217" y="147204"/>
                </a:lnTo>
                <a:lnTo>
                  <a:pt x="213104" y="145741"/>
                </a:lnTo>
                <a:lnTo>
                  <a:pt x="242302" y="110868"/>
                </a:lnTo>
                <a:lnTo>
                  <a:pt x="243422" y="96780"/>
                </a:lnTo>
                <a:lnTo>
                  <a:pt x="241401" y="80789"/>
                </a:lnTo>
                <a:lnTo>
                  <a:pt x="233760" y="69764"/>
                </a:lnTo>
                <a:lnTo>
                  <a:pt x="223348" y="61278"/>
                </a:lnTo>
                <a:lnTo>
                  <a:pt x="210822" y="55685"/>
                </a:lnTo>
                <a:lnTo>
                  <a:pt x="196841" y="53339"/>
                </a:lnTo>
                <a:lnTo>
                  <a:pt x="196892" y="53151"/>
                </a:lnTo>
                <a:lnTo>
                  <a:pt x="202756" y="40115"/>
                </a:lnTo>
                <a:lnTo>
                  <a:pt x="211576" y="30755"/>
                </a:lnTo>
                <a:lnTo>
                  <a:pt x="222634" y="24258"/>
                </a:lnTo>
                <a:lnTo>
                  <a:pt x="235215" y="19811"/>
                </a:lnTo>
                <a:lnTo>
                  <a:pt x="236861" y="19171"/>
                </a:lnTo>
                <a:lnTo>
                  <a:pt x="236221" y="17525"/>
                </a:lnTo>
                <a:lnTo>
                  <a:pt x="234057" y="1127"/>
                </a:lnTo>
                <a:lnTo>
                  <a:pt x="233569" y="0"/>
                </a:lnTo>
                <a:close/>
              </a:path>
            </a:pathLst>
          </a:custGeom>
          <a:solidFill>
            <a:srgbClr val="037B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0258" name="object 18">
            <a:extLst>
              <a:ext uri="{FF2B5EF4-FFF2-40B4-BE49-F238E27FC236}">
                <a16:creationId xmlns:a16="http://schemas.microsoft.com/office/drawing/2014/main" id="{45AEC652-11FD-43E0-91FE-0732EF1413BE}"/>
              </a:ext>
            </a:extLst>
          </p:cNvPr>
          <p:cNvSpPr>
            <a:spLocks/>
          </p:cNvSpPr>
          <p:nvPr/>
        </p:nvSpPr>
        <p:spPr bwMode="auto">
          <a:xfrm>
            <a:off x="9601200" y="3076575"/>
            <a:ext cx="0" cy="488950"/>
          </a:xfrm>
          <a:custGeom>
            <a:avLst/>
            <a:gdLst>
              <a:gd name="T0" fmla="*/ 0 h 487679"/>
              <a:gd name="T1" fmla="*/ 487436 h 487679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487679">
                <a:moveTo>
                  <a:pt x="0" y="0"/>
                </a:moveTo>
                <a:lnTo>
                  <a:pt x="0" y="487436"/>
                </a:lnTo>
              </a:path>
            </a:pathLst>
          </a:custGeom>
          <a:noFill/>
          <a:ln w="49763">
            <a:solidFill>
              <a:srgbClr val="037BD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0259" name="object 19">
            <a:extLst>
              <a:ext uri="{FF2B5EF4-FFF2-40B4-BE49-F238E27FC236}">
                <a16:creationId xmlns:a16="http://schemas.microsoft.com/office/drawing/2014/main" id="{C00F1FD5-3722-4676-A260-DCBAAAE291E5}"/>
              </a:ext>
            </a:extLst>
          </p:cNvPr>
          <p:cNvSpPr>
            <a:spLocks/>
          </p:cNvSpPr>
          <p:nvPr/>
        </p:nvSpPr>
        <p:spPr bwMode="auto">
          <a:xfrm>
            <a:off x="9940925" y="3016250"/>
            <a:ext cx="0" cy="609600"/>
          </a:xfrm>
          <a:custGeom>
            <a:avLst/>
            <a:gdLst>
              <a:gd name="T0" fmla="*/ 0 h 609600"/>
              <a:gd name="T1" fmla="*/ 609599 h 60960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609600">
                <a:moveTo>
                  <a:pt x="0" y="0"/>
                </a:moveTo>
                <a:lnTo>
                  <a:pt x="0" y="609599"/>
                </a:lnTo>
              </a:path>
            </a:pathLst>
          </a:custGeom>
          <a:noFill/>
          <a:ln w="49763">
            <a:solidFill>
              <a:srgbClr val="037BD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0260" name="object 20">
            <a:extLst>
              <a:ext uri="{FF2B5EF4-FFF2-40B4-BE49-F238E27FC236}">
                <a16:creationId xmlns:a16="http://schemas.microsoft.com/office/drawing/2014/main" id="{E8B2B498-E046-4800-BA67-A89A2A326B37}"/>
              </a:ext>
            </a:extLst>
          </p:cNvPr>
          <p:cNvSpPr>
            <a:spLocks/>
          </p:cNvSpPr>
          <p:nvPr/>
        </p:nvSpPr>
        <p:spPr bwMode="auto">
          <a:xfrm>
            <a:off x="9685338" y="3149600"/>
            <a:ext cx="0" cy="341313"/>
          </a:xfrm>
          <a:custGeom>
            <a:avLst/>
            <a:gdLst>
              <a:gd name="T0" fmla="*/ 0 h 341629"/>
              <a:gd name="T1" fmla="*/ 341619 h 341629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341629">
                <a:moveTo>
                  <a:pt x="0" y="0"/>
                </a:moveTo>
                <a:lnTo>
                  <a:pt x="0" y="341619"/>
                </a:lnTo>
              </a:path>
            </a:pathLst>
          </a:custGeom>
          <a:noFill/>
          <a:ln w="49794">
            <a:solidFill>
              <a:srgbClr val="037BD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0261" name="object 21">
            <a:extLst>
              <a:ext uri="{FF2B5EF4-FFF2-40B4-BE49-F238E27FC236}">
                <a16:creationId xmlns:a16="http://schemas.microsoft.com/office/drawing/2014/main" id="{1D69A130-702A-44AB-ACC2-D18E99C5D563}"/>
              </a:ext>
            </a:extLst>
          </p:cNvPr>
          <p:cNvSpPr>
            <a:spLocks/>
          </p:cNvSpPr>
          <p:nvPr/>
        </p:nvSpPr>
        <p:spPr bwMode="auto">
          <a:xfrm>
            <a:off x="9856788" y="3100388"/>
            <a:ext cx="0" cy="439737"/>
          </a:xfrm>
          <a:custGeom>
            <a:avLst/>
            <a:gdLst>
              <a:gd name="T0" fmla="*/ 0 h 439420"/>
              <a:gd name="T1" fmla="*/ 439399 h 43942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439420">
                <a:moveTo>
                  <a:pt x="0" y="0"/>
                </a:moveTo>
                <a:lnTo>
                  <a:pt x="0" y="439399"/>
                </a:lnTo>
              </a:path>
            </a:pathLst>
          </a:custGeom>
          <a:noFill/>
          <a:ln w="49794">
            <a:solidFill>
              <a:srgbClr val="037BD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0262" name="object 22">
            <a:extLst>
              <a:ext uri="{FF2B5EF4-FFF2-40B4-BE49-F238E27FC236}">
                <a16:creationId xmlns:a16="http://schemas.microsoft.com/office/drawing/2014/main" id="{31C6D852-40B4-40E9-A25B-9D070C06CFF8}"/>
              </a:ext>
            </a:extLst>
          </p:cNvPr>
          <p:cNvSpPr>
            <a:spLocks/>
          </p:cNvSpPr>
          <p:nvPr/>
        </p:nvSpPr>
        <p:spPr bwMode="auto">
          <a:xfrm>
            <a:off x="10026650" y="3149600"/>
            <a:ext cx="0" cy="341313"/>
          </a:xfrm>
          <a:custGeom>
            <a:avLst/>
            <a:gdLst>
              <a:gd name="T0" fmla="*/ 0 h 341629"/>
              <a:gd name="T1" fmla="*/ 341619 h 341629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341629">
                <a:moveTo>
                  <a:pt x="0" y="0"/>
                </a:moveTo>
                <a:lnTo>
                  <a:pt x="0" y="341619"/>
                </a:lnTo>
              </a:path>
            </a:pathLst>
          </a:custGeom>
          <a:noFill/>
          <a:ln w="49916">
            <a:solidFill>
              <a:srgbClr val="037BD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0263" name="object 23">
            <a:extLst>
              <a:ext uri="{FF2B5EF4-FFF2-40B4-BE49-F238E27FC236}">
                <a16:creationId xmlns:a16="http://schemas.microsoft.com/office/drawing/2014/main" id="{F16A9AB1-CC2E-4843-B2E7-F7A1DBC7014D}"/>
              </a:ext>
            </a:extLst>
          </p:cNvPr>
          <p:cNvSpPr>
            <a:spLocks/>
          </p:cNvSpPr>
          <p:nvPr/>
        </p:nvSpPr>
        <p:spPr bwMode="auto">
          <a:xfrm>
            <a:off x="9515475" y="3198813"/>
            <a:ext cx="0" cy="244475"/>
          </a:xfrm>
          <a:custGeom>
            <a:avLst/>
            <a:gdLst>
              <a:gd name="T0" fmla="*/ 0 h 244475"/>
              <a:gd name="T1" fmla="*/ 244327 h 24447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244475">
                <a:moveTo>
                  <a:pt x="0" y="0"/>
                </a:moveTo>
                <a:lnTo>
                  <a:pt x="0" y="244327"/>
                </a:lnTo>
              </a:path>
            </a:pathLst>
          </a:custGeom>
          <a:noFill/>
          <a:ln w="49794">
            <a:solidFill>
              <a:srgbClr val="037BD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0264" name="object 24">
            <a:extLst>
              <a:ext uri="{FF2B5EF4-FFF2-40B4-BE49-F238E27FC236}">
                <a16:creationId xmlns:a16="http://schemas.microsoft.com/office/drawing/2014/main" id="{CC5E0CBD-D16E-4D5B-A30A-5F99AE61B047}"/>
              </a:ext>
            </a:extLst>
          </p:cNvPr>
          <p:cNvSpPr>
            <a:spLocks/>
          </p:cNvSpPr>
          <p:nvPr/>
        </p:nvSpPr>
        <p:spPr bwMode="auto">
          <a:xfrm>
            <a:off x="9771063" y="3235325"/>
            <a:ext cx="0" cy="171450"/>
          </a:xfrm>
          <a:custGeom>
            <a:avLst/>
            <a:gdLst>
              <a:gd name="T0" fmla="*/ 0 h 170814"/>
              <a:gd name="T1" fmla="*/ 170444 h 170814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70814">
                <a:moveTo>
                  <a:pt x="0" y="0"/>
                </a:moveTo>
                <a:lnTo>
                  <a:pt x="0" y="170444"/>
                </a:lnTo>
              </a:path>
            </a:pathLst>
          </a:custGeom>
          <a:noFill/>
          <a:ln w="50525">
            <a:solidFill>
              <a:srgbClr val="037BD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0265" name="object 25">
            <a:extLst>
              <a:ext uri="{FF2B5EF4-FFF2-40B4-BE49-F238E27FC236}">
                <a16:creationId xmlns:a16="http://schemas.microsoft.com/office/drawing/2014/main" id="{AADCB316-7422-4166-A577-4CFA19E2B57C}"/>
              </a:ext>
            </a:extLst>
          </p:cNvPr>
          <p:cNvSpPr>
            <a:spLocks/>
          </p:cNvSpPr>
          <p:nvPr/>
        </p:nvSpPr>
        <p:spPr bwMode="auto">
          <a:xfrm>
            <a:off x="10112375" y="3248025"/>
            <a:ext cx="0" cy="146050"/>
          </a:xfrm>
          <a:custGeom>
            <a:avLst/>
            <a:gdLst>
              <a:gd name="T0" fmla="*/ 0 h 147320"/>
              <a:gd name="T1" fmla="*/ 146791 h 147320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147320">
                <a:moveTo>
                  <a:pt x="0" y="0"/>
                </a:moveTo>
                <a:lnTo>
                  <a:pt x="0" y="146791"/>
                </a:lnTo>
              </a:path>
            </a:pathLst>
          </a:custGeom>
          <a:noFill/>
          <a:ln w="49916">
            <a:solidFill>
              <a:srgbClr val="037BD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0266" name="object 26">
            <a:extLst>
              <a:ext uri="{FF2B5EF4-FFF2-40B4-BE49-F238E27FC236}">
                <a16:creationId xmlns:a16="http://schemas.microsoft.com/office/drawing/2014/main" id="{2303C655-90FF-4FB5-8B9E-E04FA6EDD5B4}"/>
              </a:ext>
            </a:extLst>
          </p:cNvPr>
          <p:cNvSpPr>
            <a:spLocks/>
          </p:cNvSpPr>
          <p:nvPr/>
        </p:nvSpPr>
        <p:spPr bwMode="auto">
          <a:xfrm>
            <a:off x="9405938" y="3295650"/>
            <a:ext cx="49212" cy="50800"/>
          </a:xfrm>
          <a:custGeom>
            <a:avLst/>
            <a:gdLst>
              <a:gd name="T0" fmla="*/ 0 w 48895"/>
              <a:gd name="T1" fmla="*/ 24505 h 49529"/>
              <a:gd name="T2" fmla="*/ 48646 w 48895"/>
              <a:gd name="T3" fmla="*/ 24505 h 495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8895" h="49529">
                <a:moveTo>
                  <a:pt x="0" y="24505"/>
                </a:moveTo>
                <a:lnTo>
                  <a:pt x="48646" y="24505"/>
                </a:lnTo>
              </a:path>
            </a:pathLst>
          </a:custGeom>
          <a:noFill/>
          <a:ln w="50281">
            <a:solidFill>
              <a:srgbClr val="037BD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0267" name="object 27">
            <a:extLst>
              <a:ext uri="{FF2B5EF4-FFF2-40B4-BE49-F238E27FC236}">
                <a16:creationId xmlns:a16="http://schemas.microsoft.com/office/drawing/2014/main" id="{A9B8F9DB-16EE-40D2-8E62-B7D0C9AC7725}"/>
              </a:ext>
            </a:extLst>
          </p:cNvPr>
          <p:cNvSpPr>
            <a:spLocks/>
          </p:cNvSpPr>
          <p:nvPr/>
        </p:nvSpPr>
        <p:spPr bwMode="auto">
          <a:xfrm>
            <a:off x="1588" y="254000"/>
            <a:ext cx="1189037" cy="958850"/>
          </a:xfrm>
          <a:custGeom>
            <a:avLst/>
            <a:gdLst>
              <a:gd name="T0" fmla="*/ 0 w 1188720"/>
              <a:gd name="T1" fmla="*/ 957071 h 957580"/>
              <a:gd name="T2" fmla="*/ 1188719 w 1188720"/>
              <a:gd name="T3" fmla="*/ 957071 h 957580"/>
              <a:gd name="T4" fmla="*/ 1188719 w 1188720"/>
              <a:gd name="T5" fmla="*/ 0 h 957580"/>
              <a:gd name="T6" fmla="*/ 0 w 1188720"/>
              <a:gd name="T7" fmla="*/ 0 h 957580"/>
              <a:gd name="T8" fmla="*/ 0 w 1188720"/>
              <a:gd name="T9" fmla="*/ 957071 h 957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88720" h="957580">
                <a:moveTo>
                  <a:pt x="0" y="957071"/>
                </a:moveTo>
                <a:lnTo>
                  <a:pt x="1188719" y="957071"/>
                </a:lnTo>
                <a:lnTo>
                  <a:pt x="1188719" y="0"/>
                </a:lnTo>
                <a:lnTo>
                  <a:pt x="0" y="0"/>
                </a:lnTo>
                <a:lnTo>
                  <a:pt x="0" y="957071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0268" name="object 28">
            <a:extLst>
              <a:ext uri="{FF2B5EF4-FFF2-40B4-BE49-F238E27FC236}">
                <a16:creationId xmlns:a16="http://schemas.microsoft.com/office/drawing/2014/main" id="{BEE2FC40-266D-45E1-943F-7CEDE15E99C4}"/>
              </a:ext>
            </a:extLst>
          </p:cNvPr>
          <p:cNvSpPr>
            <a:spLocks/>
          </p:cNvSpPr>
          <p:nvPr/>
        </p:nvSpPr>
        <p:spPr bwMode="auto">
          <a:xfrm>
            <a:off x="423863" y="658813"/>
            <a:ext cx="338137" cy="74612"/>
          </a:xfrm>
          <a:custGeom>
            <a:avLst/>
            <a:gdLst>
              <a:gd name="T0" fmla="*/ 38142 w 337820"/>
              <a:gd name="T1" fmla="*/ 0 h 74929"/>
              <a:gd name="T2" fmla="*/ 1265 w 337820"/>
              <a:gd name="T3" fmla="*/ 27487 h 74929"/>
              <a:gd name="T4" fmla="*/ 0 w 337820"/>
              <a:gd name="T5" fmla="*/ 42971 h 74929"/>
              <a:gd name="T6" fmla="*/ 3430 w 337820"/>
              <a:gd name="T7" fmla="*/ 55021 h 74929"/>
              <a:gd name="T8" fmla="*/ 11407 w 337820"/>
              <a:gd name="T9" fmla="*/ 65899 h 74929"/>
              <a:gd name="T10" fmla="*/ 19654 w 337820"/>
              <a:gd name="T11" fmla="*/ 71553 h 74929"/>
              <a:gd name="T12" fmla="*/ 31377 w 337820"/>
              <a:gd name="T13" fmla="*/ 74612 h 74929"/>
              <a:gd name="T14" fmla="*/ 48325 w 337820"/>
              <a:gd name="T15" fmla="*/ 74812 h 74929"/>
              <a:gd name="T16" fmla="*/ 59036 w 337820"/>
              <a:gd name="T17" fmla="*/ 69331 h 74929"/>
              <a:gd name="T18" fmla="*/ 70893 w 337820"/>
              <a:gd name="T19" fmla="*/ 58208 h 74929"/>
              <a:gd name="T20" fmla="*/ 74632 w 337820"/>
              <a:gd name="T21" fmla="*/ 46968 h 74929"/>
              <a:gd name="T22" fmla="*/ 75486 w 337820"/>
              <a:gd name="T23" fmla="*/ 30892 h 74929"/>
              <a:gd name="T24" fmla="*/ 71431 w 337820"/>
              <a:gd name="T25" fmla="*/ 19427 h 74929"/>
              <a:gd name="T26" fmla="*/ 62413 w 337820"/>
              <a:gd name="T27" fmla="*/ 8173 h 74929"/>
              <a:gd name="T28" fmla="*/ 51343 w 337820"/>
              <a:gd name="T29" fmla="*/ 2084 h 74929"/>
              <a:gd name="T30" fmla="*/ 38142 w 337820"/>
              <a:gd name="T31" fmla="*/ 0 h 74929"/>
              <a:gd name="T32" fmla="*/ 169145 w 337820"/>
              <a:gd name="T33" fmla="*/ 0 h 74929"/>
              <a:gd name="T34" fmla="*/ 132274 w 337820"/>
              <a:gd name="T35" fmla="*/ 27488 h 74929"/>
              <a:gd name="T36" fmla="*/ 131014 w 337820"/>
              <a:gd name="T37" fmla="*/ 42973 h 74929"/>
              <a:gd name="T38" fmla="*/ 134436 w 337820"/>
              <a:gd name="T39" fmla="*/ 55021 h 74929"/>
              <a:gd name="T40" fmla="*/ 142424 w 337820"/>
              <a:gd name="T41" fmla="*/ 65900 h 74929"/>
              <a:gd name="T42" fmla="*/ 150669 w 337820"/>
              <a:gd name="T43" fmla="*/ 71553 h 74929"/>
              <a:gd name="T44" fmla="*/ 162389 w 337820"/>
              <a:gd name="T45" fmla="*/ 74611 h 74929"/>
              <a:gd name="T46" fmla="*/ 179342 w 337820"/>
              <a:gd name="T47" fmla="*/ 74810 h 74929"/>
              <a:gd name="T48" fmla="*/ 190053 w 337820"/>
              <a:gd name="T49" fmla="*/ 69329 h 74929"/>
              <a:gd name="T50" fmla="*/ 201908 w 337820"/>
              <a:gd name="T51" fmla="*/ 58208 h 74929"/>
              <a:gd name="T52" fmla="*/ 205641 w 337820"/>
              <a:gd name="T53" fmla="*/ 46966 h 74929"/>
              <a:gd name="T54" fmla="*/ 206492 w 337820"/>
              <a:gd name="T55" fmla="*/ 30888 h 74929"/>
              <a:gd name="T56" fmla="*/ 202440 w 337820"/>
              <a:gd name="T57" fmla="*/ 19423 h 74929"/>
              <a:gd name="T58" fmla="*/ 193420 w 337820"/>
              <a:gd name="T59" fmla="*/ 8165 h 74929"/>
              <a:gd name="T60" fmla="*/ 182351 w 337820"/>
              <a:gd name="T61" fmla="*/ 2083 h 74929"/>
              <a:gd name="T62" fmla="*/ 169145 w 337820"/>
              <a:gd name="T63" fmla="*/ 0 h 74929"/>
              <a:gd name="T64" fmla="*/ 300163 w 337820"/>
              <a:gd name="T65" fmla="*/ 0 h 74929"/>
              <a:gd name="T66" fmla="*/ 263282 w 337820"/>
              <a:gd name="T67" fmla="*/ 27501 h 74929"/>
              <a:gd name="T68" fmla="*/ 262023 w 337820"/>
              <a:gd name="T69" fmla="*/ 42994 h 74929"/>
              <a:gd name="T70" fmla="*/ 265465 w 337820"/>
              <a:gd name="T71" fmla="*/ 55030 h 74929"/>
              <a:gd name="T72" fmla="*/ 273503 w 337820"/>
              <a:gd name="T73" fmla="*/ 65897 h 74929"/>
              <a:gd name="T74" fmla="*/ 281891 w 337820"/>
              <a:gd name="T75" fmla="*/ 71552 h 74929"/>
              <a:gd name="T76" fmla="*/ 293498 w 337820"/>
              <a:gd name="T77" fmla="*/ 74612 h 74929"/>
              <a:gd name="T78" fmla="*/ 310354 w 337820"/>
              <a:gd name="T79" fmla="*/ 74812 h 74929"/>
              <a:gd name="T80" fmla="*/ 321064 w 337820"/>
              <a:gd name="T81" fmla="*/ 69331 h 74929"/>
              <a:gd name="T82" fmla="*/ 332913 w 337820"/>
              <a:gd name="T83" fmla="*/ 58208 h 74929"/>
              <a:gd name="T84" fmla="*/ 336650 w 337820"/>
              <a:gd name="T85" fmla="*/ 46967 h 74929"/>
              <a:gd name="T86" fmla="*/ 337505 w 337820"/>
              <a:gd name="T87" fmla="*/ 30890 h 74929"/>
              <a:gd name="T88" fmla="*/ 333447 w 337820"/>
              <a:gd name="T89" fmla="*/ 19424 h 74929"/>
              <a:gd name="T90" fmla="*/ 324438 w 337820"/>
              <a:gd name="T91" fmla="*/ 8167 h 74929"/>
              <a:gd name="T92" fmla="*/ 313370 w 337820"/>
              <a:gd name="T93" fmla="*/ 2083 h 74929"/>
              <a:gd name="T94" fmla="*/ 300163 w 337820"/>
              <a:gd name="T95" fmla="*/ 0 h 749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37820" h="74929">
                <a:moveTo>
                  <a:pt x="38142" y="0"/>
                </a:moveTo>
                <a:lnTo>
                  <a:pt x="1265" y="27487"/>
                </a:lnTo>
                <a:lnTo>
                  <a:pt x="0" y="42971"/>
                </a:lnTo>
                <a:lnTo>
                  <a:pt x="3430" y="55021"/>
                </a:lnTo>
                <a:lnTo>
                  <a:pt x="11407" y="65899"/>
                </a:lnTo>
                <a:lnTo>
                  <a:pt x="19654" y="71553"/>
                </a:lnTo>
                <a:lnTo>
                  <a:pt x="31377" y="74612"/>
                </a:lnTo>
                <a:lnTo>
                  <a:pt x="48325" y="74812"/>
                </a:lnTo>
                <a:lnTo>
                  <a:pt x="59036" y="69331"/>
                </a:lnTo>
                <a:lnTo>
                  <a:pt x="70893" y="58208"/>
                </a:lnTo>
                <a:lnTo>
                  <a:pt x="74632" y="46968"/>
                </a:lnTo>
                <a:lnTo>
                  <a:pt x="75486" y="30892"/>
                </a:lnTo>
                <a:lnTo>
                  <a:pt x="71431" y="19427"/>
                </a:lnTo>
                <a:lnTo>
                  <a:pt x="62413" y="8173"/>
                </a:lnTo>
                <a:lnTo>
                  <a:pt x="51343" y="2084"/>
                </a:lnTo>
                <a:lnTo>
                  <a:pt x="38142" y="0"/>
                </a:lnTo>
                <a:close/>
              </a:path>
              <a:path w="337820" h="74929">
                <a:moveTo>
                  <a:pt x="169145" y="0"/>
                </a:moveTo>
                <a:lnTo>
                  <a:pt x="132274" y="27488"/>
                </a:lnTo>
                <a:lnTo>
                  <a:pt x="131014" y="42973"/>
                </a:lnTo>
                <a:lnTo>
                  <a:pt x="134436" y="55021"/>
                </a:lnTo>
                <a:lnTo>
                  <a:pt x="142424" y="65900"/>
                </a:lnTo>
                <a:lnTo>
                  <a:pt x="150669" y="71553"/>
                </a:lnTo>
                <a:lnTo>
                  <a:pt x="162389" y="74611"/>
                </a:lnTo>
                <a:lnTo>
                  <a:pt x="179342" y="74810"/>
                </a:lnTo>
                <a:lnTo>
                  <a:pt x="190053" y="69329"/>
                </a:lnTo>
                <a:lnTo>
                  <a:pt x="201908" y="58208"/>
                </a:lnTo>
                <a:lnTo>
                  <a:pt x="205641" y="46966"/>
                </a:lnTo>
                <a:lnTo>
                  <a:pt x="206492" y="30888"/>
                </a:lnTo>
                <a:lnTo>
                  <a:pt x="202440" y="19423"/>
                </a:lnTo>
                <a:lnTo>
                  <a:pt x="193420" y="8165"/>
                </a:lnTo>
                <a:lnTo>
                  <a:pt x="182351" y="2083"/>
                </a:lnTo>
                <a:lnTo>
                  <a:pt x="169145" y="0"/>
                </a:lnTo>
                <a:close/>
              </a:path>
              <a:path w="337820" h="74929">
                <a:moveTo>
                  <a:pt x="300163" y="0"/>
                </a:moveTo>
                <a:lnTo>
                  <a:pt x="263282" y="27501"/>
                </a:lnTo>
                <a:lnTo>
                  <a:pt x="262023" y="42994"/>
                </a:lnTo>
                <a:lnTo>
                  <a:pt x="265465" y="55030"/>
                </a:lnTo>
                <a:lnTo>
                  <a:pt x="273503" y="65897"/>
                </a:lnTo>
                <a:lnTo>
                  <a:pt x="281891" y="71552"/>
                </a:lnTo>
                <a:lnTo>
                  <a:pt x="293498" y="74612"/>
                </a:lnTo>
                <a:lnTo>
                  <a:pt x="310354" y="74812"/>
                </a:lnTo>
                <a:lnTo>
                  <a:pt x="321064" y="69331"/>
                </a:lnTo>
                <a:lnTo>
                  <a:pt x="332913" y="58208"/>
                </a:lnTo>
                <a:lnTo>
                  <a:pt x="336650" y="46967"/>
                </a:lnTo>
                <a:lnTo>
                  <a:pt x="337505" y="30890"/>
                </a:lnTo>
                <a:lnTo>
                  <a:pt x="333447" y="19424"/>
                </a:lnTo>
                <a:lnTo>
                  <a:pt x="324438" y="8167"/>
                </a:lnTo>
                <a:lnTo>
                  <a:pt x="313370" y="2083"/>
                </a:lnTo>
                <a:lnTo>
                  <a:pt x="30016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0269" name="object 29">
            <a:extLst>
              <a:ext uri="{FF2B5EF4-FFF2-40B4-BE49-F238E27FC236}">
                <a16:creationId xmlns:a16="http://schemas.microsoft.com/office/drawing/2014/main" id="{07CF5727-EBCD-473D-990C-F774D5CCE67F}"/>
              </a:ext>
            </a:extLst>
          </p:cNvPr>
          <p:cNvSpPr>
            <a:spLocks/>
          </p:cNvSpPr>
          <p:nvPr/>
        </p:nvSpPr>
        <p:spPr bwMode="auto">
          <a:xfrm>
            <a:off x="280988" y="473075"/>
            <a:ext cx="623887" cy="533400"/>
          </a:xfrm>
          <a:custGeom>
            <a:avLst/>
            <a:gdLst>
              <a:gd name="T0" fmla="*/ 213431 w 624840"/>
              <a:gd name="T1" fmla="*/ 0 h 533400"/>
              <a:gd name="T2" fmla="*/ 146090 w 624840"/>
              <a:gd name="T3" fmla="*/ 11121 h 533400"/>
              <a:gd name="T4" fmla="*/ 62629 w 624840"/>
              <a:gd name="T5" fmla="*/ 63764 h 533400"/>
              <a:gd name="T6" fmla="*/ 10910 w 624840"/>
              <a:gd name="T7" fmla="*/ 148535 h 533400"/>
              <a:gd name="T8" fmla="*/ 0 w 624840"/>
              <a:gd name="T9" fmla="*/ 216773 h 533400"/>
              <a:gd name="T10" fmla="*/ 3604 w 624840"/>
              <a:gd name="T11" fmla="*/ 270594 h 533400"/>
              <a:gd name="T12" fmla="*/ 30882 w 624840"/>
              <a:gd name="T13" fmla="*/ 343227 h 533400"/>
              <a:gd name="T14" fmla="*/ 62269 w 624840"/>
              <a:gd name="T15" fmla="*/ 384175 h 533400"/>
              <a:gd name="T16" fmla="*/ 201633 w 624840"/>
              <a:gd name="T17" fmla="*/ 451464 h 533400"/>
              <a:gd name="T18" fmla="*/ 120914 w 624840"/>
              <a:gd name="T19" fmla="*/ 376320 h 533400"/>
              <a:gd name="T20" fmla="*/ 68156 w 624840"/>
              <a:gd name="T21" fmla="*/ 320095 h 533400"/>
              <a:gd name="T22" fmla="*/ 44349 w 624840"/>
              <a:gd name="T23" fmla="*/ 244231 h 533400"/>
              <a:gd name="T24" fmla="*/ 44456 w 624840"/>
              <a:gd name="T25" fmla="*/ 201956 h 533400"/>
              <a:gd name="T26" fmla="*/ 71612 w 624840"/>
              <a:gd name="T27" fmla="*/ 121882 h 533400"/>
              <a:gd name="T28" fmla="*/ 131078 w 624840"/>
              <a:gd name="T29" fmla="*/ 65234 h 533400"/>
              <a:gd name="T30" fmla="*/ 211928 w 624840"/>
              <a:gd name="T31" fmla="*/ 43318 h 533400"/>
              <a:gd name="T32" fmla="*/ 537325 w 624840"/>
              <a:gd name="T33" fmla="*/ 42034 h 533400"/>
              <a:gd name="T34" fmla="*/ 445960 w 624840"/>
              <a:gd name="T35" fmla="*/ 2856 h 533400"/>
              <a:gd name="T36" fmla="*/ 411419 w 624840"/>
              <a:gd name="T37" fmla="*/ 0 h 533400"/>
              <a:gd name="T38" fmla="*/ 411400 w 624840"/>
              <a:gd name="T39" fmla="*/ 43312 h 533400"/>
              <a:gd name="T40" fmla="*/ 440005 w 624840"/>
              <a:gd name="T41" fmla="*/ 45810 h 533400"/>
              <a:gd name="T42" fmla="*/ 515197 w 624840"/>
              <a:gd name="T43" fmla="*/ 79935 h 533400"/>
              <a:gd name="T44" fmla="*/ 565754 w 624840"/>
              <a:gd name="T45" fmla="*/ 145210 h 533400"/>
              <a:gd name="T46" fmla="*/ 581000 w 624840"/>
              <a:gd name="T47" fmla="*/ 230764 h 533400"/>
              <a:gd name="T48" fmla="*/ 571526 w 624840"/>
              <a:gd name="T49" fmla="*/ 287896 h 533400"/>
              <a:gd name="T50" fmla="*/ 526847 w 624840"/>
              <a:gd name="T51" fmla="*/ 357662 h 533400"/>
              <a:gd name="T52" fmla="*/ 455318 w 624840"/>
              <a:gd name="T53" fmla="*/ 398319 h 533400"/>
              <a:gd name="T54" fmla="*/ 201369 w 624840"/>
              <a:gd name="T55" fmla="*/ 404225 h 533400"/>
              <a:gd name="T56" fmla="*/ 201633 w 624840"/>
              <a:gd name="T57" fmla="*/ 451464 h 533400"/>
              <a:gd name="T58" fmla="*/ 411408 w 624840"/>
              <a:gd name="T59" fmla="*/ 448055 h 533400"/>
              <a:gd name="T60" fmla="*/ 509354 w 624840"/>
              <a:gd name="T61" fmla="*/ 423708 h 533400"/>
              <a:gd name="T62" fmla="*/ 583570 w 624840"/>
              <a:gd name="T63" fmla="*/ 358880 h 533400"/>
              <a:gd name="T64" fmla="*/ 622038 w 624840"/>
              <a:gd name="T65" fmla="*/ 265889 h 533400"/>
              <a:gd name="T66" fmla="*/ 624839 w 624840"/>
              <a:gd name="T67" fmla="*/ 216773 h 533400"/>
              <a:gd name="T68" fmla="*/ 600958 w 624840"/>
              <a:gd name="T69" fmla="*/ 117474 h 533400"/>
              <a:gd name="T70" fmla="*/ 550181 w 624840"/>
              <a:gd name="T71" fmla="*/ 52424 h 533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24840" h="533400">
                <a:moveTo>
                  <a:pt x="411419" y="0"/>
                </a:moveTo>
                <a:lnTo>
                  <a:pt x="213431" y="0"/>
                </a:lnTo>
                <a:lnTo>
                  <a:pt x="195969" y="723"/>
                </a:lnTo>
                <a:lnTo>
                  <a:pt x="146090" y="11121"/>
                </a:lnTo>
                <a:lnTo>
                  <a:pt x="101143" y="32651"/>
                </a:lnTo>
                <a:lnTo>
                  <a:pt x="62629" y="63764"/>
                </a:lnTo>
                <a:lnTo>
                  <a:pt x="32051" y="102909"/>
                </a:lnTo>
                <a:lnTo>
                  <a:pt x="10910" y="148535"/>
                </a:lnTo>
                <a:lnTo>
                  <a:pt x="709" y="199093"/>
                </a:lnTo>
                <a:lnTo>
                  <a:pt x="0" y="216773"/>
                </a:lnTo>
                <a:lnTo>
                  <a:pt x="0" y="230764"/>
                </a:lnTo>
                <a:lnTo>
                  <a:pt x="3604" y="270594"/>
                </a:lnTo>
                <a:lnTo>
                  <a:pt x="14071" y="308317"/>
                </a:lnTo>
                <a:lnTo>
                  <a:pt x="30882" y="343227"/>
                </a:lnTo>
                <a:lnTo>
                  <a:pt x="53519" y="374616"/>
                </a:lnTo>
                <a:lnTo>
                  <a:pt x="62269" y="384175"/>
                </a:lnTo>
                <a:lnTo>
                  <a:pt x="11074" y="533394"/>
                </a:lnTo>
                <a:lnTo>
                  <a:pt x="201633" y="451464"/>
                </a:lnTo>
                <a:lnTo>
                  <a:pt x="91058" y="451464"/>
                </a:lnTo>
                <a:lnTo>
                  <a:pt x="120914" y="376320"/>
                </a:lnTo>
                <a:lnTo>
                  <a:pt x="91489" y="351229"/>
                </a:lnTo>
                <a:lnTo>
                  <a:pt x="68156" y="320095"/>
                </a:lnTo>
                <a:lnTo>
                  <a:pt x="52060" y="284053"/>
                </a:lnTo>
                <a:lnTo>
                  <a:pt x="44349" y="244231"/>
                </a:lnTo>
                <a:lnTo>
                  <a:pt x="43840" y="216773"/>
                </a:lnTo>
                <a:lnTo>
                  <a:pt x="44456" y="201956"/>
                </a:lnTo>
                <a:lnTo>
                  <a:pt x="53312" y="159697"/>
                </a:lnTo>
                <a:lnTo>
                  <a:pt x="71612" y="121882"/>
                </a:lnTo>
                <a:lnTo>
                  <a:pt x="97989" y="89923"/>
                </a:lnTo>
                <a:lnTo>
                  <a:pt x="131078" y="65234"/>
                </a:lnTo>
                <a:lnTo>
                  <a:pt x="169513" y="49228"/>
                </a:lnTo>
                <a:lnTo>
                  <a:pt x="211928" y="43318"/>
                </a:lnTo>
                <a:lnTo>
                  <a:pt x="538907" y="43312"/>
                </a:lnTo>
                <a:lnTo>
                  <a:pt x="537325" y="42034"/>
                </a:lnTo>
                <a:lnTo>
                  <a:pt x="494358" y="17137"/>
                </a:lnTo>
                <a:lnTo>
                  <a:pt x="445960" y="2856"/>
                </a:lnTo>
                <a:lnTo>
                  <a:pt x="428879" y="723"/>
                </a:lnTo>
                <a:lnTo>
                  <a:pt x="411419" y="0"/>
                </a:lnTo>
                <a:close/>
              </a:path>
              <a:path w="624840" h="533400">
                <a:moveTo>
                  <a:pt x="538907" y="43312"/>
                </a:moveTo>
                <a:lnTo>
                  <a:pt x="411400" y="43312"/>
                </a:lnTo>
                <a:lnTo>
                  <a:pt x="425863" y="43945"/>
                </a:lnTo>
                <a:lnTo>
                  <a:pt x="440005" y="45810"/>
                </a:lnTo>
                <a:lnTo>
                  <a:pt x="479981" y="58272"/>
                </a:lnTo>
                <a:lnTo>
                  <a:pt x="515197" y="79935"/>
                </a:lnTo>
                <a:lnTo>
                  <a:pt x="544255" y="109385"/>
                </a:lnTo>
                <a:lnTo>
                  <a:pt x="565754" y="145210"/>
                </a:lnTo>
                <a:lnTo>
                  <a:pt x="578298" y="185997"/>
                </a:lnTo>
                <a:lnTo>
                  <a:pt x="581000" y="230764"/>
                </a:lnTo>
                <a:lnTo>
                  <a:pt x="580383" y="245609"/>
                </a:lnTo>
                <a:lnTo>
                  <a:pt x="571526" y="287896"/>
                </a:lnTo>
                <a:lnTo>
                  <a:pt x="553225" y="325715"/>
                </a:lnTo>
                <a:lnTo>
                  <a:pt x="526847" y="357662"/>
                </a:lnTo>
                <a:lnTo>
                  <a:pt x="493756" y="382331"/>
                </a:lnTo>
                <a:lnTo>
                  <a:pt x="455318" y="398319"/>
                </a:lnTo>
                <a:lnTo>
                  <a:pt x="412901" y="404219"/>
                </a:lnTo>
                <a:lnTo>
                  <a:pt x="201369" y="404225"/>
                </a:lnTo>
                <a:lnTo>
                  <a:pt x="91058" y="451464"/>
                </a:lnTo>
                <a:lnTo>
                  <a:pt x="201633" y="451464"/>
                </a:lnTo>
                <a:lnTo>
                  <a:pt x="209520" y="448073"/>
                </a:lnTo>
                <a:lnTo>
                  <a:pt x="411408" y="448055"/>
                </a:lnTo>
                <a:lnTo>
                  <a:pt x="462596" y="441712"/>
                </a:lnTo>
                <a:lnTo>
                  <a:pt x="509354" y="423708"/>
                </a:lnTo>
                <a:lnTo>
                  <a:pt x="550179" y="395584"/>
                </a:lnTo>
                <a:lnTo>
                  <a:pt x="583570" y="358880"/>
                </a:lnTo>
                <a:lnTo>
                  <a:pt x="608023" y="315135"/>
                </a:lnTo>
                <a:lnTo>
                  <a:pt x="622038" y="265889"/>
                </a:lnTo>
                <a:lnTo>
                  <a:pt x="624839" y="230764"/>
                </a:lnTo>
                <a:lnTo>
                  <a:pt x="624839" y="216773"/>
                </a:lnTo>
                <a:lnTo>
                  <a:pt x="618619" y="164916"/>
                </a:lnTo>
                <a:lnTo>
                  <a:pt x="600958" y="117474"/>
                </a:lnTo>
                <a:lnTo>
                  <a:pt x="573359" y="75996"/>
                </a:lnTo>
                <a:lnTo>
                  <a:pt x="550181" y="52424"/>
                </a:lnTo>
                <a:lnTo>
                  <a:pt x="538907" y="4331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object 2">
            <a:extLst>
              <a:ext uri="{FF2B5EF4-FFF2-40B4-BE49-F238E27FC236}">
                <a16:creationId xmlns:a16="http://schemas.microsoft.com/office/drawing/2014/main" id="{3F4A7832-CD26-4052-AC21-2D33090B196D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6858000"/>
          </a:xfrm>
          <a:custGeom>
            <a:avLst/>
            <a:gdLst>
              <a:gd name="T0" fmla="*/ 0 w 12192000"/>
              <a:gd name="T1" fmla="*/ 6857999 h 6858000"/>
              <a:gd name="T2" fmla="*/ 12191999 w 12192000"/>
              <a:gd name="T3" fmla="*/ 6857999 h 6858000"/>
              <a:gd name="T4" fmla="*/ 12191999 w 12192000"/>
              <a:gd name="T5" fmla="*/ 0 h 6858000"/>
              <a:gd name="T6" fmla="*/ 0 w 12192000"/>
              <a:gd name="T7" fmla="*/ 0 h 6858000"/>
              <a:gd name="T8" fmla="*/ 0 w 1219200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92000" h="6858000">
                <a:moveTo>
                  <a:pt x="0" y="6857999"/>
                </a:moveTo>
                <a:lnTo>
                  <a:pt x="12191999" y="6857999"/>
                </a:lnTo>
                <a:lnTo>
                  <a:pt x="12191999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001F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5779" name="object 3">
            <a:extLst>
              <a:ext uri="{FF2B5EF4-FFF2-40B4-BE49-F238E27FC236}">
                <a16:creationId xmlns:a16="http://schemas.microsoft.com/office/drawing/2014/main" id="{13391E4A-8046-47F9-B45F-F4F78C4363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613" y="6299200"/>
            <a:ext cx="2308225" cy="857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5780" name="object 4">
            <a:extLst>
              <a:ext uri="{FF2B5EF4-FFF2-40B4-BE49-F238E27FC236}">
                <a16:creationId xmlns:a16="http://schemas.microsoft.com/office/drawing/2014/main" id="{8A29025A-A740-4C91-A669-A15C6F5D5450}"/>
              </a:ext>
            </a:extLst>
          </p:cNvPr>
          <p:cNvSpPr>
            <a:spLocks/>
          </p:cNvSpPr>
          <p:nvPr/>
        </p:nvSpPr>
        <p:spPr bwMode="auto">
          <a:xfrm>
            <a:off x="849313" y="517525"/>
            <a:ext cx="1049337" cy="196850"/>
          </a:xfrm>
          <a:custGeom>
            <a:avLst/>
            <a:gdLst>
              <a:gd name="T0" fmla="*/ 89370 w 1049655"/>
              <a:gd name="T1" fmla="*/ 194706 h 197484"/>
              <a:gd name="T2" fmla="*/ 92127 w 1049655"/>
              <a:gd name="T3" fmla="*/ 127365 h 197484"/>
              <a:gd name="T4" fmla="*/ 169532 w 1049655"/>
              <a:gd name="T5" fmla="*/ 79857 h 197484"/>
              <a:gd name="T6" fmla="*/ 136 w 1049655"/>
              <a:gd name="T7" fmla="*/ 194705 h 197484"/>
              <a:gd name="T8" fmla="*/ 59344 w 1049655"/>
              <a:gd name="T9" fmla="*/ 46664 h 197484"/>
              <a:gd name="T10" fmla="*/ 128761 w 1049655"/>
              <a:gd name="T11" fmla="*/ 150754 h 197484"/>
              <a:gd name="T12" fmla="*/ 200808 w 1049655"/>
              <a:gd name="T13" fmla="*/ 13441 h 197484"/>
              <a:gd name="T14" fmla="*/ 252471 w 1049655"/>
              <a:gd name="T15" fmla="*/ 9875 h 197484"/>
              <a:gd name="T16" fmla="*/ 228493 w 1049655"/>
              <a:gd name="T17" fmla="*/ 32308 h 197484"/>
              <a:gd name="T18" fmla="*/ 257068 w 1049655"/>
              <a:gd name="T19" fmla="*/ 43068 h 197484"/>
              <a:gd name="T20" fmla="*/ 257068 w 1049655"/>
              <a:gd name="T21" fmla="*/ 11673 h 197484"/>
              <a:gd name="T22" fmla="*/ 285110 w 1049655"/>
              <a:gd name="T23" fmla="*/ 124596 h 197484"/>
              <a:gd name="T24" fmla="*/ 383632 w 1049655"/>
              <a:gd name="T25" fmla="*/ 191364 h 197484"/>
              <a:gd name="T26" fmla="*/ 322924 w 1049655"/>
              <a:gd name="T27" fmla="*/ 153851 h 197484"/>
              <a:gd name="T28" fmla="*/ 347028 w 1049655"/>
              <a:gd name="T29" fmla="*/ 88158 h 197484"/>
              <a:gd name="T30" fmla="*/ 373154 w 1049655"/>
              <a:gd name="T31" fmla="*/ 63703 h 197484"/>
              <a:gd name="T32" fmla="*/ 366714 w 1049655"/>
              <a:gd name="T33" fmla="*/ 171389 h 197484"/>
              <a:gd name="T34" fmla="*/ 363295 w 1049655"/>
              <a:gd name="T35" fmla="*/ 88386 h 197484"/>
              <a:gd name="T36" fmla="*/ 412072 w 1049655"/>
              <a:gd name="T37" fmla="*/ 64587 h 197484"/>
              <a:gd name="T38" fmla="*/ 459717 w 1049655"/>
              <a:gd name="T39" fmla="*/ 92933 h 197484"/>
              <a:gd name="T40" fmla="*/ 489264 w 1049655"/>
              <a:gd name="T41" fmla="*/ 89733 h 197484"/>
              <a:gd name="T42" fmla="*/ 489264 w 1049655"/>
              <a:gd name="T43" fmla="*/ 89733 h 197484"/>
              <a:gd name="T44" fmla="*/ 446879 w 1049655"/>
              <a:gd name="T45" fmla="*/ 79857 h 197484"/>
              <a:gd name="T46" fmla="*/ 503737 w 1049655"/>
              <a:gd name="T47" fmla="*/ 86903 h 197484"/>
              <a:gd name="T48" fmla="*/ 590519 w 1049655"/>
              <a:gd name="T49" fmla="*/ 191046 h 197484"/>
              <a:gd name="T50" fmla="*/ 528505 w 1049655"/>
              <a:gd name="T51" fmla="*/ 154159 h 197484"/>
              <a:gd name="T52" fmla="*/ 551445 w 1049655"/>
              <a:gd name="T53" fmla="*/ 88541 h 197484"/>
              <a:gd name="T54" fmla="*/ 616976 w 1049655"/>
              <a:gd name="T55" fmla="*/ 87754 h 197484"/>
              <a:gd name="T56" fmla="*/ 594719 w 1049655"/>
              <a:gd name="T57" fmla="*/ 138993 h 197484"/>
              <a:gd name="T58" fmla="*/ 627337 w 1049655"/>
              <a:gd name="T59" fmla="*/ 141714 h 197484"/>
              <a:gd name="T60" fmla="*/ 643127 w 1049655"/>
              <a:gd name="T61" fmla="*/ 160599 h 197484"/>
              <a:gd name="T62" fmla="*/ 673537 w 1049655"/>
              <a:gd name="T63" fmla="*/ 197388 h 197484"/>
              <a:gd name="T64" fmla="*/ 727273 w 1049655"/>
              <a:gd name="T65" fmla="*/ 173187 h 197484"/>
              <a:gd name="T66" fmla="*/ 643127 w 1049655"/>
              <a:gd name="T67" fmla="*/ 160599 h 197484"/>
              <a:gd name="T68" fmla="*/ 644021 w 1049655"/>
              <a:gd name="T69" fmla="*/ 113050 h 197484"/>
              <a:gd name="T70" fmla="*/ 666167 w 1049655"/>
              <a:gd name="T71" fmla="*/ 136397 h 197484"/>
              <a:gd name="T72" fmla="*/ 730519 w 1049655"/>
              <a:gd name="T73" fmla="*/ 166023 h 197484"/>
              <a:gd name="T74" fmla="*/ 687336 w 1049655"/>
              <a:gd name="T75" fmla="*/ 114848 h 197484"/>
              <a:gd name="T76" fmla="*/ 676274 w 1049655"/>
              <a:gd name="T77" fmla="*/ 92415 h 197484"/>
              <a:gd name="T78" fmla="*/ 720519 w 1049655"/>
              <a:gd name="T79" fmla="*/ 65501 h 197484"/>
              <a:gd name="T80" fmla="*/ 709447 w 1049655"/>
              <a:gd name="T81" fmla="*/ 87935 h 197484"/>
              <a:gd name="T82" fmla="*/ 803864 w 1049655"/>
              <a:gd name="T83" fmla="*/ 62605 h 197484"/>
              <a:gd name="T84" fmla="*/ 832667 w 1049655"/>
              <a:gd name="T85" fmla="*/ 195193 h 197484"/>
              <a:gd name="T86" fmla="*/ 793889 w 1049655"/>
              <a:gd name="T87" fmla="*/ 165673 h 197484"/>
              <a:gd name="T88" fmla="*/ 794348 w 1049655"/>
              <a:gd name="T89" fmla="*/ 92318 h 197484"/>
              <a:gd name="T90" fmla="*/ 847789 w 1049655"/>
              <a:gd name="T91" fmla="*/ 68220 h 197484"/>
              <a:gd name="T92" fmla="*/ 833069 w 1049655"/>
              <a:gd name="T93" fmla="*/ 92499 h 197484"/>
              <a:gd name="T94" fmla="*/ 804418 w 1049655"/>
              <a:gd name="T95" fmla="*/ 171075 h 197484"/>
              <a:gd name="T96" fmla="*/ 880608 w 1049655"/>
              <a:gd name="T97" fmla="*/ 113099 h 197484"/>
              <a:gd name="T98" fmla="*/ 985863 w 1049655"/>
              <a:gd name="T99" fmla="*/ 156113 h 197484"/>
              <a:gd name="T100" fmla="*/ 1046680 w 1049655"/>
              <a:gd name="T101" fmla="*/ 193822 h 197484"/>
              <a:gd name="T102" fmla="*/ 1021808 w 1049655"/>
              <a:gd name="T103" fmla="*/ 167792 h 197484"/>
              <a:gd name="T104" fmla="*/ 885422 w 1049655"/>
              <a:gd name="T105" fmla="*/ 64587 h 197484"/>
              <a:gd name="T106" fmla="*/ 1049414 w 1049655"/>
              <a:gd name="T107" fmla="*/ 89733 h 197484"/>
              <a:gd name="T108" fmla="*/ 1038380 w 1049655"/>
              <a:gd name="T109" fmla="*/ 172272 h 197484"/>
              <a:gd name="T110" fmla="*/ 909401 w 1049655"/>
              <a:gd name="T111" fmla="*/ 29596 h 197484"/>
              <a:gd name="T112" fmla="*/ 938869 w 1049655"/>
              <a:gd name="T113" fmla="*/ 41269 h 197484"/>
              <a:gd name="T114" fmla="*/ 973884 w 1049655"/>
              <a:gd name="T115" fmla="*/ 2682 h 197484"/>
              <a:gd name="T116" fmla="*/ 985863 w 1049655"/>
              <a:gd name="T117" fmla="*/ 35874 h 197484"/>
              <a:gd name="T118" fmla="*/ 973884 w 1049655"/>
              <a:gd name="T119" fmla="*/ 25115 h 197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049655" h="197484">
                <a:moveTo>
                  <a:pt x="59344" y="46664"/>
                </a:moveTo>
                <a:lnTo>
                  <a:pt x="29480" y="46664"/>
                </a:lnTo>
                <a:lnTo>
                  <a:pt x="31351" y="53827"/>
                </a:lnTo>
                <a:lnTo>
                  <a:pt x="33183" y="59222"/>
                </a:lnTo>
                <a:lnTo>
                  <a:pt x="34113" y="62790"/>
                </a:lnTo>
                <a:lnTo>
                  <a:pt x="89370" y="194706"/>
                </a:lnTo>
                <a:lnTo>
                  <a:pt x="110589" y="194700"/>
                </a:lnTo>
                <a:lnTo>
                  <a:pt x="128761" y="150754"/>
                </a:lnTo>
                <a:lnTo>
                  <a:pt x="100440" y="150754"/>
                </a:lnTo>
                <a:lnTo>
                  <a:pt x="99514" y="145359"/>
                </a:lnTo>
                <a:lnTo>
                  <a:pt x="96740" y="137281"/>
                </a:lnTo>
                <a:lnTo>
                  <a:pt x="92127" y="127365"/>
                </a:lnTo>
                <a:lnTo>
                  <a:pt x="59344" y="46664"/>
                </a:lnTo>
                <a:close/>
              </a:path>
              <a:path w="1049655" h="197484">
                <a:moveTo>
                  <a:pt x="200822" y="46664"/>
                </a:moveTo>
                <a:lnTo>
                  <a:pt x="170474" y="46664"/>
                </a:lnTo>
                <a:lnTo>
                  <a:pt x="169954" y="55827"/>
                </a:lnTo>
                <a:lnTo>
                  <a:pt x="169585" y="69113"/>
                </a:lnTo>
                <a:lnTo>
                  <a:pt x="169532" y="79857"/>
                </a:lnTo>
                <a:lnTo>
                  <a:pt x="169747" y="194706"/>
                </a:lnTo>
                <a:lnTo>
                  <a:pt x="200884" y="194704"/>
                </a:lnTo>
                <a:lnTo>
                  <a:pt x="200822" y="46664"/>
                </a:lnTo>
                <a:close/>
              </a:path>
              <a:path w="1049655" h="197484">
                <a:moveTo>
                  <a:pt x="45848" y="13441"/>
                </a:moveTo>
                <a:lnTo>
                  <a:pt x="0" y="13442"/>
                </a:lnTo>
                <a:lnTo>
                  <a:pt x="136" y="194705"/>
                </a:lnTo>
                <a:lnTo>
                  <a:pt x="30422" y="194633"/>
                </a:lnTo>
                <a:lnTo>
                  <a:pt x="30422" y="68183"/>
                </a:lnTo>
                <a:lnTo>
                  <a:pt x="29480" y="58338"/>
                </a:lnTo>
                <a:lnTo>
                  <a:pt x="29480" y="50231"/>
                </a:lnTo>
                <a:lnTo>
                  <a:pt x="28574" y="46664"/>
                </a:lnTo>
                <a:lnTo>
                  <a:pt x="59344" y="46664"/>
                </a:lnTo>
                <a:lnTo>
                  <a:pt x="45848" y="13441"/>
                </a:lnTo>
                <a:close/>
              </a:path>
              <a:path w="1049655" h="197484">
                <a:moveTo>
                  <a:pt x="200808" y="13441"/>
                </a:moveTo>
                <a:lnTo>
                  <a:pt x="157568" y="13442"/>
                </a:lnTo>
                <a:lnTo>
                  <a:pt x="109645" y="127406"/>
                </a:lnTo>
                <a:lnTo>
                  <a:pt x="101370" y="150754"/>
                </a:lnTo>
                <a:lnTo>
                  <a:pt x="128761" y="150754"/>
                </a:lnTo>
                <a:lnTo>
                  <a:pt x="165866" y="61020"/>
                </a:lnTo>
                <a:lnTo>
                  <a:pt x="167700" y="58338"/>
                </a:lnTo>
                <a:lnTo>
                  <a:pt x="168639" y="52029"/>
                </a:lnTo>
                <a:lnTo>
                  <a:pt x="170474" y="46664"/>
                </a:lnTo>
                <a:lnTo>
                  <a:pt x="200822" y="46664"/>
                </a:lnTo>
                <a:lnTo>
                  <a:pt x="200808" y="13441"/>
                </a:lnTo>
                <a:close/>
              </a:path>
              <a:path w="1049655" h="197484">
                <a:moveTo>
                  <a:pt x="231480" y="64587"/>
                </a:moveTo>
                <a:lnTo>
                  <a:pt x="231266" y="194706"/>
                </a:lnTo>
                <a:lnTo>
                  <a:pt x="262393" y="194706"/>
                </a:lnTo>
                <a:lnTo>
                  <a:pt x="262606" y="64588"/>
                </a:lnTo>
                <a:lnTo>
                  <a:pt x="231480" y="64587"/>
                </a:lnTo>
                <a:close/>
              </a:path>
              <a:path w="1049655" h="197484">
                <a:moveTo>
                  <a:pt x="252471" y="9875"/>
                </a:moveTo>
                <a:lnTo>
                  <a:pt x="242328" y="9875"/>
                </a:lnTo>
                <a:lnTo>
                  <a:pt x="237731" y="11673"/>
                </a:lnTo>
                <a:lnTo>
                  <a:pt x="234031" y="15239"/>
                </a:lnTo>
                <a:lnTo>
                  <a:pt x="230361" y="17952"/>
                </a:lnTo>
                <a:lnTo>
                  <a:pt x="228493" y="22433"/>
                </a:lnTo>
                <a:lnTo>
                  <a:pt x="228493" y="32308"/>
                </a:lnTo>
                <a:lnTo>
                  <a:pt x="230361" y="36789"/>
                </a:lnTo>
                <a:lnTo>
                  <a:pt x="234031" y="40385"/>
                </a:lnTo>
                <a:lnTo>
                  <a:pt x="237731" y="43068"/>
                </a:lnTo>
                <a:lnTo>
                  <a:pt x="242328" y="44866"/>
                </a:lnTo>
                <a:lnTo>
                  <a:pt x="252471" y="44866"/>
                </a:lnTo>
                <a:lnTo>
                  <a:pt x="257068" y="43068"/>
                </a:lnTo>
                <a:lnTo>
                  <a:pt x="260735" y="40385"/>
                </a:lnTo>
                <a:lnTo>
                  <a:pt x="264438" y="36789"/>
                </a:lnTo>
                <a:lnTo>
                  <a:pt x="266273" y="32308"/>
                </a:lnTo>
                <a:lnTo>
                  <a:pt x="266273" y="22433"/>
                </a:lnTo>
                <a:lnTo>
                  <a:pt x="264438" y="18836"/>
                </a:lnTo>
                <a:lnTo>
                  <a:pt x="257068" y="11673"/>
                </a:lnTo>
                <a:lnTo>
                  <a:pt x="252471" y="9875"/>
                </a:lnTo>
                <a:close/>
              </a:path>
              <a:path w="1049655" h="197484">
                <a:moveTo>
                  <a:pt x="367643" y="61904"/>
                </a:moveTo>
                <a:lnTo>
                  <a:pt x="355640" y="61904"/>
                </a:lnTo>
                <a:lnTo>
                  <a:pt x="342411" y="62800"/>
                </a:lnTo>
                <a:lnTo>
                  <a:pt x="298630" y="86996"/>
                </a:lnTo>
                <a:lnTo>
                  <a:pt x="285110" y="124596"/>
                </a:lnTo>
                <a:lnTo>
                  <a:pt x="285601" y="140839"/>
                </a:lnTo>
                <a:lnTo>
                  <a:pt x="307726" y="183818"/>
                </a:lnTo>
                <a:lnTo>
                  <a:pt x="344635" y="197204"/>
                </a:lnTo>
                <a:lnTo>
                  <a:pt x="360422" y="196652"/>
                </a:lnTo>
                <a:lnTo>
                  <a:pt x="373198" y="194697"/>
                </a:lnTo>
                <a:lnTo>
                  <a:pt x="383632" y="191364"/>
                </a:lnTo>
                <a:lnTo>
                  <a:pt x="388824" y="188427"/>
                </a:lnTo>
                <a:lnTo>
                  <a:pt x="388824" y="172272"/>
                </a:lnTo>
                <a:lnTo>
                  <a:pt x="356582" y="172272"/>
                </a:lnTo>
                <a:lnTo>
                  <a:pt x="343007" y="170507"/>
                </a:lnTo>
                <a:lnTo>
                  <a:pt x="331611" y="165220"/>
                </a:lnTo>
                <a:lnTo>
                  <a:pt x="322924" y="153851"/>
                </a:lnTo>
                <a:lnTo>
                  <a:pt x="318309" y="142536"/>
                </a:lnTo>
                <a:lnTo>
                  <a:pt x="318323" y="124696"/>
                </a:lnTo>
                <a:lnTo>
                  <a:pt x="320507" y="111994"/>
                </a:lnTo>
                <a:lnTo>
                  <a:pt x="324689" y="102929"/>
                </a:lnTo>
                <a:lnTo>
                  <a:pt x="335754" y="93021"/>
                </a:lnTo>
                <a:lnTo>
                  <a:pt x="347028" y="88158"/>
                </a:lnTo>
                <a:lnTo>
                  <a:pt x="388824" y="88158"/>
                </a:lnTo>
                <a:lnTo>
                  <a:pt x="388824" y="68269"/>
                </a:lnTo>
                <a:lnTo>
                  <a:pt x="387894" y="68183"/>
                </a:lnTo>
                <a:lnTo>
                  <a:pt x="384227" y="66385"/>
                </a:lnTo>
                <a:lnTo>
                  <a:pt x="379619" y="64587"/>
                </a:lnTo>
                <a:lnTo>
                  <a:pt x="373154" y="63703"/>
                </a:lnTo>
                <a:lnTo>
                  <a:pt x="367643" y="61904"/>
                </a:lnTo>
                <a:close/>
              </a:path>
              <a:path w="1049655" h="197484">
                <a:moveTo>
                  <a:pt x="388824" y="160617"/>
                </a:moveTo>
                <a:lnTo>
                  <a:pt x="386989" y="161513"/>
                </a:lnTo>
                <a:lnTo>
                  <a:pt x="382380" y="165110"/>
                </a:lnTo>
                <a:lnTo>
                  <a:pt x="377750" y="167792"/>
                </a:lnTo>
                <a:lnTo>
                  <a:pt x="366714" y="171389"/>
                </a:lnTo>
                <a:lnTo>
                  <a:pt x="361175" y="172272"/>
                </a:lnTo>
                <a:lnTo>
                  <a:pt x="388824" y="172272"/>
                </a:lnTo>
                <a:lnTo>
                  <a:pt x="388824" y="160617"/>
                </a:lnTo>
                <a:close/>
              </a:path>
              <a:path w="1049655" h="197484">
                <a:moveTo>
                  <a:pt x="388824" y="88158"/>
                </a:moveTo>
                <a:lnTo>
                  <a:pt x="347028" y="88158"/>
                </a:lnTo>
                <a:lnTo>
                  <a:pt x="363295" y="88386"/>
                </a:lnTo>
                <a:lnTo>
                  <a:pt x="375306" y="90927"/>
                </a:lnTo>
                <a:lnTo>
                  <a:pt x="384726" y="95427"/>
                </a:lnTo>
                <a:lnTo>
                  <a:pt x="388824" y="97810"/>
                </a:lnTo>
                <a:lnTo>
                  <a:pt x="388824" y="88158"/>
                </a:lnTo>
                <a:close/>
              </a:path>
              <a:path w="1049655" h="197484">
                <a:moveTo>
                  <a:pt x="443176" y="64587"/>
                </a:moveTo>
                <a:lnTo>
                  <a:pt x="412072" y="64587"/>
                </a:lnTo>
                <a:lnTo>
                  <a:pt x="411860" y="194704"/>
                </a:lnTo>
                <a:lnTo>
                  <a:pt x="442965" y="194704"/>
                </a:lnTo>
                <a:lnTo>
                  <a:pt x="443176" y="128326"/>
                </a:lnTo>
                <a:lnTo>
                  <a:pt x="444765" y="114486"/>
                </a:lnTo>
                <a:lnTo>
                  <a:pt x="449530" y="103287"/>
                </a:lnTo>
                <a:lnTo>
                  <a:pt x="459717" y="92933"/>
                </a:lnTo>
                <a:lnTo>
                  <a:pt x="471151" y="89739"/>
                </a:lnTo>
                <a:lnTo>
                  <a:pt x="489264" y="89733"/>
                </a:lnTo>
                <a:lnTo>
                  <a:pt x="489264" y="87020"/>
                </a:lnTo>
                <a:lnTo>
                  <a:pt x="443176" y="87020"/>
                </a:lnTo>
                <a:lnTo>
                  <a:pt x="443176" y="64587"/>
                </a:lnTo>
                <a:close/>
              </a:path>
              <a:path w="1049655" h="197484">
                <a:moveTo>
                  <a:pt x="489264" y="89733"/>
                </a:moveTo>
                <a:lnTo>
                  <a:pt x="474524" y="89733"/>
                </a:lnTo>
                <a:lnTo>
                  <a:pt x="477261" y="90617"/>
                </a:lnTo>
                <a:lnTo>
                  <a:pt x="484631" y="92415"/>
                </a:lnTo>
                <a:lnTo>
                  <a:pt x="488323" y="94213"/>
                </a:lnTo>
                <a:lnTo>
                  <a:pt x="489264" y="95128"/>
                </a:lnTo>
                <a:lnTo>
                  <a:pt x="489264" y="89733"/>
                </a:lnTo>
                <a:close/>
              </a:path>
              <a:path w="1049655" h="197484">
                <a:moveTo>
                  <a:pt x="486491" y="62788"/>
                </a:moveTo>
                <a:lnTo>
                  <a:pt x="468989" y="62788"/>
                </a:lnTo>
                <a:lnTo>
                  <a:pt x="461619" y="64587"/>
                </a:lnTo>
                <a:lnTo>
                  <a:pt x="456081" y="69982"/>
                </a:lnTo>
                <a:lnTo>
                  <a:pt x="450546" y="74462"/>
                </a:lnTo>
                <a:lnTo>
                  <a:pt x="446879" y="79857"/>
                </a:lnTo>
                <a:lnTo>
                  <a:pt x="444114" y="87020"/>
                </a:lnTo>
                <a:lnTo>
                  <a:pt x="489264" y="87020"/>
                </a:lnTo>
                <a:lnTo>
                  <a:pt x="489264" y="64587"/>
                </a:lnTo>
                <a:lnTo>
                  <a:pt x="486491" y="62788"/>
                </a:lnTo>
                <a:close/>
              </a:path>
              <a:path w="1049655" h="197484">
                <a:moveTo>
                  <a:pt x="549325" y="62699"/>
                </a:moveTo>
                <a:lnTo>
                  <a:pt x="503737" y="86903"/>
                </a:lnTo>
                <a:lnTo>
                  <a:pt x="491405" y="138521"/>
                </a:lnTo>
                <a:lnTo>
                  <a:pt x="493553" y="150865"/>
                </a:lnTo>
                <a:lnTo>
                  <a:pt x="514771" y="183990"/>
                </a:lnTo>
                <a:lnTo>
                  <a:pt x="565597" y="197129"/>
                </a:lnTo>
                <a:lnTo>
                  <a:pt x="578558" y="195142"/>
                </a:lnTo>
                <a:lnTo>
                  <a:pt x="590519" y="191046"/>
                </a:lnTo>
                <a:lnTo>
                  <a:pt x="601531" y="184666"/>
                </a:lnTo>
                <a:lnTo>
                  <a:pt x="611643" y="175824"/>
                </a:lnTo>
                <a:lnTo>
                  <a:pt x="615152" y="171069"/>
                </a:lnTo>
                <a:lnTo>
                  <a:pt x="550509" y="171069"/>
                </a:lnTo>
                <a:lnTo>
                  <a:pt x="539793" y="165656"/>
                </a:lnTo>
                <a:lnTo>
                  <a:pt x="528505" y="154159"/>
                </a:lnTo>
                <a:lnTo>
                  <a:pt x="524689" y="142432"/>
                </a:lnTo>
                <a:lnTo>
                  <a:pt x="523414" y="126943"/>
                </a:lnTo>
                <a:lnTo>
                  <a:pt x="525325" y="115393"/>
                </a:lnTo>
                <a:lnTo>
                  <a:pt x="530590" y="104170"/>
                </a:lnTo>
                <a:lnTo>
                  <a:pt x="540230" y="92316"/>
                </a:lnTo>
                <a:lnTo>
                  <a:pt x="551445" y="88541"/>
                </a:lnTo>
                <a:lnTo>
                  <a:pt x="567932" y="87754"/>
                </a:lnTo>
                <a:lnTo>
                  <a:pt x="616976" y="87754"/>
                </a:lnTo>
                <a:lnTo>
                  <a:pt x="610874" y="79857"/>
                </a:lnTo>
                <a:lnTo>
                  <a:pt x="567029" y="62959"/>
                </a:lnTo>
                <a:lnTo>
                  <a:pt x="549325" y="62699"/>
                </a:lnTo>
                <a:close/>
              </a:path>
              <a:path w="1049655" h="197484">
                <a:moveTo>
                  <a:pt x="616976" y="87754"/>
                </a:moveTo>
                <a:lnTo>
                  <a:pt x="567932" y="87754"/>
                </a:lnTo>
                <a:lnTo>
                  <a:pt x="578782" y="92501"/>
                </a:lnTo>
                <a:lnTo>
                  <a:pt x="589778" y="103148"/>
                </a:lnTo>
                <a:lnTo>
                  <a:pt x="593901" y="114806"/>
                </a:lnTo>
                <a:lnTo>
                  <a:pt x="595207" y="129204"/>
                </a:lnTo>
                <a:lnTo>
                  <a:pt x="594719" y="138993"/>
                </a:lnTo>
                <a:lnTo>
                  <a:pt x="568062" y="170729"/>
                </a:lnTo>
                <a:lnTo>
                  <a:pt x="550509" y="171069"/>
                </a:lnTo>
                <a:lnTo>
                  <a:pt x="615152" y="171069"/>
                </a:lnTo>
                <a:lnTo>
                  <a:pt x="618963" y="165904"/>
                </a:lnTo>
                <a:lnTo>
                  <a:pt x="624196" y="154534"/>
                </a:lnTo>
                <a:lnTo>
                  <a:pt x="627337" y="141714"/>
                </a:lnTo>
                <a:lnTo>
                  <a:pt x="628383" y="127445"/>
                </a:lnTo>
                <a:lnTo>
                  <a:pt x="627101" y="113099"/>
                </a:lnTo>
                <a:lnTo>
                  <a:pt x="623641" y="100385"/>
                </a:lnTo>
                <a:lnTo>
                  <a:pt x="618174" y="89305"/>
                </a:lnTo>
                <a:lnTo>
                  <a:pt x="616976" y="87754"/>
                </a:lnTo>
                <a:close/>
              </a:path>
              <a:path w="1049655" h="197484">
                <a:moveTo>
                  <a:pt x="643127" y="160599"/>
                </a:moveTo>
                <a:lnTo>
                  <a:pt x="643127" y="190139"/>
                </a:lnTo>
                <a:lnTo>
                  <a:pt x="644021" y="190225"/>
                </a:lnTo>
                <a:lnTo>
                  <a:pt x="647724" y="192907"/>
                </a:lnTo>
                <a:lnTo>
                  <a:pt x="654164" y="193822"/>
                </a:lnTo>
                <a:lnTo>
                  <a:pt x="660632" y="195620"/>
                </a:lnTo>
                <a:lnTo>
                  <a:pt x="673537" y="197388"/>
                </a:lnTo>
                <a:lnTo>
                  <a:pt x="678134" y="197388"/>
                </a:lnTo>
                <a:lnTo>
                  <a:pt x="692758" y="196316"/>
                </a:lnTo>
                <a:lnTo>
                  <a:pt x="705175" y="193091"/>
                </a:lnTo>
                <a:lnTo>
                  <a:pt x="715377" y="187702"/>
                </a:lnTo>
                <a:lnTo>
                  <a:pt x="725404" y="177312"/>
                </a:lnTo>
                <a:lnTo>
                  <a:pt x="727273" y="173187"/>
                </a:lnTo>
                <a:lnTo>
                  <a:pt x="674443" y="173187"/>
                </a:lnTo>
                <a:lnTo>
                  <a:pt x="668904" y="172272"/>
                </a:lnTo>
                <a:lnTo>
                  <a:pt x="662464" y="170474"/>
                </a:lnTo>
                <a:lnTo>
                  <a:pt x="649559" y="165110"/>
                </a:lnTo>
                <a:lnTo>
                  <a:pt x="644962" y="161513"/>
                </a:lnTo>
                <a:lnTo>
                  <a:pt x="643127" y="160599"/>
                </a:lnTo>
                <a:close/>
              </a:path>
              <a:path w="1049655" h="197484">
                <a:moveTo>
                  <a:pt x="703911" y="61904"/>
                </a:moveTo>
                <a:lnTo>
                  <a:pt x="693779" y="61904"/>
                </a:lnTo>
                <a:lnTo>
                  <a:pt x="679760" y="63141"/>
                </a:lnTo>
                <a:lnTo>
                  <a:pt x="646022" y="87935"/>
                </a:lnTo>
                <a:lnTo>
                  <a:pt x="643127" y="107685"/>
                </a:lnTo>
                <a:lnTo>
                  <a:pt x="644021" y="113050"/>
                </a:lnTo>
                <a:lnTo>
                  <a:pt x="645892" y="117530"/>
                </a:lnTo>
                <a:lnTo>
                  <a:pt x="648654" y="122011"/>
                </a:lnTo>
                <a:lnTo>
                  <a:pt x="651391" y="126522"/>
                </a:lnTo>
                <a:lnTo>
                  <a:pt x="656024" y="129204"/>
                </a:lnTo>
                <a:lnTo>
                  <a:pt x="659703" y="132801"/>
                </a:lnTo>
                <a:lnTo>
                  <a:pt x="666167" y="136397"/>
                </a:lnTo>
                <a:lnTo>
                  <a:pt x="699314" y="155234"/>
                </a:lnTo>
                <a:lnTo>
                  <a:pt x="700244" y="157002"/>
                </a:lnTo>
                <a:lnTo>
                  <a:pt x="700244" y="168676"/>
                </a:lnTo>
                <a:lnTo>
                  <a:pt x="693779" y="173187"/>
                </a:lnTo>
                <a:lnTo>
                  <a:pt x="727273" y="173187"/>
                </a:lnTo>
                <a:lnTo>
                  <a:pt x="730519" y="166023"/>
                </a:lnTo>
                <a:lnTo>
                  <a:pt x="730113" y="149318"/>
                </a:lnTo>
                <a:lnTo>
                  <a:pt x="726929" y="138959"/>
                </a:lnTo>
                <a:lnTo>
                  <a:pt x="717712" y="129443"/>
                </a:lnTo>
                <a:lnTo>
                  <a:pt x="707311" y="122716"/>
                </a:lnTo>
                <a:lnTo>
                  <a:pt x="697479" y="118445"/>
                </a:lnTo>
                <a:lnTo>
                  <a:pt x="687336" y="114848"/>
                </a:lnTo>
                <a:lnTo>
                  <a:pt x="680907" y="111251"/>
                </a:lnTo>
                <a:lnTo>
                  <a:pt x="679039" y="108569"/>
                </a:lnTo>
                <a:lnTo>
                  <a:pt x="676274" y="106771"/>
                </a:lnTo>
                <a:lnTo>
                  <a:pt x="674443" y="103174"/>
                </a:lnTo>
                <a:lnTo>
                  <a:pt x="674443" y="95128"/>
                </a:lnTo>
                <a:lnTo>
                  <a:pt x="676274" y="92415"/>
                </a:lnTo>
                <a:lnTo>
                  <a:pt x="679966" y="89733"/>
                </a:lnTo>
                <a:lnTo>
                  <a:pt x="682739" y="87020"/>
                </a:lnTo>
                <a:lnTo>
                  <a:pt x="687336" y="86136"/>
                </a:lnTo>
                <a:lnTo>
                  <a:pt x="724186" y="86136"/>
                </a:lnTo>
                <a:lnTo>
                  <a:pt x="724186" y="67299"/>
                </a:lnTo>
                <a:lnTo>
                  <a:pt x="720519" y="65501"/>
                </a:lnTo>
                <a:lnTo>
                  <a:pt x="715923" y="64587"/>
                </a:lnTo>
                <a:lnTo>
                  <a:pt x="709446" y="62788"/>
                </a:lnTo>
                <a:lnTo>
                  <a:pt x="703911" y="61904"/>
                </a:lnTo>
                <a:close/>
              </a:path>
              <a:path w="1049655" h="197484">
                <a:moveTo>
                  <a:pt x="724186" y="86136"/>
                </a:moveTo>
                <a:lnTo>
                  <a:pt x="698409" y="86136"/>
                </a:lnTo>
                <a:lnTo>
                  <a:pt x="709447" y="87935"/>
                </a:lnTo>
                <a:lnTo>
                  <a:pt x="714984" y="89733"/>
                </a:lnTo>
                <a:lnTo>
                  <a:pt x="719590" y="92415"/>
                </a:lnTo>
                <a:lnTo>
                  <a:pt x="723281" y="94213"/>
                </a:lnTo>
                <a:lnTo>
                  <a:pt x="724186" y="95128"/>
                </a:lnTo>
                <a:lnTo>
                  <a:pt x="724186" y="86136"/>
                </a:lnTo>
                <a:close/>
              </a:path>
              <a:path w="1049655" h="197484">
                <a:moveTo>
                  <a:pt x="803864" y="62605"/>
                </a:moveTo>
                <a:lnTo>
                  <a:pt x="758094" y="86819"/>
                </a:lnTo>
                <a:lnTo>
                  <a:pt x="745687" y="138371"/>
                </a:lnTo>
                <a:lnTo>
                  <a:pt x="747813" y="150757"/>
                </a:lnTo>
                <a:lnTo>
                  <a:pt x="768912" y="183875"/>
                </a:lnTo>
                <a:lnTo>
                  <a:pt x="819636" y="197148"/>
                </a:lnTo>
                <a:lnTo>
                  <a:pt x="832667" y="195193"/>
                </a:lnTo>
                <a:lnTo>
                  <a:pt x="844669" y="191134"/>
                </a:lnTo>
                <a:lnTo>
                  <a:pt x="855679" y="184806"/>
                </a:lnTo>
                <a:lnTo>
                  <a:pt x="865736" y="176045"/>
                </a:lnTo>
                <a:lnTo>
                  <a:pt x="869342" y="171075"/>
                </a:lnTo>
                <a:lnTo>
                  <a:pt x="804418" y="171075"/>
                </a:lnTo>
                <a:lnTo>
                  <a:pt x="793889" y="165673"/>
                </a:lnTo>
                <a:lnTo>
                  <a:pt x="782823" y="154199"/>
                </a:lnTo>
                <a:lnTo>
                  <a:pt x="778996" y="142476"/>
                </a:lnTo>
                <a:lnTo>
                  <a:pt x="777715" y="127010"/>
                </a:lnTo>
                <a:lnTo>
                  <a:pt x="779605" y="115435"/>
                </a:lnTo>
                <a:lnTo>
                  <a:pt x="784819" y="104192"/>
                </a:lnTo>
                <a:lnTo>
                  <a:pt x="794348" y="92318"/>
                </a:lnTo>
                <a:lnTo>
                  <a:pt x="805324" y="88541"/>
                </a:lnTo>
                <a:lnTo>
                  <a:pt x="822216" y="87753"/>
                </a:lnTo>
                <a:lnTo>
                  <a:pt x="870670" y="87753"/>
                </a:lnTo>
                <a:lnTo>
                  <a:pt x="864239" y="79857"/>
                </a:lnTo>
                <a:lnTo>
                  <a:pt x="857016" y="73288"/>
                </a:lnTo>
                <a:lnTo>
                  <a:pt x="847789" y="68220"/>
                </a:lnTo>
                <a:lnTo>
                  <a:pt x="836201" y="64784"/>
                </a:lnTo>
                <a:lnTo>
                  <a:pt x="821732" y="62930"/>
                </a:lnTo>
                <a:lnTo>
                  <a:pt x="803864" y="62605"/>
                </a:lnTo>
                <a:close/>
              </a:path>
              <a:path w="1049655" h="197484">
                <a:moveTo>
                  <a:pt x="870670" y="87753"/>
                </a:moveTo>
                <a:lnTo>
                  <a:pt x="822216" y="87753"/>
                </a:lnTo>
                <a:lnTo>
                  <a:pt x="833069" y="92499"/>
                </a:lnTo>
                <a:lnTo>
                  <a:pt x="844075" y="103148"/>
                </a:lnTo>
                <a:lnTo>
                  <a:pt x="848196" y="114806"/>
                </a:lnTo>
                <a:lnTo>
                  <a:pt x="849498" y="129204"/>
                </a:lnTo>
                <a:lnTo>
                  <a:pt x="849440" y="132609"/>
                </a:lnTo>
                <a:lnTo>
                  <a:pt x="833357" y="167372"/>
                </a:lnTo>
                <a:lnTo>
                  <a:pt x="804418" y="171075"/>
                </a:lnTo>
                <a:lnTo>
                  <a:pt x="869342" y="171075"/>
                </a:lnTo>
                <a:lnTo>
                  <a:pt x="872954" y="166096"/>
                </a:lnTo>
                <a:lnTo>
                  <a:pt x="877935" y="154680"/>
                </a:lnTo>
                <a:lnTo>
                  <a:pt x="880820" y="141796"/>
                </a:lnTo>
                <a:lnTo>
                  <a:pt x="881749" y="127445"/>
                </a:lnTo>
                <a:lnTo>
                  <a:pt x="880608" y="113099"/>
                </a:lnTo>
                <a:lnTo>
                  <a:pt x="877364" y="100385"/>
                </a:lnTo>
                <a:lnTo>
                  <a:pt x="871935" y="89305"/>
                </a:lnTo>
                <a:lnTo>
                  <a:pt x="870670" y="87753"/>
                </a:lnTo>
                <a:close/>
              </a:path>
              <a:path w="1049655" h="197484">
                <a:moveTo>
                  <a:pt x="1049414" y="89733"/>
                </a:moveTo>
                <a:lnTo>
                  <a:pt x="985544" y="89733"/>
                </a:lnTo>
                <a:lnTo>
                  <a:pt x="985863" y="156113"/>
                </a:lnTo>
                <a:lnTo>
                  <a:pt x="1003300" y="192854"/>
                </a:lnTo>
                <a:lnTo>
                  <a:pt x="1030080" y="197388"/>
                </a:lnTo>
                <a:lnTo>
                  <a:pt x="1033771" y="197388"/>
                </a:lnTo>
                <a:lnTo>
                  <a:pt x="1038380" y="196504"/>
                </a:lnTo>
                <a:lnTo>
                  <a:pt x="1043929" y="194702"/>
                </a:lnTo>
                <a:lnTo>
                  <a:pt x="1046680" y="193822"/>
                </a:lnTo>
                <a:lnTo>
                  <a:pt x="1048511" y="192907"/>
                </a:lnTo>
                <a:lnTo>
                  <a:pt x="1049417" y="192907"/>
                </a:lnTo>
                <a:lnTo>
                  <a:pt x="1049417" y="172272"/>
                </a:lnTo>
                <a:lnTo>
                  <a:pt x="1029178" y="172272"/>
                </a:lnTo>
                <a:lnTo>
                  <a:pt x="1024545" y="170474"/>
                </a:lnTo>
                <a:lnTo>
                  <a:pt x="1021808" y="167792"/>
                </a:lnTo>
                <a:lnTo>
                  <a:pt x="1019031" y="164195"/>
                </a:lnTo>
                <a:lnTo>
                  <a:pt x="1017175" y="158800"/>
                </a:lnTo>
                <a:lnTo>
                  <a:pt x="1017175" y="90019"/>
                </a:lnTo>
                <a:lnTo>
                  <a:pt x="1049414" y="89733"/>
                </a:lnTo>
                <a:close/>
              </a:path>
              <a:path w="1049655" h="197484">
                <a:moveTo>
                  <a:pt x="1049417" y="64587"/>
                </a:moveTo>
                <a:lnTo>
                  <a:pt x="885422" y="64587"/>
                </a:lnTo>
                <a:lnTo>
                  <a:pt x="885422" y="89733"/>
                </a:lnTo>
                <a:lnTo>
                  <a:pt x="907529" y="89733"/>
                </a:lnTo>
                <a:lnTo>
                  <a:pt x="907529" y="194702"/>
                </a:lnTo>
                <a:lnTo>
                  <a:pt x="938655" y="194706"/>
                </a:lnTo>
                <a:lnTo>
                  <a:pt x="938869" y="89736"/>
                </a:lnTo>
                <a:lnTo>
                  <a:pt x="1049414" y="89733"/>
                </a:lnTo>
                <a:lnTo>
                  <a:pt x="1049417" y="64587"/>
                </a:lnTo>
                <a:close/>
              </a:path>
              <a:path w="1049655" h="197484">
                <a:moveTo>
                  <a:pt x="1049417" y="167792"/>
                </a:moveTo>
                <a:lnTo>
                  <a:pt x="1047585" y="168676"/>
                </a:lnTo>
                <a:lnTo>
                  <a:pt x="1045750" y="169590"/>
                </a:lnTo>
                <a:lnTo>
                  <a:pt x="1043918" y="170474"/>
                </a:lnTo>
                <a:lnTo>
                  <a:pt x="1038380" y="172272"/>
                </a:lnTo>
                <a:lnTo>
                  <a:pt x="1049417" y="172272"/>
                </a:lnTo>
                <a:lnTo>
                  <a:pt x="1049417" y="167792"/>
                </a:lnTo>
                <a:close/>
              </a:path>
              <a:path w="1049655" h="197484">
                <a:moveTo>
                  <a:pt x="962811" y="0"/>
                </a:moveTo>
                <a:lnTo>
                  <a:pt x="955441" y="0"/>
                </a:lnTo>
                <a:lnTo>
                  <a:pt x="942440" y="1757"/>
                </a:lnTo>
                <a:lnTo>
                  <a:pt x="909401" y="29596"/>
                </a:lnTo>
                <a:lnTo>
                  <a:pt x="907529" y="37673"/>
                </a:lnTo>
                <a:lnTo>
                  <a:pt x="907529" y="64587"/>
                </a:lnTo>
                <a:lnTo>
                  <a:pt x="1017483" y="64587"/>
                </a:lnTo>
                <a:lnTo>
                  <a:pt x="939187" y="64586"/>
                </a:lnTo>
                <a:lnTo>
                  <a:pt x="938869" y="48463"/>
                </a:lnTo>
                <a:lnTo>
                  <a:pt x="938869" y="41269"/>
                </a:lnTo>
                <a:lnTo>
                  <a:pt x="940713" y="34991"/>
                </a:lnTo>
                <a:lnTo>
                  <a:pt x="944404" y="31394"/>
                </a:lnTo>
                <a:lnTo>
                  <a:pt x="947178" y="26913"/>
                </a:lnTo>
                <a:lnTo>
                  <a:pt x="952679" y="25115"/>
                </a:lnTo>
                <a:lnTo>
                  <a:pt x="973884" y="25115"/>
                </a:lnTo>
                <a:lnTo>
                  <a:pt x="973884" y="2682"/>
                </a:lnTo>
                <a:lnTo>
                  <a:pt x="972955" y="2682"/>
                </a:lnTo>
                <a:lnTo>
                  <a:pt x="968349" y="883"/>
                </a:lnTo>
                <a:lnTo>
                  <a:pt x="962811" y="0"/>
                </a:lnTo>
                <a:close/>
              </a:path>
              <a:path w="1049655" h="197484">
                <a:moveTo>
                  <a:pt x="1016270" y="25999"/>
                </a:moveTo>
                <a:lnTo>
                  <a:pt x="986950" y="34942"/>
                </a:lnTo>
                <a:lnTo>
                  <a:pt x="985863" y="35874"/>
                </a:lnTo>
                <a:lnTo>
                  <a:pt x="985863" y="64543"/>
                </a:lnTo>
                <a:lnTo>
                  <a:pt x="939187" y="64586"/>
                </a:lnTo>
                <a:lnTo>
                  <a:pt x="1017483" y="64586"/>
                </a:lnTo>
                <a:lnTo>
                  <a:pt x="1017175" y="25999"/>
                </a:lnTo>
                <a:lnTo>
                  <a:pt x="1016270" y="25999"/>
                </a:lnTo>
                <a:close/>
              </a:path>
              <a:path w="1049655" h="197484">
                <a:moveTo>
                  <a:pt x="973884" y="25115"/>
                </a:moveTo>
                <a:lnTo>
                  <a:pt x="962811" y="25115"/>
                </a:lnTo>
                <a:lnTo>
                  <a:pt x="967420" y="25999"/>
                </a:lnTo>
                <a:lnTo>
                  <a:pt x="972049" y="28712"/>
                </a:lnTo>
                <a:lnTo>
                  <a:pt x="973884" y="28712"/>
                </a:lnTo>
                <a:lnTo>
                  <a:pt x="973884" y="251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5781" name="object 5">
            <a:extLst>
              <a:ext uri="{FF2B5EF4-FFF2-40B4-BE49-F238E27FC236}">
                <a16:creationId xmlns:a16="http://schemas.microsoft.com/office/drawing/2014/main" id="{1195B292-85B1-4E89-8BA6-847AEDC0966C}"/>
              </a:ext>
            </a:extLst>
          </p:cNvPr>
          <p:cNvSpPr>
            <a:spLocks/>
          </p:cNvSpPr>
          <p:nvPr/>
        </p:nvSpPr>
        <p:spPr bwMode="auto">
          <a:xfrm>
            <a:off x="447675" y="469900"/>
            <a:ext cx="147638" cy="144463"/>
          </a:xfrm>
          <a:custGeom>
            <a:avLst/>
            <a:gdLst>
              <a:gd name="T0" fmla="*/ 0 w 147954"/>
              <a:gd name="T1" fmla="*/ 143565 h 144145"/>
              <a:gd name="T2" fmla="*/ 147423 w 147954"/>
              <a:gd name="T3" fmla="*/ 143565 h 144145"/>
              <a:gd name="T4" fmla="*/ 147423 w 147954"/>
              <a:gd name="T5" fmla="*/ 0 h 144145"/>
              <a:gd name="T6" fmla="*/ 0 w 147954"/>
              <a:gd name="T7" fmla="*/ 0 h 144145"/>
              <a:gd name="T8" fmla="*/ 0 w 147954"/>
              <a:gd name="T9" fmla="*/ 143565 h 144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7954" h="144145">
                <a:moveTo>
                  <a:pt x="0" y="143565"/>
                </a:moveTo>
                <a:lnTo>
                  <a:pt x="147423" y="143565"/>
                </a:lnTo>
                <a:lnTo>
                  <a:pt x="147423" y="0"/>
                </a:lnTo>
                <a:lnTo>
                  <a:pt x="0" y="0"/>
                </a:lnTo>
                <a:lnTo>
                  <a:pt x="0" y="143565"/>
                </a:lnTo>
                <a:close/>
              </a:path>
            </a:pathLst>
          </a:custGeom>
          <a:solidFill>
            <a:srgbClr val="F250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5782" name="object 6">
            <a:extLst>
              <a:ext uri="{FF2B5EF4-FFF2-40B4-BE49-F238E27FC236}">
                <a16:creationId xmlns:a16="http://schemas.microsoft.com/office/drawing/2014/main" id="{25442F0D-B183-4BAC-9196-BD49CF9CCC27}"/>
              </a:ext>
            </a:extLst>
          </p:cNvPr>
          <p:cNvSpPr>
            <a:spLocks/>
          </p:cNvSpPr>
          <p:nvPr/>
        </p:nvSpPr>
        <p:spPr bwMode="auto">
          <a:xfrm>
            <a:off x="609600" y="469900"/>
            <a:ext cx="147638" cy="144463"/>
          </a:xfrm>
          <a:custGeom>
            <a:avLst/>
            <a:gdLst>
              <a:gd name="T0" fmla="*/ 0 w 146684"/>
              <a:gd name="T1" fmla="*/ 143565 h 144145"/>
              <a:gd name="T2" fmla="*/ 146494 w 146684"/>
              <a:gd name="T3" fmla="*/ 143565 h 144145"/>
              <a:gd name="T4" fmla="*/ 146494 w 146684"/>
              <a:gd name="T5" fmla="*/ 0 h 144145"/>
              <a:gd name="T6" fmla="*/ 0 w 146684"/>
              <a:gd name="T7" fmla="*/ 0 h 144145"/>
              <a:gd name="T8" fmla="*/ 0 w 146684"/>
              <a:gd name="T9" fmla="*/ 143565 h 144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6684" h="144145">
                <a:moveTo>
                  <a:pt x="0" y="143565"/>
                </a:moveTo>
                <a:lnTo>
                  <a:pt x="146494" y="143565"/>
                </a:lnTo>
                <a:lnTo>
                  <a:pt x="146494" y="0"/>
                </a:lnTo>
                <a:lnTo>
                  <a:pt x="0" y="0"/>
                </a:lnTo>
                <a:lnTo>
                  <a:pt x="0" y="143565"/>
                </a:lnTo>
                <a:close/>
              </a:path>
            </a:pathLst>
          </a:custGeom>
          <a:solidFill>
            <a:srgbClr val="7FB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5783" name="object 7">
            <a:extLst>
              <a:ext uri="{FF2B5EF4-FFF2-40B4-BE49-F238E27FC236}">
                <a16:creationId xmlns:a16="http://schemas.microsoft.com/office/drawing/2014/main" id="{DF844B28-377C-4D32-8EDB-EC5B79DCB846}"/>
              </a:ext>
            </a:extLst>
          </p:cNvPr>
          <p:cNvSpPr>
            <a:spLocks/>
          </p:cNvSpPr>
          <p:nvPr/>
        </p:nvSpPr>
        <p:spPr bwMode="auto">
          <a:xfrm>
            <a:off x="447675" y="628650"/>
            <a:ext cx="147638" cy="144463"/>
          </a:xfrm>
          <a:custGeom>
            <a:avLst/>
            <a:gdLst>
              <a:gd name="T0" fmla="*/ 0 w 147954"/>
              <a:gd name="T1" fmla="*/ 143565 h 144145"/>
              <a:gd name="T2" fmla="*/ 147423 w 147954"/>
              <a:gd name="T3" fmla="*/ 143565 h 144145"/>
              <a:gd name="T4" fmla="*/ 147423 w 147954"/>
              <a:gd name="T5" fmla="*/ 0 h 144145"/>
              <a:gd name="T6" fmla="*/ 0 w 147954"/>
              <a:gd name="T7" fmla="*/ 0 h 144145"/>
              <a:gd name="T8" fmla="*/ 0 w 147954"/>
              <a:gd name="T9" fmla="*/ 143565 h 144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7954" h="144145">
                <a:moveTo>
                  <a:pt x="0" y="143565"/>
                </a:moveTo>
                <a:lnTo>
                  <a:pt x="147423" y="143565"/>
                </a:lnTo>
                <a:lnTo>
                  <a:pt x="147423" y="0"/>
                </a:lnTo>
                <a:lnTo>
                  <a:pt x="0" y="0"/>
                </a:lnTo>
                <a:lnTo>
                  <a:pt x="0" y="143565"/>
                </a:lnTo>
                <a:close/>
              </a:path>
            </a:pathLst>
          </a:custGeom>
          <a:solidFill>
            <a:srgbClr val="00A3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5784" name="object 8">
            <a:extLst>
              <a:ext uri="{FF2B5EF4-FFF2-40B4-BE49-F238E27FC236}">
                <a16:creationId xmlns:a16="http://schemas.microsoft.com/office/drawing/2014/main" id="{4ADB2580-2DE1-4B38-B393-72ECC5A9B36E}"/>
              </a:ext>
            </a:extLst>
          </p:cNvPr>
          <p:cNvSpPr>
            <a:spLocks/>
          </p:cNvSpPr>
          <p:nvPr/>
        </p:nvSpPr>
        <p:spPr bwMode="auto">
          <a:xfrm>
            <a:off x="609600" y="628650"/>
            <a:ext cx="147638" cy="144463"/>
          </a:xfrm>
          <a:custGeom>
            <a:avLst/>
            <a:gdLst>
              <a:gd name="T0" fmla="*/ 0 w 146684"/>
              <a:gd name="T1" fmla="*/ 143565 h 144145"/>
              <a:gd name="T2" fmla="*/ 146494 w 146684"/>
              <a:gd name="T3" fmla="*/ 143565 h 144145"/>
              <a:gd name="T4" fmla="*/ 146494 w 146684"/>
              <a:gd name="T5" fmla="*/ 0 h 144145"/>
              <a:gd name="T6" fmla="*/ 0 w 146684"/>
              <a:gd name="T7" fmla="*/ 0 h 144145"/>
              <a:gd name="T8" fmla="*/ 0 w 146684"/>
              <a:gd name="T9" fmla="*/ 143565 h 144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6684" h="144145">
                <a:moveTo>
                  <a:pt x="0" y="143565"/>
                </a:moveTo>
                <a:lnTo>
                  <a:pt x="146494" y="143565"/>
                </a:lnTo>
                <a:lnTo>
                  <a:pt x="146494" y="0"/>
                </a:lnTo>
                <a:lnTo>
                  <a:pt x="0" y="0"/>
                </a:lnTo>
                <a:lnTo>
                  <a:pt x="0" y="143565"/>
                </a:lnTo>
                <a:close/>
              </a:path>
            </a:pathLst>
          </a:custGeom>
          <a:solidFill>
            <a:srgbClr val="FFB8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object 2">
            <a:extLst>
              <a:ext uri="{FF2B5EF4-FFF2-40B4-BE49-F238E27FC236}">
                <a16:creationId xmlns:a16="http://schemas.microsoft.com/office/drawing/2014/main" id="{75493B15-7380-4AA6-BA87-1A4B98379897}"/>
              </a:ext>
            </a:extLst>
          </p:cNvPr>
          <p:cNvSpPr>
            <a:spLocks/>
          </p:cNvSpPr>
          <p:nvPr/>
        </p:nvSpPr>
        <p:spPr bwMode="auto">
          <a:xfrm>
            <a:off x="1266825" y="252413"/>
            <a:ext cx="10679113" cy="958850"/>
          </a:xfrm>
          <a:custGeom>
            <a:avLst/>
            <a:gdLst>
              <a:gd name="T0" fmla="*/ 0 w 10678795"/>
              <a:gd name="T1" fmla="*/ 958595 h 958850"/>
              <a:gd name="T2" fmla="*/ 10678667 w 10678795"/>
              <a:gd name="T3" fmla="*/ 958595 h 958850"/>
              <a:gd name="T4" fmla="*/ 10678667 w 10678795"/>
              <a:gd name="T5" fmla="*/ 0 h 958850"/>
              <a:gd name="T6" fmla="*/ 0 w 10678795"/>
              <a:gd name="T7" fmla="*/ 0 h 958850"/>
              <a:gd name="T8" fmla="*/ 0 w 10678795"/>
              <a:gd name="T9" fmla="*/ 958595 h 958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78795" h="958850">
                <a:moveTo>
                  <a:pt x="0" y="958595"/>
                </a:moveTo>
                <a:lnTo>
                  <a:pt x="10678667" y="958595"/>
                </a:lnTo>
                <a:lnTo>
                  <a:pt x="10678667" y="0"/>
                </a:lnTo>
                <a:lnTo>
                  <a:pt x="0" y="0"/>
                </a:lnTo>
                <a:lnTo>
                  <a:pt x="0" y="958595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1267" name="object 3">
            <a:extLst>
              <a:ext uri="{FF2B5EF4-FFF2-40B4-BE49-F238E27FC236}">
                <a16:creationId xmlns:a16="http://schemas.microsoft.com/office/drawing/2014/main" id="{6D57EA12-7E47-4354-B57D-0AE5C6B774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3988" y="496888"/>
            <a:ext cx="2357437" cy="5683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268" name="object 4">
            <a:extLst>
              <a:ext uri="{FF2B5EF4-FFF2-40B4-BE49-F238E27FC236}">
                <a16:creationId xmlns:a16="http://schemas.microsoft.com/office/drawing/2014/main" id="{DD81E8FF-82A3-4BBA-8FA6-3FA769135A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5356225"/>
            <a:ext cx="1657350" cy="1936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269" name="object 5">
            <a:extLst>
              <a:ext uri="{FF2B5EF4-FFF2-40B4-BE49-F238E27FC236}">
                <a16:creationId xmlns:a16="http://schemas.microsoft.com/office/drawing/2014/main" id="{51D8CF23-35DC-4C5E-AFE7-CDEF3C592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9400" y="5751513"/>
            <a:ext cx="1638300" cy="169862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270" name="object 6">
            <a:extLst>
              <a:ext uri="{FF2B5EF4-FFF2-40B4-BE49-F238E27FC236}">
                <a16:creationId xmlns:a16="http://schemas.microsoft.com/office/drawing/2014/main" id="{8BF5E688-4A1A-4F7F-87CD-3AAE6E3B3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9838" y="5938838"/>
            <a:ext cx="2249487" cy="169862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271" name="object 7">
            <a:extLst>
              <a:ext uri="{FF2B5EF4-FFF2-40B4-BE49-F238E27FC236}">
                <a16:creationId xmlns:a16="http://schemas.microsoft.com/office/drawing/2014/main" id="{4CF5FF03-F54F-4C4C-AFE2-18CD4B25C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9275" y="6124575"/>
            <a:ext cx="1081088" cy="17145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272" name="object 8">
            <a:extLst>
              <a:ext uri="{FF2B5EF4-FFF2-40B4-BE49-F238E27FC236}">
                <a16:creationId xmlns:a16="http://schemas.microsoft.com/office/drawing/2014/main" id="{525E1874-38C1-4E6F-A51A-159972285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7525" y="3059113"/>
            <a:ext cx="1903413" cy="19367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273" name="object 9">
            <a:extLst>
              <a:ext uri="{FF2B5EF4-FFF2-40B4-BE49-F238E27FC236}">
                <a16:creationId xmlns:a16="http://schemas.microsoft.com/office/drawing/2014/main" id="{694C7CF1-F36B-40BD-905A-BD58991537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5613" y="3333750"/>
            <a:ext cx="2030412" cy="168275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274" name="object 10">
            <a:extLst>
              <a:ext uri="{FF2B5EF4-FFF2-40B4-BE49-F238E27FC236}">
                <a16:creationId xmlns:a16="http://schemas.microsoft.com/office/drawing/2014/main" id="{7271A1AE-8AB6-4375-9A1A-2398505408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8638" y="3521075"/>
            <a:ext cx="1887537" cy="169863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275" name="object 11">
            <a:extLst>
              <a:ext uri="{FF2B5EF4-FFF2-40B4-BE49-F238E27FC236}">
                <a16:creationId xmlns:a16="http://schemas.microsoft.com/office/drawing/2014/main" id="{7726309E-B2F8-4714-B15D-79483E87D8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6175" y="3059113"/>
            <a:ext cx="2414588" cy="193675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276" name="object 12">
            <a:extLst>
              <a:ext uri="{FF2B5EF4-FFF2-40B4-BE49-F238E27FC236}">
                <a16:creationId xmlns:a16="http://schemas.microsoft.com/office/drawing/2014/main" id="{5D85B85B-AF77-45B2-9785-1CECDF2C4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0825" y="3332163"/>
            <a:ext cx="1698625" cy="169862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277" name="object 13">
            <a:extLst>
              <a:ext uri="{FF2B5EF4-FFF2-40B4-BE49-F238E27FC236}">
                <a16:creationId xmlns:a16="http://schemas.microsoft.com/office/drawing/2014/main" id="{5040AB6F-9865-4414-B6CC-1F08C45C8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6050" y="3521075"/>
            <a:ext cx="1887538" cy="169863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278" name="object 14">
            <a:extLst>
              <a:ext uri="{FF2B5EF4-FFF2-40B4-BE49-F238E27FC236}">
                <a16:creationId xmlns:a16="http://schemas.microsoft.com/office/drawing/2014/main" id="{656984F2-6BC1-4969-8271-846BA070E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050" y="3708400"/>
            <a:ext cx="546100" cy="130175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279" name="object 15">
            <a:extLst>
              <a:ext uri="{FF2B5EF4-FFF2-40B4-BE49-F238E27FC236}">
                <a16:creationId xmlns:a16="http://schemas.microsoft.com/office/drawing/2014/main" id="{C1DEA646-BE74-4E0F-9C04-DB4C7F6CE7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6788" y="3783013"/>
            <a:ext cx="47625" cy="11112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280" name="object 16">
            <a:extLst>
              <a:ext uri="{FF2B5EF4-FFF2-40B4-BE49-F238E27FC236}">
                <a16:creationId xmlns:a16="http://schemas.microsoft.com/office/drawing/2014/main" id="{DE1F64ED-F48F-473E-9D65-4AE016F0B4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3463" y="3708400"/>
            <a:ext cx="742950" cy="130175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281" name="object 17">
            <a:extLst>
              <a:ext uri="{FF2B5EF4-FFF2-40B4-BE49-F238E27FC236}">
                <a16:creationId xmlns:a16="http://schemas.microsoft.com/office/drawing/2014/main" id="{01309FEA-2208-4980-A7E0-77A385AA0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1225" y="3059113"/>
            <a:ext cx="2065338" cy="193675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282" name="object 18">
            <a:extLst>
              <a:ext uri="{FF2B5EF4-FFF2-40B4-BE49-F238E27FC236}">
                <a16:creationId xmlns:a16="http://schemas.microsoft.com/office/drawing/2014/main" id="{BAD7C1CF-641D-4D16-BDE3-1DCD9C2F0C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3300" y="3333750"/>
            <a:ext cx="1892300" cy="168275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283" name="object 19">
            <a:extLst>
              <a:ext uri="{FF2B5EF4-FFF2-40B4-BE49-F238E27FC236}">
                <a16:creationId xmlns:a16="http://schemas.microsoft.com/office/drawing/2014/main" id="{F477BD95-723E-47D9-B91E-11B8488F1A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2675" y="3521075"/>
            <a:ext cx="1717675" cy="169863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284" name="object 20">
            <a:extLst>
              <a:ext uri="{FF2B5EF4-FFF2-40B4-BE49-F238E27FC236}">
                <a16:creationId xmlns:a16="http://schemas.microsoft.com/office/drawing/2014/main" id="{4B8F5403-5B9C-496D-9A6A-CDD7A7F06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4800" y="5248275"/>
            <a:ext cx="2333625" cy="193675"/>
          </a:xfrm>
          <a:prstGeom prst="rect">
            <a:avLst/>
          </a:prstGeom>
          <a:blipFill dpi="0" rotWithShape="1">
            <a:blip r:embed="rId2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285" name="object 21">
            <a:extLst>
              <a:ext uri="{FF2B5EF4-FFF2-40B4-BE49-F238E27FC236}">
                <a16:creationId xmlns:a16="http://schemas.microsoft.com/office/drawing/2014/main" id="{821E96E5-C0C5-46C0-BE10-2C56C07EC9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5464175"/>
            <a:ext cx="1679575" cy="195263"/>
          </a:xfrm>
          <a:prstGeom prst="rect">
            <a:avLst/>
          </a:prstGeom>
          <a:blipFill dpi="0" rotWithShape="1">
            <a:blip r:embed="rId2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286" name="object 22">
            <a:extLst>
              <a:ext uri="{FF2B5EF4-FFF2-40B4-BE49-F238E27FC236}">
                <a16:creationId xmlns:a16="http://schemas.microsoft.com/office/drawing/2014/main" id="{965597E8-F3EB-4EE4-82A2-14F303A89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0513" y="5751513"/>
            <a:ext cx="2347912" cy="169862"/>
          </a:xfrm>
          <a:prstGeom prst="rect">
            <a:avLst/>
          </a:prstGeom>
          <a:blipFill dpi="0" rotWithShape="1">
            <a:blip r:embed="rId2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287" name="object 23">
            <a:extLst>
              <a:ext uri="{FF2B5EF4-FFF2-40B4-BE49-F238E27FC236}">
                <a16:creationId xmlns:a16="http://schemas.microsoft.com/office/drawing/2014/main" id="{06077B26-7777-4FE7-8E85-EDAFCDE6C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0213" y="5937250"/>
            <a:ext cx="2081212" cy="171450"/>
          </a:xfrm>
          <a:prstGeom prst="rect">
            <a:avLst/>
          </a:prstGeom>
          <a:blipFill dpi="0" rotWithShape="1">
            <a:blip r:embed="rId2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288" name="object 24">
            <a:extLst>
              <a:ext uri="{FF2B5EF4-FFF2-40B4-BE49-F238E27FC236}">
                <a16:creationId xmlns:a16="http://schemas.microsoft.com/office/drawing/2014/main" id="{A0DC28B8-1A19-43CB-B0A8-BCA75D150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2363" y="5749925"/>
            <a:ext cx="1646237" cy="171450"/>
          </a:xfrm>
          <a:prstGeom prst="rect">
            <a:avLst/>
          </a:prstGeom>
          <a:blipFill dpi="0" rotWithShape="1">
            <a:blip r:embed="rId2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289" name="object 25">
            <a:extLst>
              <a:ext uri="{FF2B5EF4-FFF2-40B4-BE49-F238E27FC236}">
                <a16:creationId xmlns:a16="http://schemas.microsoft.com/office/drawing/2014/main" id="{B56A49DA-E98B-4F5C-9798-8E2B64BA7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9675" y="5938838"/>
            <a:ext cx="1466850" cy="130175"/>
          </a:xfrm>
          <a:prstGeom prst="rect">
            <a:avLst/>
          </a:prstGeom>
          <a:blipFill dpi="0" rotWithShape="1">
            <a:blip r:embed="rId2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290" name="object 26">
            <a:extLst>
              <a:ext uri="{FF2B5EF4-FFF2-40B4-BE49-F238E27FC236}">
                <a16:creationId xmlns:a16="http://schemas.microsoft.com/office/drawing/2014/main" id="{E1E1A7F8-1062-45E8-8475-24888BC3CC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7963" y="5356225"/>
            <a:ext cx="933450" cy="149225"/>
          </a:xfrm>
          <a:prstGeom prst="rect">
            <a:avLst/>
          </a:prstGeom>
          <a:blipFill dpi="0" rotWithShape="1">
            <a:blip r:embed="rId2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291" name="object 27">
            <a:extLst>
              <a:ext uri="{FF2B5EF4-FFF2-40B4-BE49-F238E27FC236}">
                <a16:creationId xmlns:a16="http://schemas.microsoft.com/office/drawing/2014/main" id="{4244D2EB-E258-41C2-8DF7-11339F2B9EC6}"/>
              </a:ext>
            </a:extLst>
          </p:cNvPr>
          <p:cNvSpPr>
            <a:spLocks/>
          </p:cNvSpPr>
          <p:nvPr/>
        </p:nvSpPr>
        <p:spPr bwMode="auto">
          <a:xfrm>
            <a:off x="1588" y="254000"/>
            <a:ext cx="1189037" cy="958850"/>
          </a:xfrm>
          <a:custGeom>
            <a:avLst/>
            <a:gdLst>
              <a:gd name="T0" fmla="*/ 0 w 1188720"/>
              <a:gd name="T1" fmla="*/ 957071 h 957580"/>
              <a:gd name="T2" fmla="*/ 1188719 w 1188720"/>
              <a:gd name="T3" fmla="*/ 957071 h 957580"/>
              <a:gd name="T4" fmla="*/ 1188719 w 1188720"/>
              <a:gd name="T5" fmla="*/ 0 h 957580"/>
              <a:gd name="T6" fmla="*/ 0 w 1188720"/>
              <a:gd name="T7" fmla="*/ 0 h 957580"/>
              <a:gd name="T8" fmla="*/ 0 w 1188720"/>
              <a:gd name="T9" fmla="*/ 957071 h 957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88720" h="957580">
                <a:moveTo>
                  <a:pt x="0" y="957071"/>
                </a:moveTo>
                <a:lnTo>
                  <a:pt x="1188719" y="957071"/>
                </a:lnTo>
                <a:lnTo>
                  <a:pt x="1188719" y="0"/>
                </a:lnTo>
                <a:lnTo>
                  <a:pt x="0" y="0"/>
                </a:lnTo>
                <a:lnTo>
                  <a:pt x="0" y="957071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1292" name="object 28">
            <a:extLst>
              <a:ext uri="{FF2B5EF4-FFF2-40B4-BE49-F238E27FC236}">
                <a16:creationId xmlns:a16="http://schemas.microsoft.com/office/drawing/2014/main" id="{5CCBAFD3-BA8E-4C62-960F-605E4A52FAAD}"/>
              </a:ext>
            </a:extLst>
          </p:cNvPr>
          <p:cNvSpPr>
            <a:spLocks/>
          </p:cNvSpPr>
          <p:nvPr/>
        </p:nvSpPr>
        <p:spPr bwMode="auto">
          <a:xfrm>
            <a:off x="612775" y="546100"/>
            <a:ext cx="288925" cy="406400"/>
          </a:xfrm>
          <a:custGeom>
            <a:avLst/>
            <a:gdLst>
              <a:gd name="T0" fmla="*/ 96414 w 288925"/>
              <a:gd name="T1" fmla="*/ 5224 h 407034"/>
              <a:gd name="T2" fmla="*/ 32191 w 288925"/>
              <a:gd name="T3" fmla="*/ 47882 h 407034"/>
              <a:gd name="T4" fmla="*/ 1141 w 288925"/>
              <a:gd name="T5" fmla="*/ 117663 h 407034"/>
              <a:gd name="T6" fmla="*/ 10 w 288925"/>
              <a:gd name="T7" fmla="*/ 132455 h 407034"/>
              <a:gd name="T8" fmla="*/ 19670 w 288925"/>
              <a:gd name="T9" fmla="*/ 208778 h 407034"/>
              <a:gd name="T10" fmla="*/ 75038 w 288925"/>
              <a:gd name="T11" fmla="*/ 264182 h 407034"/>
              <a:gd name="T12" fmla="*/ 88425 w 288925"/>
              <a:gd name="T13" fmla="*/ 285884 h 407034"/>
              <a:gd name="T14" fmla="*/ 23588 w 288925"/>
              <a:gd name="T15" fmla="*/ 325363 h 407034"/>
              <a:gd name="T16" fmla="*/ 26411 w 288925"/>
              <a:gd name="T17" fmla="*/ 346571 h 407034"/>
              <a:gd name="T18" fmla="*/ 31136 w 288925"/>
              <a:gd name="T19" fmla="*/ 375876 h 407034"/>
              <a:gd name="T20" fmla="*/ 38685 w 288925"/>
              <a:gd name="T21" fmla="*/ 406897 h 407034"/>
              <a:gd name="T22" fmla="*/ 94641 w 288925"/>
              <a:gd name="T23" fmla="*/ 398054 h 407034"/>
              <a:gd name="T24" fmla="*/ 166143 w 288925"/>
              <a:gd name="T25" fmla="*/ 369467 h 407034"/>
              <a:gd name="T26" fmla="*/ 68427 w 288925"/>
              <a:gd name="T27" fmla="*/ 363829 h 407034"/>
              <a:gd name="T28" fmla="*/ 66608 w 288925"/>
              <a:gd name="T29" fmla="*/ 353313 h 407034"/>
              <a:gd name="T30" fmla="*/ 71253 w 288925"/>
              <a:gd name="T31" fmla="*/ 345908 h 407034"/>
              <a:gd name="T32" fmla="*/ 110842 w 288925"/>
              <a:gd name="T33" fmla="*/ 317858 h 407034"/>
              <a:gd name="T34" fmla="*/ 155772 w 288925"/>
              <a:gd name="T35" fmla="*/ 235962 h 407034"/>
              <a:gd name="T36" fmla="*/ 113590 w 288925"/>
              <a:gd name="T37" fmla="*/ 232724 h 407034"/>
              <a:gd name="T38" fmla="*/ 52965 w 288925"/>
              <a:gd name="T39" fmla="*/ 184969 h 407034"/>
              <a:gd name="T40" fmla="*/ 39269 w 288925"/>
              <a:gd name="T41" fmla="*/ 127910 h 407034"/>
              <a:gd name="T42" fmla="*/ 74240 w 288925"/>
              <a:gd name="T43" fmla="*/ 61127 h 407034"/>
              <a:gd name="T44" fmla="*/ 133521 w 288925"/>
              <a:gd name="T45" fmla="*/ 38207 h 407034"/>
              <a:gd name="T46" fmla="*/ 237311 w 288925"/>
              <a:gd name="T47" fmla="*/ 37638 h 407034"/>
              <a:gd name="T48" fmla="*/ 146524 w 288925"/>
              <a:gd name="T49" fmla="*/ 381 h 407034"/>
              <a:gd name="T50" fmla="*/ 237885 w 288925"/>
              <a:gd name="T51" fmla="*/ 38207 h 407034"/>
              <a:gd name="T52" fmla="*/ 144906 w 288925"/>
              <a:gd name="T53" fmla="*/ 38340 h 407034"/>
              <a:gd name="T54" fmla="*/ 199395 w 288925"/>
              <a:gd name="T55" fmla="*/ 57954 h 407034"/>
              <a:gd name="T56" fmla="*/ 245245 w 288925"/>
              <a:gd name="T57" fmla="*/ 130721 h 407034"/>
              <a:gd name="T58" fmla="*/ 249525 w 288925"/>
              <a:gd name="T59" fmla="*/ 173603 h 407034"/>
              <a:gd name="T60" fmla="*/ 218971 w 288925"/>
              <a:gd name="T61" fmla="*/ 268057 h 407034"/>
              <a:gd name="T62" fmla="*/ 155069 w 288925"/>
              <a:gd name="T63" fmla="*/ 331428 h 407034"/>
              <a:gd name="T64" fmla="*/ 81950 w 288925"/>
              <a:gd name="T65" fmla="*/ 361105 h 407034"/>
              <a:gd name="T66" fmla="*/ 175389 w 288925"/>
              <a:gd name="T67" fmla="*/ 363829 h 407034"/>
              <a:gd name="T68" fmla="*/ 235832 w 288925"/>
              <a:gd name="T69" fmla="*/ 311468 h 407034"/>
              <a:gd name="T70" fmla="*/ 278158 w 288925"/>
              <a:gd name="T71" fmla="*/ 233805 h 407034"/>
              <a:gd name="T72" fmla="*/ 288565 w 288925"/>
              <a:gd name="T73" fmla="*/ 158526 h 407034"/>
              <a:gd name="T74" fmla="*/ 276246 w 288925"/>
              <a:gd name="T75" fmla="*/ 94615 h 407034"/>
              <a:gd name="T76" fmla="*/ 246610 w 288925"/>
              <a:gd name="T77" fmla="*/ 46849 h 407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88925" h="407034">
                <a:moveTo>
                  <a:pt x="134167" y="0"/>
                </a:moveTo>
                <a:lnTo>
                  <a:pt x="96414" y="5224"/>
                </a:lnTo>
                <a:lnTo>
                  <a:pt x="60869" y="22155"/>
                </a:lnTo>
                <a:lnTo>
                  <a:pt x="32191" y="47882"/>
                </a:lnTo>
                <a:lnTo>
                  <a:pt x="11806" y="80389"/>
                </a:lnTo>
                <a:lnTo>
                  <a:pt x="1141" y="117663"/>
                </a:lnTo>
                <a:lnTo>
                  <a:pt x="0" y="130721"/>
                </a:lnTo>
                <a:lnTo>
                  <a:pt x="10" y="132455"/>
                </a:lnTo>
                <a:lnTo>
                  <a:pt x="4344" y="171306"/>
                </a:lnTo>
                <a:lnTo>
                  <a:pt x="19670" y="208778"/>
                </a:lnTo>
                <a:lnTo>
                  <a:pt x="43985" y="240171"/>
                </a:lnTo>
                <a:lnTo>
                  <a:pt x="75038" y="264182"/>
                </a:lnTo>
                <a:lnTo>
                  <a:pt x="98373" y="275445"/>
                </a:lnTo>
                <a:lnTo>
                  <a:pt x="88425" y="285884"/>
                </a:lnTo>
                <a:lnTo>
                  <a:pt x="54627" y="310501"/>
                </a:lnTo>
                <a:lnTo>
                  <a:pt x="23588" y="325363"/>
                </a:lnTo>
                <a:lnTo>
                  <a:pt x="25440" y="340070"/>
                </a:lnTo>
                <a:lnTo>
                  <a:pt x="26411" y="346571"/>
                </a:lnTo>
                <a:lnTo>
                  <a:pt x="28363" y="359803"/>
                </a:lnTo>
                <a:lnTo>
                  <a:pt x="31136" y="375876"/>
                </a:lnTo>
                <a:lnTo>
                  <a:pt x="34567" y="390895"/>
                </a:lnTo>
                <a:lnTo>
                  <a:pt x="38685" y="406897"/>
                </a:lnTo>
                <a:lnTo>
                  <a:pt x="55314" y="405112"/>
                </a:lnTo>
                <a:lnTo>
                  <a:pt x="94641" y="398054"/>
                </a:lnTo>
                <a:lnTo>
                  <a:pt x="131647" y="386182"/>
                </a:lnTo>
                <a:lnTo>
                  <a:pt x="166143" y="369467"/>
                </a:lnTo>
                <a:lnTo>
                  <a:pt x="175389" y="363829"/>
                </a:lnTo>
                <a:lnTo>
                  <a:pt x="68427" y="363829"/>
                </a:lnTo>
                <a:lnTo>
                  <a:pt x="67510" y="358769"/>
                </a:lnTo>
                <a:lnTo>
                  <a:pt x="66608" y="353313"/>
                </a:lnTo>
                <a:lnTo>
                  <a:pt x="66141" y="348741"/>
                </a:lnTo>
                <a:lnTo>
                  <a:pt x="71253" y="345908"/>
                </a:lnTo>
                <a:lnTo>
                  <a:pt x="80194" y="340576"/>
                </a:lnTo>
                <a:lnTo>
                  <a:pt x="110842" y="317858"/>
                </a:lnTo>
                <a:lnTo>
                  <a:pt x="138558" y="285661"/>
                </a:lnTo>
                <a:lnTo>
                  <a:pt x="155772" y="235962"/>
                </a:lnTo>
                <a:lnTo>
                  <a:pt x="126510" y="234761"/>
                </a:lnTo>
                <a:lnTo>
                  <a:pt x="113590" y="232724"/>
                </a:lnTo>
                <a:lnTo>
                  <a:pt x="78926" y="216072"/>
                </a:lnTo>
                <a:lnTo>
                  <a:pt x="52965" y="184969"/>
                </a:lnTo>
                <a:lnTo>
                  <a:pt x="38998" y="141165"/>
                </a:lnTo>
                <a:lnTo>
                  <a:pt x="39269" y="127910"/>
                </a:lnTo>
                <a:lnTo>
                  <a:pt x="50189" y="90931"/>
                </a:lnTo>
                <a:lnTo>
                  <a:pt x="74240" y="61127"/>
                </a:lnTo>
                <a:lnTo>
                  <a:pt x="108813" y="42347"/>
                </a:lnTo>
                <a:lnTo>
                  <a:pt x="133521" y="38207"/>
                </a:lnTo>
                <a:lnTo>
                  <a:pt x="237885" y="38207"/>
                </a:lnTo>
                <a:lnTo>
                  <a:pt x="237311" y="37638"/>
                </a:lnTo>
                <a:lnTo>
                  <a:pt x="194636" y="11161"/>
                </a:lnTo>
                <a:lnTo>
                  <a:pt x="146524" y="381"/>
                </a:lnTo>
                <a:lnTo>
                  <a:pt x="134167" y="0"/>
                </a:lnTo>
                <a:close/>
              </a:path>
              <a:path w="288925" h="407034">
                <a:moveTo>
                  <a:pt x="237885" y="38207"/>
                </a:moveTo>
                <a:lnTo>
                  <a:pt x="133521" y="38207"/>
                </a:lnTo>
                <a:lnTo>
                  <a:pt x="144906" y="38340"/>
                </a:lnTo>
                <a:lnTo>
                  <a:pt x="156272" y="39661"/>
                </a:lnTo>
                <a:lnTo>
                  <a:pt x="199395" y="57954"/>
                </a:lnTo>
                <a:lnTo>
                  <a:pt x="226273" y="86938"/>
                </a:lnTo>
                <a:lnTo>
                  <a:pt x="245245" y="130721"/>
                </a:lnTo>
                <a:lnTo>
                  <a:pt x="249793" y="161300"/>
                </a:lnTo>
                <a:lnTo>
                  <a:pt x="249525" y="173603"/>
                </a:lnTo>
                <a:lnTo>
                  <a:pt x="240701" y="221692"/>
                </a:lnTo>
                <a:lnTo>
                  <a:pt x="218971" y="268057"/>
                </a:lnTo>
                <a:lnTo>
                  <a:pt x="194524" y="299939"/>
                </a:lnTo>
                <a:lnTo>
                  <a:pt x="155069" y="331428"/>
                </a:lnTo>
                <a:lnTo>
                  <a:pt x="120363" y="349043"/>
                </a:lnTo>
                <a:lnTo>
                  <a:pt x="81950" y="361105"/>
                </a:lnTo>
                <a:lnTo>
                  <a:pt x="68427" y="363829"/>
                </a:lnTo>
                <a:lnTo>
                  <a:pt x="175389" y="363829"/>
                </a:lnTo>
                <a:lnTo>
                  <a:pt x="207914" y="339597"/>
                </a:lnTo>
                <a:lnTo>
                  <a:pt x="235832" y="311468"/>
                </a:lnTo>
                <a:lnTo>
                  <a:pt x="258231" y="279790"/>
                </a:lnTo>
                <a:lnTo>
                  <a:pt x="278158" y="233805"/>
                </a:lnTo>
                <a:lnTo>
                  <a:pt x="287731" y="184225"/>
                </a:lnTo>
                <a:lnTo>
                  <a:pt x="288565" y="158526"/>
                </a:lnTo>
                <a:lnTo>
                  <a:pt x="287982" y="145526"/>
                </a:lnTo>
                <a:lnTo>
                  <a:pt x="276246" y="94615"/>
                </a:lnTo>
                <a:lnTo>
                  <a:pt x="255222" y="57134"/>
                </a:lnTo>
                <a:lnTo>
                  <a:pt x="246610" y="46849"/>
                </a:lnTo>
                <a:lnTo>
                  <a:pt x="237885" y="382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1293" name="object 29">
            <a:extLst>
              <a:ext uri="{FF2B5EF4-FFF2-40B4-BE49-F238E27FC236}">
                <a16:creationId xmlns:a16="http://schemas.microsoft.com/office/drawing/2014/main" id="{4B510648-A842-41A3-BFDF-E66AC463E934}"/>
              </a:ext>
            </a:extLst>
          </p:cNvPr>
          <p:cNvSpPr>
            <a:spLocks/>
          </p:cNvSpPr>
          <p:nvPr/>
        </p:nvSpPr>
        <p:spPr bwMode="auto">
          <a:xfrm>
            <a:off x="284163" y="546100"/>
            <a:ext cx="287337" cy="406400"/>
          </a:xfrm>
          <a:custGeom>
            <a:avLst/>
            <a:gdLst>
              <a:gd name="T0" fmla="*/ 84564 w 287020"/>
              <a:gd name="T1" fmla="*/ 8924 h 407669"/>
              <a:gd name="T2" fmla="*/ 14152 w 287020"/>
              <a:gd name="T3" fmla="*/ 76081 h 407669"/>
              <a:gd name="T4" fmla="*/ 0 w 287020"/>
              <a:gd name="T5" fmla="*/ 141578 h 407669"/>
              <a:gd name="T6" fmla="*/ 11430 w 287020"/>
              <a:gd name="T7" fmla="*/ 196847 h 407669"/>
              <a:gd name="T8" fmla="*/ 62144 w 287020"/>
              <a:gd name="T9" fmla="*/ 257115 h 407669"/>
              <a:gd name="T10" fmla="*/ 86557 w 287020"/>
              <a:gd name="T11" fmla="*/ 285874 h 407669"/>
              <a:gd name="T12" fmla="*/ 21884 w 287020"/>
              <a:gd name="T13" fmla="*/ 325574 h 407669"/>
              <a:gd name="T14" fmla="*/ 32399 w 287020"/>
              <a:gd name="T15" fmla="*/ 391106 h 407669"/>
              <a:gd name="T16" fmla="*/ 53554 w 287020"/>
              <a:gd name="T17" fmla="*/ 405330 h 407669"/>
              <a:gd name="T18" fmla="*/ 129703 w 287020"/>
              <a:gd name="T19" fmla="*/ 386406 h 407669"/>
              <a:gd name="T20" fmla="*/ 173532 w 287020"/>
              <a:gd name="T21" fmla="*/ 364040 h 407669"/>
              <a:gd name="T22" fmla="*/ 65354 w 287020"/>
              <a:gd name="T23" fmla="*/ 358980 h 407669"/>
              <a:gd name="T24" fmla="*/ 63986 w 287020"/>
              <a:gd name="T25" fmla="*/ 348952 h 407669"/>
              <a:gd name="T26" fmla="*/ 108673 w 287020"/>
              <a:gd name="T27" fmla="*/ 318073 h 407669"/>
              <a:gd name="T28" fmla="*/ 153616 w 287020"/>
              <a:gd name="T29" fmla="*/ 236173 h 407669"/>
              <a:gd name="T30" fmla="*/ 111529 w 287020"/>
              <a:gd name="T31" fmla="*/ 232850 h 407669"/>
              <a:gd name="T32" fmla="*/ 51159 w 287020"/>
              <a:gd name="T33" fmla="*/ 184889 h 407669"/>
              <a:gd name="T34" fmla="*/ 37453 w 287020"/>
              <a:gd name="T35" fmla="*/ 127695 h 407669"/>
              <a:gd name="T36" fmla="*/ 72502 w 287020"/>
              <a:gd name="T37" fmla="*/ 61220 h 407669"/>
              <a:gd name="T38" fmla="*/ 131601 w 287020"/>
              <a:gd name="T39" fmla="*/ 38409 h 407669"/>
              <a:gd name="T40" fmla="*/ 226163 w 287020"/>
              <a:gd name="T41" fmla="*/ 30117 h 407669"/>
              <a:gd name="T42" fmla="*/ 145513 w 287020"/>
              <a:gd name="T43" fmla="*/ 433 h 407669"/>
              <a:gd name="T44" fmla="*/ 236082 w 287020"/>
              <a:gd name="T45" fmla="*/ 38409 h 407669"/>
              <a:gd name="T46" fmla="*/ 142986 w 287020"/>
              <a:gd name="T47" fmla="*/ 38566 h 407669"/>
              <a:gd name="T48" fmla="*/ 197529 w 287020"/>
              <a:gd name="T49" fmla="*/ 58284 h 407669"/>
              <a:gd name="T50" fmla="*/ 243266 w 287020"/>
              <a:gd name="T51" fmla="*/ 131192 h 407669"/>
              <a:gd name="T52" fmla="*/ 247593 w 287020"/>
              <a:gd name="T53" fmla="*/ 174052 h 407669"/>
              <a:gd name="T54" fmla="*/ 216962 w 287020"/>
              <a:gd name="T55" fmla="*/ 268308 h 407669"/>
              <a:gd name="T56" fmla="*/ 152911 w 287020"/>
              <a:gd name="T57" fmla="*/ 331636 h 407669"/>
              <a:gd name="T58" fmla="*/ 79794 w 287020"/>
              <a:gd name="T59" fmla="*/ 361317 h 407669"/>
              <a:gd name="T60" fmla="*/ 173532 w 287020"/>
              <a:gd name="T61" fmla="*/ 364040 h 407669"/>
              <a:gd name="T62" fmla="*/ 234072 w 287020"/>
              <a:gd name="T63" fmla="*/ 311682 h 407669"/>
              <a:gd name="T64" fmla="*/ 276265 w 287020"/>
              <a:gd name="T65" fmla="*/ 234016 h 407669"/>
              <a:gd name="T66" fmla="*/ 286838 w 287020"/>
              <a:gd name="T67" fmla="*/ 158738 h 407669"/>
              <a:gd name="T68" fmla="*/ 274750 w 287020"/>
              <a:gd name="T69" fmla="*/ 96167 h 407669"/>
              <a:gd name="T70" fmla="*/ 245347 w 287020"/>
              <a:gd name="T71" fmla="*/ 47739 h 4076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87020" h="407669">
                <a:moveTo>
                  <a:pt x="133256" y="0"/>
                </a:moveTo>
                <a:lnTo>
                  <a:pt x="84564" y="8924"/>
                </a:lnTo>
                <a:lnTo>
                  <a:pt x="43178" y="35539"/>
                </a:lnTo>
                <a:lnTo>
                  <a:pt x="14152" y="76081"/>
                </a:lnTo>
                <a:lnTo>
                  <a:pt x="2376" y="113728"/>
                </a:lnTo>
                <a:lnTo>
                  <a:pt x="0" y="141578"/>
                </a:lnTo>
                <a:lnTo>
                  <a:pt x="600" y="156181"/>
                </a:lnTo>
                <a:lnTo>
                  <a:pt x="11430" y="196847"/>
                </a:lnTo>
                <a:lnTo>
                  <a:pt x="32995" y="230495"/>
                </a:lnTo>
                <a:lnTo>
                  <a:pt x="62144" y="257115"/>
                </a:lnTo>
                <a:lnTo>
                  <a:pt x="96460" y="275366"/>
                </a:lnTo>
                <a:lnTo>
                  <a:pt x="86557" y="285874"/>
                </a:lnTo>
                <a:lnTo>
                  <a:pt x="52911" y="310657"/>
                </a:lnTo>
                <a:lnTo>
                  <a:pt x="21884" y="325574"/>
                </a:lnTo>
                <a:lnTo>
                  <a:pt x="23710" y="340270"/>
                </a:lnTo>
                <a:lnTo>
                  <a:pt x="32399" y="391106"/>
                </a:lnTo>
                <a:lnTo>
                  <a:pt x="36981" y="407108"/>
                </a:lnTo>
                <a:lnTo>
                  <a:pt x="53554" y="405330"/>
                </a:lnTo>
                <a:lnTo>
                  <a:pt x="92727" y="398275"/>
                </a:lnTo>
                <a:lnTo>
                  <a:pt x="129703" y="386406"/>
                </a:lnTo>
                <a:lnTo>
                  <a:pt x="164246" y="369691"/>
                </a:lnTo>
                <a:lnTo>
                  <a:pt x="173532" y="364040"/>
                </a:lnTo>
                <a:lnTo>
                  <a:pt x="66272" y="364040"/>
                </a:lnTo>
                <a:lnTo>
                  <a:pt x="65354" y="358980"/>
                </a:lnTo>
                <a:lnTo>
                  <a:pt x="64903" y="353524"/>
                </a:lnTo>
                <a:lnTo>
                  <a:pt x="63986" y="348952"/>
                </a:lnTo>
                <a:lnTo>
                  <a:pt x="69090" y="346123"/>
                </a:lnTo>
                <a:lnTo>
                  <a:pt x="108673" y="318073"/>
                </a:lnTo>
                <a:lnTo>
                  <a:pt x="136388" y="285874"/>
                </a:lnTo>
                <a:lnTo>
                  <a:pt x="153616" y="236173"/>
                </a:lnTo>
                <a:lnTo>
                  <a:pt x="124393" y="234936"/>
                </a:lnTo>
                <a:lnTo>
                  <a:pt x="111529" y="232850"/>
                </a:lnTo>
                <a:lnTo>
                  <a:pt x="77021" y="216095"/>
                </a:lnTo>
                <a:lnTo>
                  <a:pt x="51159" y="184889"/>
                </a:lnTo>
                <a:lnTo>
                  <a:pt x="37191" y="140897"/>
                </a:lnTo>
                <a:lnTo>
                  <a:pt x="37453" y="127695"/>
                </a:lnTo>
                <a:lnTo>
                  <a:pt x="48412" y="90882"/>
                </a:lnTo>
                <a:lnTo>
                  <a:pt x="72502" y="61220"/>
                </a:lnTo>
                <a:lnTo>
                  <a:pt x="106983" y="42520"/>
                </a:lnTo>
                <a:lnTo>
                  <a:pt x="131601" y="38409"/>
                </a:lnTo>
                <a:lnTo>
                  <a:pt x="236082" y="38409"/>
                </a:lnTo>
                <a:lnTo>
                  <a:pt x="226163" y="30117"/>
                </a:lnTo>
                <a:lnTo>
                  <a:pt x="181769" y="7291"/>
                </a:lnTo>
                <a:lnTo>
                  <a:pt x="145513" y="433"/>
                </a:lnTo>
                <a:lnTo>
                  <a:pt x="133256" y="0"/>
                </a:lnTo>
                <a:close/>
              </a:path>
              <a:path w="287020" h="407669">
                <a:moveTo>
                  <a:pt x="236082" y="38409"/>
                </a:moveTo>
                <a:lnTo>
                  <a:pt x="131601" y="38409"/>
                </a:lnTo>
                <a:lnTo>
                  <a:pt x="142986" y="38566"/>
                </a:lnTo>
                <a:lnTo>
                  <a:pt x="154359" y="39909"/>
                </a:lnTo>
                <a:lnTo>
                  <a:pt x="197529" y="58284"/>
                </a:lnTo>
                <a:lnTo>
                  <a:pt x="224401" y="87332"/>
                </a:lnTo>
                <a:lnTo>
                  <a:pt x="243266" y="131192"/>
                </a:lnTo>
                <a:lnTo>
                  <a:pt x="247810" y="161775"/>
                </a:lnTo>
                <a:lnTo>
                  <a:pt x="247593" y="174052"/>
                </a:lnTo>
                <a:lnTo>
                  <a:pt x="238851" y="222002"/>
                </a:lnTo>
                <a:lnTo>
                  <a:pt x="216962" y="268308"/>
                </a:lnTo>
                <a:lnTo>
                  <a:pt x="192364" y="300144"/>
                </a:lnTo>
                <a:lnTo>
                  <a:pt x="152911" y="331636"/>
                </a:lnTo>
                <a:lnTo>
                  <a:pt x="118206" y="349253"/>
                </a:lnTo>
                <a:lnTo>
                  <a:pt x="79794" y="361317"/>
                </a:lnTo>
                <a:lnTo>
                  <a:pt x="66272" y="364040"/>
                </a:lnTo>
                <a:lnTo>
                  <a:pt x="173532" y="364040"/>
                </a:lnTo>
                <a:lnTo>
                  <a:pt x="206115" y="339817"/>
                </a:lnTo>
                <a:lnTo>
                  <a:pt x="234072" y="311682"/>
                </a:lnTo>
                <a:lnTo>
                  <a:pt x="256356" y="280001"/>
                </a:lnTo>
                <a:lnTo>
                  <a:pt x="276265" y="234016"/>
                </a:lnTo>
                <a:lnTo>
                  <a:pt x="285951" y="184436"/>
                </a:lnTo>
                <a:lnTo>
                  <a:pt x="286838" y="158738"/>
                </a:lnTo>
                <a:lnTo>
                  <a:pt x="286272" y="145737"/>
                </a:lnTo>
                <a:lnTo>
                  <a:pt x="274750" y="96167"/>
                </a:lnTo>
                <a:lnTo>
                  <a:pt x="253929" y="58169"/>
                </a:lnTo>
                <a:lnTo>
                  <a:pt x="245347" y="47739"/>
                </a:lnTo>
                <a:lnTo>
                  <a:pt x="236082" y="3840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1294" name="object 30">
            <a:extLst>
              <a:ext uri="{FF2B5EF4-FFF2-40B4-BE49-F238E27FC236}">
                <a16:creationId xmlns:a16="http://schemas.microsoft.com/office/drawing/2014/main" id="{54B2E4D7-013F-4707-9395-07A025734E80}"/>
              </a:ext>
            </a:extLst>
          </p:cNvPr>
          <p:cNvSpPr>
            <a:spLocks/>
          </p:cNvSpPr>
          <p:nvPr/>
        </p:nvSpPr>
        <p:spPr bwMode="auto">
          <a:xfrm>
            <a:off x="2449513" y="1982788"/>
            <a:ext cx="601662" cy="603250"/>
          </a:xfrm>
          <a:custGeom>
            <a:avLst/>
            <a:gdLst>
              <a:gd name="T0" fmla="*/ 33278 w 601980"/>
              <a:gd name="T1" fmla="*/ 247009 h 603885"/>
              <a:gd name="T2" fmla="*/ 0 w 601980"/>
              <a:gd name="T3" fmla="*/ 280659 h 603885"/>
              <a:gd name="T4" fmla="*/ 177795 w 601980"/>
              <a:gd name="T5" fmla="*/ 459242 h 603885"/>
              <a:gd name="T6" fmla="*/ 245087 w 601980"/>
              <a:gd name="T7" fmla="*/ 391789 h 603885"/>
              <a:gd name="T8" fmla="*/ 177795 w 601980"/>
              <a:gd name="T9" fmla="*/ 391789 h 603885"/>
              <a:gd name="T10" fmla="*/ 33278 w 601980"/>
              <a:gd name="T11" fmla="*/ 247009 h 603885"/>
              <a:gd name="T12" fmla="*/ 568202 w 601980"/>
              <a:gd name="T13" fmla="*/ 0 h 603885"/>
              <a:gd name="T14" fmla="*/ 177795 w 601980"/>
              <a:gd name="T15" fmla="*/ 391789 h 603885"/>
              <a:gd name="T16" fmla="*/ 245087 w 601980"/>
              <a:gd name="T17" fmla="*/ 391789 h 603885"/>
              <a:gd name="T18" fmla="*/ 601979 w 601980"/>
              <a:gd name="T19" fmla="*/ 34046 h 603885"/>
              <a:gd name="T20" fmla="*/ 568202 w 601980"/>
              <a:gd name="T21" fmla="*/ 0 h 603885"/>
              <a:gd name="T22" fmla="*/ 601979 w 601980"/>
              <a:gd name="T23" fmla="*/ 555101 h 603885"/>
              <a:gd name="T24" fmla="*/ 0 w 601980"/>
              <a:gd name="T25" fmla="*/ 555101 h 603885"/>
              <a:gd name="T26" fmla="*/ 0 w 601980"/>
              <a:gd name="T27" fmla="*/ 603503 h 603885"/>
              <a:gd name="T28" fmla="*/ 601979 w 601980"/>
              <a:gd name="T29" fmla="*/ 603503 h 603885"/>
              <a:gd name="T30" fmla="*/ 601979 w 601980"/>
              <a:gd name="T31" fmla="*/ 555101 h 603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01980" h="603885">
                <a:moveTo>
                  <a:pt x="33278" y="247009"/>
                </a:moveTo>
                <a:lnTo>
                  <a:pt x="0" y="280659"/>
                </a:lnTo>
                <a:lnTo>
                  <a:pt x="177795" y="459242"/>
                </a:lnTo>
                <a:lnTo>
                  <a:pt x="245087" y="391789"/>
                </a:lnTo>
                <a:lnTo>
                  <a:pt x="177795" y="391789"/>
                </a:lnTo>
                <a:lnTo>
                  <a:pt x="33278" y="247009"/>
                </a:lnTo>
                <a:close/>
              </a:path>
              <a:path w="601980" h="603885">
                <a:moveTo>
                  <a:pt x="568202" y="0"/>
                </a:moveTo>
                <a:lnTo>
                  <a:pt x="177795" y="391789"/>
                </a:lnTo>
                <a:lnTo>
                  <a:pt x="245087" y="391789"/>
                </a:lnTo>
                <a:lnTo>
                  <a:pt x="601979" y="34046"/>
                </a:lnTo>
                <a:lnTo>
                  <a:pt x="568202" y="0"/>
                </a:lnTo>
                <a:close/>
              </a:path>
              <a:path w="601980" h="603885">
                <a:moveTo>
                  <a:pt x="601979" y="555101"/>
                </a:moveTo>
                <a:lnTo>
                  <a:pt x="0" y="555101"/>
                </a:lnTo>
                <a:lnTo>
                  <a:pt x="0" y="603503"/>
                </a:lnTo>
                <a:lnTo>
                  <a:pt x="601979" y="603503"/>
                </a:lnTo>
                <a:lnTo>
                  <a:pt x="601979" y="555101"/>
                </a:lnTo>
                <a:close/>
              </a:path>
            </a:pathLst>
          </a:custGeom>
          <a:solidFill>
            <a:srgbClr val="037B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1295" name="object 31">
            <a:extLst>
              <a:ext uri="{FF2B5EF4-FFF2-40B4-BE49-F238E27FC236}">
                <a16:creationId xmlns:a16="http://schemas.microsoft.com/office/drawing/2014/main" id="{9C67A76B-48C4-4486-8F5A-A14B6B21E34D}"/>
              </a:ext>
            </a:extLst>
          </p:cNvPr>
          <p:cNvSpPr>
            <a:spLocks/>
          </p:cNvSpPr>
          <p:nvPr/>
        </p:nvSpPr>
        <p:spPr bwMode="auto">
          <a:xfrm>
            <a:off x="9501188" y="2228850"/>
            <a:ext cx="123825" cy="122238"/>
          </a:xfrm>
          <a:custGeom>
            <a:avLst/>
            <a:gdLst>
              <a:gd name="T0" fmla="*/ 62199 w 123825"/>
              <a:gd name="T1" fmla="*/ 0 h 123189"/>
              <a:gd name="T2" fmla="*/ 22567 w 123825"/>
              <a:gd name="T3" fmla="*/ 14676 h 123189"/>
              <a:gd name="T4" fmla="*/ 1145 w 123825"/>
              <a:gd name="T5" fmla="*/ 49137 h 123189"/>
              <a:gd name="T6" fmla="*/ 0 w 123825"/>
              <a:gd name="T7" fmla="*/ 63634 h 123189"/>
              <a:gd name="T8" fmla="*/ 1526 w 123825"/>
              <a:gd name="T9" fmla="*/ 75451 h 123189"/>
              <a:gd name="T10" fmla="*/ 22459 w 123825"/>
              <a:gd name="T11" fmla="*/ 109542 h 123189"/>
              <a:gd name="T12" fmla="*/ 72996 w 123825"/>
              <a:gd name="T13" fmla="*/ 122655 h 123189"/>
              <a:gd name="T14" fmla="*/ 85437 w 123825"/>
              <a:gd name="T15" fmla="*/ 119379 h 123189"/>
              <a:gd name="T16" fmla="*/ 119129 w 123825"/>
              <a:gd name="T17" fmla="*/ 84869 h 123189"/>
              <a:gd name="T18" fmla="*/ 123274 w 123825"/>
              <a:gd name="T19" fmla="*/ 56884 h 123189"/>
              <a:gd name="T20" fmla="*/ 121455 w 123825"/>
              <a:gd name="T21" fmla="*/ 45507 h 123189"/>
              <a:gd name="T22" fmla="*/ 99156 w 123825"/>
              <a:gd name="T23" fmla="*/ 11341 h 123189"/>
              <a:gd name="T24" fmla="*/ 62199 w 123825"/>
              <a:gd name="T25" fmla="*/ 0 h 123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3825" h="123189">
                <a:moveTo>
                  <a:pt x="62199" y="0"/>
                </a:moveTo>
                <a:lnTo>
                  <a:pt x="22567" y="14676"/>
                </a:lnTo>
                <a:lnTo>
                  <a:pt x="1145" y="49137"/>
                </a:lnTo>
                <a:lnTo>
                  <a:pt x="0" y="63634"/>
                </a:lnTo>
                <a:lnTo>
                  <a:pt x="1526" y="75451"/>
                </a:lnTo>
                <a:lnTo>
                  <a:pt x="22459" y="109542"/>
                </a:lnTo>
                <a:lnTo>
                  <a:pt x="72996" y="122655"/>
                </a:lnTo>
                <a:lnTo>
                  <a:pt x="85437" y="119379"/>
                </a:lnTo>
                <a:lnTo>
                  <a:pt x="119129" y="84869"/>
                </a:lnTo>
                <a:lnTo>
                  <a:pt x="123274" y="56884"/>
                </a:lnTo>
                <a:lnTo>
                  <a:pt x="121455" y="45507"/>
                </a:lnTo>
                <a:lnTo>
                  <a:pt x="99156" y="11341"/>
                </a:lnTo>
                <a:lnTo>
                  <a:pt x="62199" y="0"/>
                </a:lnTo>
                <a:close/>
              </a:path>
            </a:pathLst>
          </a:custGeom>
          <a:solidFill>
            <a:srgbClr val="037B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1296" name="object 32">
            <a:extLst>
              <a:ext uri="{FF2B5EF4-FFF2-40B4-BE49-F238E27FC236}">
                <a16:creationId xmlns:a16="http://schemas.microsoft.com/office/drawing/2014/main" id="{FB31D0CA-C5D5-4955-BE5B-BF085E06A655}"/>
              </a:ext>
            </a:extLst>
          </p:cNvPr>
          <p:cNvSpPr>
            <a:spLocks/>
          </p:cNvSpPr>
          <p:nvPr/>
        </p:nvSpPr>
        <p:spPr bwMode="auto">
          <a:xfrm>
            <a:off x="9844088" y="2228850"/>
            <a:ext cx="122237" cy="122238"/>
          </a:xfrm>
          <a:custGeom>
            <a:avLst/>
            <a:gdLst>
              <a:gd name="T0" fmla="*/ 61341 w 121920"/>
              <a:gd name="T1" fmla="*/ 0 h 123189"/>
              <a:gd name="T2" fmla="*/ 24582 w 121920"/>
              <a:gd name="T3" fmla="*/ 11381 h 123189"/>
              <a:gd name="T4" fmla="*/ 1829 w 121920"/>
              <a:gd name="T5" fmla="*/ 45089 h 123189"/>
              <a:gd name="T6" fmla="*/ 0 w 121920"/>
              <a:gd name="T7" fmla="*/ 56624 h 123189"/>
              <a:gd name="T8" fmla="*/ 988 w 121920"/>
              <a:gd name="T9" fmla="*/ 71522 h 123189"/>
              <a:gd name="T10" fmla="*/ 26908 w 121920"/>
              <a:gd name="T11" fmla="*/ 113306 h 123189"/>
              <a:gd name="T12" fmla="*/ 50575 w 121920"/>
              <a:gd name="T13" fmla="*/ 122643 h 123189"/>
              <a:gd name="T14" fmla="*/ 67492 w 121920"/>
              <a:gd name="T15" fmla="*/ 122195 h 123189"/>
              <a:gd name="T16" fmla="*/ 110252 w 121920"/>
              <a:gd name="T17" fmla="*/ 98443 h 123189"/>
              <a:gd name="T18" fmla="*/ 121762 w 121920"/>
              <a:gd name="T19" fmla="*/ 63055 h 123189"/>
              <a:gd name="T20" fmla="*/ 120597 w 121920"/>
              <a:gd name="T21" fmla="*/ 48954 h 123189"/>
              <a:gd name="T22" fmla="*/ 99647 w 121920"/>
              <a:gd name="T23" fmla="*/ 14279 h 123189"/>
              <a:gd name="T24" fmla="*/ 61341 w 121920"/>
              <a:gd name="T25" fmla="*/ 0 h 123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1920" h="123189">
                <a:moveTo>
                  <a:pt x="61341" y="0"/>
                </a:moveTo>
                <a:lnTo>
                  <a:pt x="24582" y="11381"/>
                </a:lnTo>
                <a:lnTo>
                  <a:pt x="1829" y="45089"/>
                </a:lnTo>
                <a:lnTo>
                  <a:pt x="0" y="56624"/>
                </a:lnTo>
                <a:lnTo>
                  <a:pt x="988" y="71522"/>
                </a:lnTo>
                <a:lnTo>
                  <a:pt x="26908" y="113306"/>
                </a:lnTo>
                <a:lnTo>
                  <a:pt x="50575" y="122643"/>
                </a:lnTo>
                <a:lnTo>
                  <a:pt x="67492" y="122195"/>
                </a:lnTo>
                <a:lnTo>
                  <a:pt x="110252" y="98443"/>
                </a:lnTo>
                <a:lnTo>
                  <a:pt x="121762" y="63055"/>
                </a:lnTo>
                <a:lnTo>
                  <a:pt x="120597" y="48954"/>
                </a:lnTo>
                <a:lnTo>
                  <a:pt x="99647" y="14279"/>
                </a:lnTo>
                <a:lnTo>
                  <a:pt x="61341" y="0"/>
                </a:lnTo>
                <a:close/>
              </a:path>
            </a:pathLst>
          </a:custGeom>
          <a:solidFill>
            <a:srgbClr val="037B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1297" name="object 33">
            <a:extLst>
              <a:ext uri="{FF2B5EF4-FFF2-40B4-BE49-F238E27FC236}">
                <a16:creationId xmlns:a16="http://schemas.microsoft.com/office/drawing/2014/main" id="{99BE5455-6765-4BFB-B682-334EDF6397BE}"/>
              </a:ext>
            </a:extLst>
          </p:cNvPr>
          <p:cNvSpPr>
            <a:spLocks/>
          </p:cNvSpPr>
          <p:nvPr/>
        </p:nvSpPr>
        <p:spPr bwMode="auto">
          <a:xfrm>
            <a:off x="9159875" y="2228850"/>
            <a:ext cx="120650" cy="122238"/>
          </a:xfrm>
          <a:custGeom>
            <a:avLst/>
            <a:gdLst>
              <a:gd name="T0" fmla="*/ 60846 w 121920"/>
              <a:gd name="T1" fmla="*/ 0 h 123189"/>
              <a:gd name="T2" fmla="*/ 24047 w 121920"/>
              <a:gd name="T3" fmla="*/ 11614 h 123189"/>
              <a:gd name="T4" fmla="*/ 1762 w 121920"/>
              <a:gd name="T5" fmla="*/ 45375 h 123189"/>
              <a:gd name="T6" fmla="*/ 0 w 121920"/>
              <a:gd name="T7" fmla="*/ 57018 h 123189"/>
              <a:gd name="T8" fmla="*/ 1016 w 121920"/>
              <a:gd name="T9" fmla="*/ 71835 h 123189"/>
              <a:gd name="T10" fmla="*/ 26912 w 121920"/>
              <a:gd name="T11" fmla="*/ 113536 h 123189"/>
              <a:gd name="T12" fmla="*/ 50561 w 121920"/>
              <a:gd name="T13" fmla="*/ 122711 h 123189"/>
              <a:gd name="T14" fmla="*/ 67552 w 121920"/>
              <a:gd name="T15" fmla="*/ 122216 h 123189"/>
              <a:gd name="T16" fmla="*/ 110193 w 121920"/>
              <a:gd name="T17" fmla="*/ 98324 h 123189"/>
              <a:gd name="T18" fmla="*/ 121787 w 121920"/>
              <a:gd name="T19" fmla="*/ 62948 h 123189"/>
              <a:gd name="T20" fmla="*/ 120616 w 121920"/>
              <a:gd name="T21" fmla="*/ 48884 h 123189"/>
              <a:gd name="T22" fmla="*/ 99723 w 121920"/>
              <a:gd name="T23" fmla="*/ 14314 h 123189"/>
              <a:gd name="T24" fmla="*/ 60846 w 121920"/>
              <a:gd name="T25" fmla="*/ 0 h 123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1920" h="123189">
                <a:moveTo>
                  <a:pt x="60846" y="0"/>
                </a:moveTo>
                <a:lnTo>
                  <a:pt x="24047" y="11614"/>
                </a:lnTo>
                <a:lnTo>
                  <a:pt x="1762" y="45375"/>
                </a:lnTo>
                <a:lnTo>
                  <a:pt x="0" y="57018"/>
                </a:lnTo>
                <a:lnTo>
                  <a:pt x="1016" y="71835"/>
                </a:lnTo>
                <a:lnTo>
                  <a:pt x="26912" y="113536"/>
                </a:lnTo>
                <a:lnTo>
                  <a:pt x="50561" y="122711"/>
                </a:lnTo>
                <a:lnTo>
                  <a:pt x="67552" y="122216"/>
                </a:lnTo>
                <a:lnTo>
                  <a:pt x="110193" y="98324"/>
                </a:lnTo>
                <a:lnTo>
                  <a:pt x="121787" y="62948"/>
                </a:lnTo>
                <a:lnTo>
                  <a:pt x="120616" y="48884"/>
                </a:lnTo>
                <a:lnTo>
                  <a:pt x="99723" y="14314"/>
                </a:lnTo>
                <a:lnTo>
                  <a:pt x="60846" y="0"/>
                </a:lnTo>
                <a:close/>
              </a:path>
            </a:pathLst>
          </a:custGeom>
          <a:solidFill>
            <a:srgbClr val="037B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1298" name="object 34">
            <a:extLst>
              <a:ext uri="{FF2B5EF4-FFF2-40B4-BE49-F238E27FC236}">
                <a16:creationId xmlns:a16="http://schemas.microsoft.com/office/drawing/2014/main" id="{CFB93597-0B39-4CBB-87DC-1870F0D7A346}"/>
              </a:ext>
            </a:extLst>
          </p:cNvPr>
          <p:cNvSpPr>
            <a:spLocks/>
          </p:cNvSpPr>
          <p:nvPr/>
        </p:nvSpPr>
        <p:spPr bwMode="auto">
          <a:xfrm>
            <a:off x="9353550" y="2473325"/>
            <a:ext cx="417513" cy="0"/>
          </a:xfrm>
          <a:custGeom>
            <a:avLst/>
            <a:gdLst>
              <a:gd name="T0" fmla="*/ 0 w 416559"/>
              <a:gd name="T1" fmla="*/ 416051 w 416559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416559">
                <a:moveTo>
                  <a:pt x="0" y="0"/>
                </a:moveTo>
                <a:lnTo>
                  <a:pt x="416051" y="0"/>
                </a:lnTo>
              </a:path>
            </a:pathLst>
          </a:custGeom>
          <a:noFill/>
          <a:ln w="50799">
            <a:solidFill>
              <a:srgbClr val="037BD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1299" name="object 35">
            <a:extLst>
              <a:ext uri="{FF2B5EF4-FFF2-40B4-BE49-F238E27FC236}">
                <a16:creationId xmlns:a16="http://schemas.microsoft.com/office/drawing/2014/main" id="{959D1C34-649D-4B6E-9F2C-30CAFFC52FB4}"/>
              </a:ext>
            </a:extLst>
          </p:cNvPr>
          <p:cNvSpPr>
            <a:spLocks/>
          </p:cNvSpPr>
          <p:nvPr/>
        </p:nvSpPr>
        <p:spPr bwMode="auto">
          <a:xfrm>
            <a:off x="9378950" y="2130425"/>
            <a:ext cx="0" cy="317500"/>
          </a:xfrm>
          <a:custGeom>
            <a:avLst/>
            <a:gdLst>
              <a:gd name="T0" fmla="*/ 0 h 318769"/>
              <a:gd name="T1" fmla="*/ 318770 h 318769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318769">
                <a:moveTo>
                  <a:pt x="0" y="0"/>
                </a:moveTo>
                <a:lnTo>
                  <a:pt x="0" y="318770"/>
                </a:lnTo>
              </a:path>
            </a:pathLst>
          </a:custGeom>
          <a:noFill/>
          <a:ln w="50159">
            <a:solidFill>
              <a:srgbClr val="037BD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1300" name="object 36">
            <a:extLst>
              <a:ext uri="{FF2B5EF4-FFF2-40B4-BE49-F238E27FC236}">
                <a16:creationId xmlns:a16="http://schemas.microsoft.com/office/drawing/2014/main" id="{5B3D2DAE-D649-4D21-B6FF-3DE28F4E7C6A}"/>
              </a:ext>
            </a:extLst>
          </p:cNvPr>
          <p:cNvSpPr>
            <a:spLocks/>
          </p:cNvSpPr>
          <p:nvPr/>
        </p:nvSpPr>
        <p:spPr bwMode="auto">
          <a:xfrm>
            <a:off x="9353550" y="2105025"/>
            <a:ext cx="417513" cy="0"/>
          </a:xfrm>
          <a:custGeom>
            <a:avLst/>
            <a:gdLst>
              <a:gd name="T0" fmla="*/ 0 w 416559"/>
              <a:gd name="T1" fmla="*/ 416051 w 416559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416559">
                <a:moveTo>
                  <a:pt x="0" y="0"/>
                </a:moveTo>
                <a:lnTo>
                  <a:pt x="416051" y="0"/>
                </a:lnTo>
              </a:path>
            </a:pathLst>
          </a:custGeom>
          <a:noFill/>
          <a:ln w="50800">
            <a:solidFill>
              <a:srgbClr val="037BD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1301" name="object 37">
            <a:extLst>
              <a:ext uri="{FF2B5EF4-FFF2-40B4-BE49-F238E27FC236}">
                <a16:creationId xmlns:a16="http://schemas.microsoft.com/office/drawing/2014/main" id="{1D16C754-6746-4D62-8222-48B888C6EC47}"/>
              </a:ext>
            </a:extLst>
          </p:cNvPr>
          <p:cNvSpPr>
            <a:spLocks/>
          </p:cNvSpPr>
          <p:nvPr/>
        </p:nvSpPr>
        <p:spPr bwMode="auto">
          <a:xfrm>
            <a:off x="9745663" y="2128838"/>
            <a:ext cx="0" cy="320675"/>
          </a:xfrm>
          <a:custGeom>
            <a:avLst/>
            <a:gdLst>
              <a:gd name="T0" fmla="*/ 0 h 319405"/>
              <a:gd name="T1" fmla="*/ 319277 h 319405"/>
            </a:gdLst>
            <a:ahLst/>
            <a:cxnLst>
              <a:cxn ang="0">
                <a:pos x="0" y="T0"/>
              </a:cxn>
              <a:cxn ang="0">
                <a:pos x="0" y="T1"/>
              </a:cxn>
            </a:cxnLst>
            <a:rect l="0" t="0" r="r" b="b"/>
            <a:pathLst>
              <a:path h="319405">
                <a:moveTo>
                  <a:pt x="0" y="0"/>
                </a:moveTo>
                <a:lnTo>
                  <a:pt x="0" y="319277"/>
                </a:lnTo>
              </a:path>
            </a:pathLst>
          </a:custGeom>
          <a:noFill/>
          <a:ln w="50159">
            <a:solidFill>
              <a:srgbClr val="037BD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1302" name="object 38">
            <a:extLst>
              <a:ext uri="{FF2B5EF4-FFF2-40B4-BE49-F238E27FC236}">
                <a16:creationId xmlns:a16="http://schemas.microsoft.com/office/drawing/2014/main" id="{E2DDD25B-0DBC-4864-AA49-552C51B352B4}"/>
              </a:ext>
            </a:extLst>
          </p:cNvPr>
          <p:cNvSpPr>
            <a:spLocks/>
          </p:cNvSpPr>
          <p:nvPr/>
        </p:nvSpPr>
        <p:spPr bwMode="auto">
          <a:xfrm>
            <a:off x="2425700" y="4338638"/>
            <a:ext cx="617538" cy="539750"/>
          </a:xfrm>
          <a:custGeom>
            <a:avLst/>
            <a:gdLst>
              <a:gd name="T0" fmla="*/ 469641 w 617219"/>
              <a:gd name="T1" fmla="*/ 45969 h 539750"/>
              <a:gd name="T2" fmla="*/ 503843 w 617219"/>
              <a:gd name="T3" fmla="*/ 53999 h 539750"/>
              <a:gd name="T4" fmla="*/ 519128 w 617219"/>
              <a:gd name="T5" fmla="*/ 202586 h 539750"/>
              <a:gd name="T6" fmla="*/ 534410 w 617219"/>
              <a:gd name="T7" fmla="*/ 253807 h 539750"/>
              <a:gd name="T8" fmla="*/ 542110 w 617219"/>
              <a:gd name="T9" fmla="*/ 277844 h 539750"/>
              <a:gd name="T10" fmla="*/ 518783 w 617219"/>
              <a:gd name="T11" fmla="*/ 436654 h 539750"/>
              <a:gd name="T12" fmla="*/ 494780 w 617219"/>
              <a:gd name="T13" fmla="*/ 490818 h 539750"/>
              <a:gd name="T14" fmla="*/ 469641 w 617219"/>
              <a:gd name="T15" fmla="*/ 539495 h 539750"/>
              <a:gd name="T16" fmla="*/ 542641 w 617219"/>
              <a:gd name="T17" fmla="*/ 516936 h 539750"/>
              <a:gd name="T18" fmla="*/ 569596 w 617219"/>
              <a:gd name="T19" fmla="*/ 355305 h 539750"/>
              <a:gd name="T20" fmla="*/ 586775 w 617219"/>
              <a:gd name="T21" fmla="*/ 299236 h 539750"/>
              <a:gd name="T22" fmla="*/ 617219 w 617219"/>
              <a:gd name="T23" fmla="*/ 287127 h 539750"/>
              <a:gd name="T24" fmla="*/ 608207 w 617219"/>
              <a:gd name="T25" fmla="*/ 250185 h 539750"/>
              <a:gd name="T26" fmla="*/ 570765 w 617219"/>
              <a:gd name="T27" fmla="*/ 207311 h 539750"/>
              <a:gd name="T28" fmla="*/ 568526 w 617219"/>
              <a:gd name="T29" fmla="*/ 77120 h 539750"/>
              <a:gd name="T30" fmla="*/ 508954 w 617219"/>
              <a:gd name="T31" fmla="*/ 4399 h 539750"/>
              <a:gd name="T32" fmla="*/ 469641 w 617219"/>
              <a:gd name="T33" fmla="*/ 230 h 539750"/>
              <a:gd name="T34" fmla="*/ 101701 w 617219"/>
              <a:gd name="T35" fmla="*/ 6374 h 539750"/>
              <a:gd name="T36" fmla="*/ 48766 w 617219"/>
              <a:gd name="T37" fmla="*/ 81161 h 539750"/>
              <a:gd name="T38" fmla="*/ 44713 w 617219"/>
              <a:gd name="T39" fmla="*/ 218356 h 539750"/>
              <a:gd name="T40" fmla="*/ 0 w 617219"/>
              <a:gd name="T41" fmla="*/ 252367 h 539750"/>
              <a:gd name="T42" fmla="*/ 38652 w 617219"/>
              <a:gd name="T43" fmla="*/ 308790 h 539750"/>
              <a:gd name="T44" fmla="*/ 48213 w 617219"/>
              <a:gd name="T45" fmla="*/ 448823 h 539750"/>
              <a:gd name="T46" fmla="*/ 67090 w 617219"/>
              <a:gd name="T47" fmla="*/ 509811 h 539750"/>
              <a:gd name="T48" fmla="*/ 137028 w 617219"/>
              <a:gd name="T49" fmla="*/ 539495 h 539750"/>
              <a:gd name="T50" fmla="*/ 148077 w 617219"/>
              <a:gd name="T51" fmla="*/ 494025 h 539750"/>
              <a:gd name="T52" fmla="*/ 113837 w 617219"/>
              <a:gd name="T53" fmla="*/ 485612 h 539750"/>
              <a:gd name="T54" fmla="*/ 98895 w 617219"/>
              <a:gd name="T55" fmla="*/ 349570 h 539750"/>
              <a:gd name="T56" fmla="*/ 89230 w 617219"/>
              <a:gd name="T57" fmla="*/ 294973 h 539750"/>
              <a:gd name="T58" fmla="*/ 81098 w 617219"/>
              <a:gd name="T59" fmla="*/ 256646 h 539750"/>
              <a:gd name="T60" fmla="*/ 98940 w 617219"/>
              <a:gd name="T61" fmla="*/ 102953 h 539750"/>
              <a:gd name="T62" fmla="*/ 122610 w 617219"/>
              <a:gd name="T63" fmla="*/ 48832 h 539750"/>
              <a:gd name="T64" fmla="*/ 148077 w 617219"/>
              <a:gd name="T65" fmla="*/ 0 h 539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17219" h="539750">
                <a:moveTo>
                  <a:pt x="469641" y="230"/>
                </a:moveTo>
                <a:lnTo>
                  <a:pt x="469641" y="45969"/>
                </a:lnTo>
                <a:lnTo>
                  <a:pt x="492865" y="48440"/>
                </a:lnTo>
                <a:lnTo>
                  <a:pt x="503843" y="53999"/>
                </a:lnTo>
                <a:lnTo>
                  <a:pt x="518791" y="105349"/>
                </a:lnTo>
                <a:lnTo>
                  <a:pt x="519128" y="202586"/>
                </a:lnTo>
                <a:lnTo>
                  <a:pt x="520823" y="217553"/>
                </a:lnTo>
                <a:lnTo>
                  <a:pt x="534410" y="253807"/>
                </a:lnTo>
                <a:lnTo>
                  <a:pt x="550495" y="270297"/>
                </a:lnTo>
                <a:lnTo>
                  <a:pt x="542110" y="277844"/>
                </a:lnTo>
                <a:lnTo>
                  <a:pt x="521393" y="322559"/>
                </a:lnTo>
                <a:lnTo>
                  <a:pt x="518783" y="436654"/>
                </a:lnTo>
                <a:lnTo>
                  <a:pt x="518016" y="451694"/>
                </a:lnTo>
                <a:lnTo>
                  <a:pt x="494780" y="490818"/>
                </a:lnTo>
                <a:lnTo>
                  <a:pt x="469641" y="494219"/>
                </a:lnTo>
                <a:lnTo>
                  <a:pt x="469641" y="539495"/>
                </a:lnTo>
                <a:lnTo>
                  <a:pt x="509127" y="535139"/>
                </a:lnTo>
                <a:lnTo>
                  <a:pt x="542641" y="516936"/>
                </a:lnTo>
                <a:lnTo>
                  <a:pt x="567065" y="472919"/>
                </a:lnTo>
                <a:lnTo>
                  <a:pt x="569596" y="355305"/>
                </a:lnTo>
                <a:lnTo>
                  <a:pt x="570714" y="336356"/>
                </a:lnTo>
                <a:lnTo>
                  <a:pt x="586775" y="299236"/>
                </a:lnTo>
                <a:lnTo>
                  <a:pt x="608207" y="289809"/>
                </a:lnTo>
                <a:lnTo>
                  <a:pt x="617219" y="287127"/>
                </a:lnTo>
                <a:lnTo>
                  <a:pt x="617219" y="251210"/>
                </a:lnTo>
                <a:lnTo>
                  <a:pt x="608207" y="250185"/>
                </a:lnTo>
                <a:lnTo>
                  <a:pt x="599136" y="248086"/>
                </a:lnTo>
                <a:lnTo>
                  <a:pt x="570765" y="207311"/>
                </a:lnTo>
                <a:lnTo>
                  <a:pt x="569522" y="91337"/>
                </a:lnTo>
                <a:lnTo>
                  <a:pt x="568526" y="77120"/>
                </a:lnTo>
                <a:lnTo>
                  <a:pt x="550572" y="30370"/>
                </a:lnTo>
                <a:lnTo>
                  <a:pt x="508954" y="4399"/>
                </a:lnTo>
                <a:lnTo>
                  <a:pt x="480821" y="512"/>
                </a:lnTo>
                <a:lnTo>
                  <a:pt x="469641" y="230"/>
                </a:lnTo>
                <a:close/>
              </a:path>
              <a:path w="617219" h="539750">
                <a:moveTo>
                  <a:pt x="148077" y="0"/>
                </a:moveTo>
                <a:lnTo>
                  <a:pt x="101701" y="6374"/>
                </a:lnTo>
                <a:lnTo>
                  <a:pt x="64188" y="32824"/>
                </a:lnTo>
                <a:lnTo>
                  <a:pt x="48766" y="81161"/>
                </a:lnTo>
                <a:lnTo>
                  <a:pt x="47550" y="202305"/>
                </a:lnTo>
                <a:lnTo>
                  <a:pt x="44713" y="218356"/>
                </a:lnTo>
                <a:lnTo>
                  <a:pt x="9524" y="250185"/>
                </a:lnTo>
                <a:lnTo>
                  <a:pt x="0" y="252367"/>
                </a:lnTo>
                <a:lnTo>
                  <a:pt x="0" y="288285"/>
                </a:lnTo>
                <a:lnTo>
                  <a:pt x="38652" y="308790"/>
                </a:lnTo>
                <a:lnTo>
                  <a:pt x="48137" y="355992"/>
                </a:lnTo>
                <a:lnTo>
                  <a:pt x="48213" y="448823"/>
                </a:lnTo>
                <a:lnTo>
                  <a:pt x="49216" y="463019"/>
                </a:lnTo>
                <a:lnTo>
                  <a:pt x="67090" y="509811"/>
                </a:lnTo>
                <a:lnTo>
                  <a:pt x="108647" y="535536"/>
                </a:lnTo>
                <a:lnTo>
                  <a:pt x="137028" y="539495"/>
                </a:lnTo>
                <a:lnTo>
                  <a:pt x="148077" y="539302"/>
                </a:lnTo>
                <a:lnTo>
                  <a:pt x="148077" y="494025"/>
                </a:lnTo>
                <a:lnTo>
                  <a:pt x="124677" y="491230"/>
                </a:lnTo>
                <a:lnTo>
                  <a:pt x="113837" y="485612"/>
                </a:lnTo>
                <a:lnTo>
                  <a:pt x="98928" y="434622"/>
                </a:lnTo>
                <a:lnTo>
                  <a:pt x="98895" y="349570"/>
                </a:lnTo>
                <a:lnTo>
                  <a:pt x="98030" y="334217"/>
                </a:lnTo>
                <a:lnTo>
                  <a:pt x="89230" y="294973"/>
                </a:lnTo>
                <a:lnTo>
                  <a:pt x="73223" y="265129"/>
                </a:lnTo>
                <a:lnTo>
                  <a:pt x="81098" y="256646"/>
                </a:lnTo>
                <a:lnTo>
                  <a:pt x="98219" y="207366"/>
                </a:lnTo>
                <a:lnTo>
                  <a:pt x="98940" y="102953"/>
                </a:lnTo>
                <a:lnTo>
                  <a:pt x="99728" y="87961"/>
                </a:lnTo>
                <a:lnTo>
                  <a:pt x="122610" y="48832"/>
                </a:lnTo>
                <a:lnTo>
                  <a:pt x="148077" y="45739"/>
                </a:lnTo>
                <a:lnTo>
                  <a:pt x="148077" y="0"/>
                </a:lnTo>
                <a:close/>
              </a:path>
            </a:pathLst>
          </a:custGeom>
          <a:solidFill>
            <a:srgbClr val="037B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1303" name="object 39">
            <a:extLst>
              <a:ext uri="{FF2B5EF4-FFF2-40B4-BE49-F238E27FC236}">
                <a16:creationId xmlns:a16="http://schemas.microsoft.com/office/drawing/2014/main" id="{CB299433-73A9-4783-96AA-0A2C61FEA723}"/>
              </a:ext>
            </a:extLst>
          </p:cNvPr>
          <p:cNvSpPr>
            <a:spLocks/>
          </p:cNvSpPr>
          <p:nvPr/>
        </p:nvSpPr>
        <p:spPr bwMode="auto">
          <a:xfrm>
            <a:off x="5875338" y="4402138"/>
            <a:ext cx="568325" cy="0"/>
          </a:xfrm>
          <a:custGeom>
            <a:avLst/>
            <a:gdLst>
              <a:gd name="T0" fmla="*/ 0 w 568960"/>
              <a:gd name="T1" fmla="*/ 568573 w 568960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568960">
                <a:moveTo>
                  <a:pt x="0" y="0"/>
                </a:moveTo>
                <a:lnTo>
                  <a:pt x="568573" y="0"/>
                </a:lnTo>
              </a:path>
            </a:pathLst>
          </a:custGeom>
          <a:noFill/>
          <a:ln w="49788">
            <a:solidFill>
              <a:srgbClr val="037BD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1304" name="object 40">
            <a:extLst>
              <a:ext uri="{FF2B5EF4-FFF2-40B4-BE49-F238E27FC236}">
                <a16:creationId xmlns:a16="http://schemas.microsoft.com/office/drawing/2014/main" id="{2C5F2151-2706-4487-A7A9-7C9D8DE36502}"/>
              </a:ext>
            </a:extLst>
          </p:cNvPr>
          <p:cNvSpPr>
            <a:spLocks/>
          </p:cNvSpPr>
          <p:nvPr/>
        </p:nvSpPr>
        <p:spPr bwMode="auto">
          <a:xfrm>
            <a:off x="5875338" y="4535488"/>
            <a:ext cx="568325" cy="0"/>
          </a:xfrm>
          <a:custGeom>
            <a:avLst/>
            <a:gdLst>
              <a:gd name="T0" fmla="*/ 0 w 568960"/>
              <a:gd name="T1" fmla="*/ 568573 w 568960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568960">
                <a:moveTo>
                  <a:pt x="0" y="0"/>
                </a:moveTo>
                <a:lnTo>
                  <a:pt x="568573" y="0"/>
                </a:lnTo>
              </a:path>
            </a:pathLst>
          </a:custGeom>
          <a:noFill/>
          <a:ln w="49656">
            <a:solidFill>
              <a:srgbClr val="037BD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1305" name="object 41">
            <a:extLst>
              <a:ext uri="{FF2B5EF4-FFF2-40B4-BE49-F238E27FC236}">
                <a16:creationId xmlns:a16="http://schemas.microsoft.com/office/drawing/2014/main" id="{A1924BED-9E43-4EB6-8F5D-DAB53064EE9B}"/>
              </a:ext>
            </a:extLst>
          </p:cNvPr>
          <p:cNvSpPr>
            <a:spLocks/>
          </p:cNvSpPr>
          <p:nvPr/>
        </p:nvSpPr>
        <p:spPr bwMode="auto">
          <a:xfrm>
            <a:off x="5959475" y="4668838"/>
            <a:ext cx="569913" cy="0"/>
          </a:xfrm>
          <a:custGeom>
            <a:avLst/>
            <a:gdLst>
              <a:gd name="T0" fmla="*/ 0 w 569595"/>
              <a:gd name="T1" fmla="*/ 569092 w 56959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569595">
                <a:moveTo>
                  <a:pt x="0" y="0"/>
                </a:moveTo>
                <a:lnTo>
                  <a:pt x="569092" y="0"/>
                </a:lnTo>
              </a:path>
            </a:pathLst>
          </a:custGeom>
          <a:noFill/>
          <a:ln w="49656">
            <a:solidFill>
              <a:srgbClr val="037BD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1306" name="object 42">
            <a:extLst>
              <a:ext uri="{FF2B5EF4-FFF2-40B4-BE49-F238E27FC236}">
                <a16:creationId xmlns:a16="http://schemas.microsoft.com/office/drawing/2014/main" id="{5259A0C5-84C3-4BEC-B473-33F4A35844EF}"/>
              </a:ext>
            </a:extLst>
          </p:cNvPr>
          <p:cNvSpPr>
            <a:spLocks/>
          </p:cNvSpPr>
          <p:nvPr/>
        </p:nvSpPr>
        <p:spPr bwMode="auto">
          <a:xfrm>
            <a:off x="5875338" y="4802188"/>
            <a:ext cx="568325" cy="0"/>
          </a:xfrm>
          <a:custGeom>
            <a:avLst/>
            <a:gdLst>
              <a:gd name="T0" fmla="*/ 0 w 568960"/>
              <a:gd name="T1" fmla="*/ 568573 w 568960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568960">
                <a:moveTo>
                  <a:pt x="0" y="0"/>
                </a:moveTo>
                <a:lnTo>
                  <a:pt x="568573" y="0"/>
                </a:lnTo>
              </a:path>
            </a:pathLst>
          </a:custGeom>
          <a:noFill/>
          <a:ln w="49788">
            <a:solidFill>
              <a:srgbClr val="037BD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1307" name="object 43">
            <a:extLst>
              <a:ext uri="{FF2B5EF4-FFF2-40B4-BE49-F238E27FC236}">
                <a16:creationId xmlns:a16="http://schemas.microsoft.com/office/drawing/2014/main" id="{287886A4-7A03-4FFD-A586-622D4BAD30E6}"/>
              </a:ext>
            </a:extLst>
          </p:cNvPr>
          <p:cNvSpPr>
            <a:spLocks/>
          </p:cNvSpPr>
          <p:nvPr/>
        </p:nvSpPr>
        <p:spPr bwMode="auto">
          <a:xfrm>
            <a:off x="9277350" y="4603750"/>
            <a:ext cx="217488" cy="298450"/>
          </a:xfrm>
          <a:custGeom>
            <a:avLst/>
            <a:gdLst>
              <a:gd name="T0" fmla="*/ 198906 w 217804"/>
              <a:gd name="T1" fmla="*/ 38985 h 298450"/>
              <a:gd name="T2" fmla="*/ 118670 w 217804"/>
              <a:gd name="T3" fmla="*/ 38985 h 298450"/>
              <a:gd name="T4" fmla="*/ 120225 w 217804"/>
              <a:gd name="T5" fmla="*/ 38999 h 298450"/>
              <a:gd name="T6" fmla="*/ 134255 w 217804"/>
              <a:gd name="T7" fmla="*/ 40612 h 298450"/>
              <a:gd name="T8" fmla="*/ 169699 w 217804"/>
              <a:gd name="T9" fmla="*/ 74818 h 298450"/>
              <a:gd name="T10" fmla="*/ 175106 w 217804"/>
              <a:gd name="T11" fmla="*/ 109350 h 298450"/>
              <a:gd name="T12" fmla="*/ 91800 w 217804"/>
              <a:gd name="T13" fmla="*/ 121903 h 298450"/>
              <a:gd name="T14" fmla="*/ 75966 w 217804"/>
              <a:gd name="T15" fmla="*/ 125505 h 298450"/>
              <a:gd name="T16" fmla="*/ 37224 w 217804"/>
              <a:gd name="T17" fmla="*/ 142700 h 298450"/>
              <a:gd name="T18" fmla="*/ 6611 w 217804"/>
              <a:gd name="T19" fmla="*/ 182059 h 298450"/>
              <a:gd name="T20" fmla="*/ 0 w 217804"/>
              <a:gd name="T21" fmla="*/ 225331 h 298450"/>
              <a:gd name="T22" fmla="*/ 2372 w 217804"/>
              <a:gd name="T23" fmla="*/ 236817 h 298450"/>
              <a:gd name="T24" fmla="*/ 21727 w 217804"/>
              <a:gd name="T25" fmla="*/ 270191 h 298450"/>
              <a:gd name="T26" fmla="*/ 54063 w 217804"/>
              <a:gd name="T27" fmla="*/ 292286 h 298450"/>
              <a:gd name="T28" fmla="*/ 96504 w 217804"/>
              <a:gd name="T29" fmla="*/ 298184 h 298450"/>
              <a:gd name="T30" fmla="*/ 108204 w 217804"/>
              <a:gd name="T31" fmla="*/ 296961 h 298450"/>
              <a:gd name="T32" fmla="*/ 156683 w 217804"/>
              <a:gd name="T33" fmla="*/ 275978 h 298450"/>
              <a:gd name="T34" fmla="*/ 174821 w 217804"/>
              <a:gd name="T35" fmla="*/ 258763 h 298450"/>
              <a:gd name="T36" fmla="*/ 88307 w 217804"/>
              <a:gd name="T37" fmla="*/ 258763 h 298450"/>
              <a:gd name="T38" fmla="*/ 75212 w 217804"/>
              <a:gd name="T39" fmla="*/ 256481 h 298450"/>
              <a:gd name="T40" fmla="*/ 43743 w 217804"/>
              <a:gd name="T41" fmla="*/ 222420 h 298450"/>
              <a:gd name="T42" fmla="*/ 42686 w 217804"/>
              <a:gd name="T43" fmla="*/ 206466 h 298450"/>
              <a:gd name="T44" fmla="*/ 45162 w 217804"/>
              <a:gd name="T45" fmla="*/ 193317 h 298450"/>
              <a:gd name="T46" fmla="*/ 80840 w 217804"/>
              <a:gd name="T47" fmla="*/ 164404 h 298450"/>
              <a:gd name="T48" fmla="*/ 175180 w 217804"/>
              <a:gd name="T49" fmla="*/ 148713 h 298450"/>
              <a:gd name="T50" fmla="*/ 217194 w 217804"/>
              <a:gd name="T51" fmla="*/ 148713 h 298450"/>
              <a:gd name="T52" fmla="*/ 217189 w 217804"/>
              <a:gd name="T53" fmla="*/ 105585 h 298450"/>
              <a:gd name="T54" fmla="*/ 211666 w 217804"/>
              <a:gd name="T55" fmla="*/ 66463 h 298450"/>
              <a:gd name="T56" fmla="*/ 201858 w 217804"/>
              <a:gd name="T57" fmla="*/ 43523 h 298450"/>
              <a:gd name="T58" fmla="*/ 198906 w 217804"/>
              <a:gd name="T59" fmla="*/ 38985 h 298450"/>
              <a:gd name="T60" fmla="*/ 217208 w 217804"/>
              <a:gd name="T61" fmla="*/ 258375 h 298450"/>
              <a:gd name="T62" fmla="*/ 175181 w 217804"/>
              <a:gd name="T63" fmla="*/ 258375 h 298450"/>
              <a:gd name="T64" fmla="*/ 175215 w 217804"/>
              <a:gd name="T65" fmla="*/ 291969 h 298450"/>
              <a:gd name="T66" fmla="*/ 217212 w 217804"/>
              <a:gd name="T67" fmla="*/ 291950 h 298450"/>
              <a:gd name="T68" fmla="*/ 217208 w 217804"/>
              <a:gd name="T69" fmla="*/ 258375 h 298450"/>
              <a:gd name="T70" fmla="*/ 217194 w 217804"/>
              <a:gd name="T71" fmla="*/ 148713 h 298450"/>
              <a:gd name="T72" fmla="*/ 175180 w 217804"/>
              <a:gd name="T73" fmla="*/ 148713 h 298450"/>
              <a:gd name="T74" fmla="*/ 175179 w 217804"/>
              <a:gd name="T75" fmla="*/ 165362 h 298450"/>
              <a:gd name="T76" fmla="*/ 174483 w 217804"/>
              <a:gd name="T77" fmla="*/ 178890 h 298450"/>
              <a:gd name="T78" fmla="*/ 156872 w 217804"/>
              <a:gd name="T79" fmla="*/ 226075 h 298450"/>
              <a:gd name="T80" fmla="*/ 116568 w 217804"/>
              <a:gd name="T81" fmla="*/ 255369 h 298450"/>
              <a:gd name="T82" fmla="*/ 88307 w 217804"/>
              <a:gd name="T83" fmla="*/ 258763 h 298450"/>
              <a:gd name="T84" fmla="*/ 174821 w 217804"/>
              <a:gd name="T85" fmla="*/ 258763 h 298450"/>
              <a:gd name="T86" fmla="*/ 175181 w 217804"/>
              <a:gd name="T87" fmla="*/ 258375 h 298450"/>
              <a:gd name="T88" fmla="*/ 217208 w 217804"/>
              <a:gd name="T89" fmla="*/ 258375 h 298450"/>
              <a:gd name="T90" fmla="*/ 217194 w 217804"/>
              <a:gd name="T91" fmla="*/ 148713 h 298450"/>
              <a:gd name="T92" fmla="*/ 111744 w 217804"/>
              <a:gd name="T93" fmla="*/ 0 h 298450"/>
              <a:gd name="T94" fmla="*/ 59501 w 217804"/>
              <a:gd name="T95" fmla="*/ 12444 h 298450"/>
              <a:gd name="T96" fmla="*/ 23786 w 217804"/>
              <a:gd name="T97" fmla="*/ 32627 h 298450"/>
              <a:gd name="T98" fmla="*/ 23983 w 217804"/>
              <a:gd name="T99" fmla="*/ 84660 h 298450"/>
              <a:gd name="T100" fmla="*/ 48260 w 217804"/>
              <a:gd name="T101" fmla="*/ 64568 h 298450"/>
              <a:gd name="T102" fmla="*/ 59918 w 217804"/>
              <a:gd name="T103" fmla="*/ 56749 h 298450"/>
              <a:gd name="T104" fmla="*/ 95039 w 217804"/>
              <a:gd name="T105" fmla="*/ 41826 h 298450"/>
              <a:gd name="T106" fmla="*/ 118670 w 217804"/>
              <a:gd name="T107" fmla="*/ 38985 h 298450"/>
              <a:gd name="T108" fmla="*/ 198906 w 217804"/>
              <a:gd name="T109" fmla="*/ 38985 h 298450"/>
              <a:gd name="T110" fmla="*/ 194860 w 217804"/>
              <a:gd name="T111" fmla="*/ 32764 h 298450"/>
              <a:gd name="T112" fmla="*/ 155990 w 217804"/>
              <a:gd name="T113" fmla="*/ 5357 h 298450"/>
              <a:gd name="T114" fmla="*/ 128310 w 217804"/>
              <a:gd name="T115" fmla="*/ 481 h 298450"/>
              <a:gd name="T116" fmla="*/ 111744 w 217804"/>
              <a:gd name="T117" fmla="*/ 0 h 298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17804" h="298450">
                <a:moveTo>
                  <a:pt x="198906" y="38985"/>
                </a:moveTo>
                <a:lnTo>
                  <a:pt x="118670" y="38985"/>
                </a:lnTo>
                <a:lnTo>
                  <a:pt x="120225" y="38999"/>
                </a:lnTo>
                <a:lnTo>
                  <a:pt x="134255" y="40612"/>
                </a:lnTo>
                <a:lnTo>
                  <a:pt x="169699" y="74818"/>
                </a:lnTo>
                <a:lnTo>
                  <a:pt x="175106" y="109350"/>
                </a:lnTo>
                <a:lnTo>
                  <a:pt x="91800" y="121903"/>
                </a:lnTo>
                <a:lnTo>
                  <a:pt x="75966" y="125505"/>
                </a:lnTo>
                <a:lnTo>
                  <a:pt x="37224" y="142700"/>
                </a:lnTo>
                <a:lnTo>
                  <a:pt x="6611" y="182059"/>
                </a:lnTo>
                <a:lnTo>
                  <a:pt x="0" y="225331"/>
                </a:lnTo>
                <a:lnTo>
                  <a:pt x="2372" y="236817"/>
                </a:lnTo>
                <a:lnTo>
                  <a:pt x="21727" y="270191"/>
                </a:lnTo>
                <a:lnTo>
                  <a:pt x="54063" y="292286"/>
                </a:lnTo>
                <a:lnTo>
                  <a:pt x="96504" y="298184"/>
                </a:lnTo>
                <a:lnTo>
                  <a:pt x="108204" y="296961"/>
                </a:lnTo>
                <a:lnTo>
                  <a:pt x="156683" y="275978"/>
                </a:lnTo>
                <a:lnTo>
                  <a:pt x="174821" y="258763"/>
                </a:lnTo>
                <a:lnTo>
                  <a:pt x="88307" y="258763"/>
                </a:lnTo>
                <a:lnTo>
                  <a:pt x="75212" y="256481"/>
                </a:lnTo>
                <a:lnTo>
                  <a:pt x="43743" y="222420"/>
                </a:lnTo>
                <a:lnTo>
                  <a:pt x="42686" y="206466"/>
                </a:lnTo>
                <a:lnTo>
                  <a:pt x="45162" y="193317"/>
                </a:lnTo>
                <a:lnTo>
                  <a:pt x="80840" y="164404"/>
                </a:lnTo>
                <a:lnTo>
                  <a:pt x="175180" y="148713"/>
                </a:lnTo>
                <a:lnTo>
                  <a:pt x="217194" y="148713"/>
                </a:lnTo>
                <a:lnTo>
                  <a:pt x="217189" y="105585"/>
                </a:lnTo>
                <a:lnTo>
                  <a:pt x="211666" y="66463"/>
                </a:lnTo>
                <a:lnTo>
                  <a:pt x="201858" y="43523"/>
                </a:lnTo>
                <a:lnTo>
                  <a:pt x="198906" y="38985"/>
                </a:lnTo>
                <a:close/>
              </a:path>
              <a:path w="217804" h="298450">
                <a:moveTo>
                  <a:pt x="217208" y="258375"/>
                </a:moveTo>
                <a:lnTo>
                  <a:pt x="175181" y="258375"/>
                </a:lnTo>
                <a:lnTo>
                  <a:pt x="175215" y="291969"/>
                </a:lnTo>
                <a:lnTo>
                  <a:pt x="217212" y="291950"/>
                </a:lnTo>
                <a:lnTo>
                  <a:pt x="217208" y="258375"/>
                </a:lnTo>
                <a:close/>
              </a:path>
              <a:path w="217804" h="298450">
                <a:moveTo>
                  <a:pt x="217194" y="148713"/>
                </a:moveTo>
                <a:lnTo>
                  <a:pt x="175180" y="148713"/>
                </a:lnTo>
                <a:lnTo>
                  <a:pt x="175179" y="165362"/>
                </a:lnTo>
                <a:lnTo>
                  <a:pt x="174483" y="178890"/>
                </a:lnTo>
                <a:lnTo>
                  <a:pt x="156872" y="226075"/>
                </a:lnTo>
                <a:lnTo>
                  <a:pt x="116568" y="255369"/>
                </a:lnTo>
                <a:lnTo>
                  <a:pt x="88307" y="258763"/>
                </a:lnTo>
                <a:lnTo>
                  <a:pt x="174821" y="258763"/>
                </a:lnTo>
                <a:lnTo>
                  <a:pt x="175181" y="258375"/>
                </a:lnTo>
                <a:lnTo>
                  <a:pt x="217208" y="258375"/>
                </a:lnTo>
                <a:lnTo>
                  <a:pt x="217194" y="148713"/>
                </a:lnTo>
                <a:close/>
              </a:path>
              <a:path w="217804" h="298450">
                <a:moveTo>
                  <a:pt x="111744" y="0"/>
                </a:moveTo>
                <a:lnTo>
                  <a:pt x="59501" y="12444"/>
                </a:lnTo>
                <a:lnTo>
                  <a:pt x="23786" y="32627"/>
                </a:lnTo>
                <a:lnTo>
                  <a:pt x="23983" y="84660"/>
                </a:lnTo>
                <a:lnTo>
                  <a:pt x="48260" y="64568"/>
                </a:lnTo>
                <a:lnTo>
                  <a:pt x="59918" y="56749"/>
                </a:lnTo>
                <a:lnTo>
                  <a:pt x="95039" y="41826"/>
                </a:lnTo>
                <a:lnTo>
                  <a:pt x="118670" y="38985"/>
                </a:lnTo>
                <a:lnTo>
                  <a:pt x="198906" y="38985"/>
                </a:lnTo>
                <a:lnTo>
                  <a:pt x="194860" y="32764"/>
                </a:lnTo>
                <a:lnTo>
                  <a:pt x="155990" y="5357"/>
                </a:lnTo>
                <a:lnTo>
                  <a:pt x="128310" y="481"/>
                </a:lnTo>
                <a:lnTo>
                  <a:pt x="111744" y="0"/>
                </a:lnTo>
                <a:close/>
              </a:path>
            </a:pathLst>
          </a:custGeom>
          <a:solidFill>
            <a:srgbClr val="037B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1308" name="object 44">
            <a:extLst>
              <a:ext uri="{FF2B5EF4-FFF2-40B4-BE49-F238E27FC236}">
                <a16:creationId xmlns:a16="http://schemas.microsoft.com/office/drawing/2014/main" id="{893421D2-CDC9-49DA-B17D-06862A098D41}"/>
              </a:ext>
            </a:extLst>
          </p:cNvPr>
          <p:cNvSpPr>
            <a:spLocks/>
          </p:cNvSpPr>
          <p:nvPr/>
        </p:nvSpPr>
        <p:spPr bwMode="auto">
          <a:xfrm>
            <a:off x="9598025" y="4725988"/>
            <a:ext cx="268288" cy="180975"/>
          </a:xfrm>
          <a:custGeom>
            <a:avLst/>
            <a:gdLst>
              <a:gd name="T0" fmla="*/ 265219 w 268604"/>
              <a:gd name="T1" fmla="*/ 124000 h 180339"/>
              <a:gd name="T2" fmla="*/ 205546 w 268604"/>
              <a:gd name="T3" fmla="*/ 124000 h 180339"/>
              <a:gd name="T4" fmla="*/ 268223 w 268604"/>
              <a:gd name="T5" fmla="*/ 179831 h 180339"/>
              <a:gd name="T6" fmla="*/ 265219 w 268604"/>
              <a:gd name="T7" fmla="*/ 124000 h 180339"/>
              <a:gd name="T8" fmla="*/ 0 w 268604"/>
              <a:gd name="T9" fmla="*/ 115442 h 180339"/>
              <a:gd name="T10" fmla="*/ 2164 w 268604"/>
              <a:gd name="T11" fmla="*/ 117597 h 180339"/>
              <a:gd name="T12" fmla="*/ 5333 w 268604"/>
              <a:gd name="T13" fmla="*/ 120264 h 180339"/>
              <a:gd name="T14" fmla="*/ 12333 w 268604"/>
              <a:gd name="T15" fmla="*/ 126589 h 180339"/>
              <a:gd name="T16" fmla="*/ 55932 w 268604"/>
              <a:gd name="T17" fmla="*/ 151511 h 180339"/>
              <a:gd name="T18" fmla="*/ 103775 w 268604"/>
              <a:gd name="T19" fmla="*/ 160453 h 180339"/>
              <a:gd name="T20" fmla="*/ 115914 w 268604"/>
              <a:gd name="T21" fmla="*/ 160233 h 180339"/>
              <a:gd name="T22" fmla="*/ 163254 w 268604"/>
              <a:gd name="T23" fmla="*/ 149704 h 180339"/>
              <a:gd name="T24" fmla="*/ 205546 w 268604"/>
              <a:gd name="T25" fmla="*/ 124000 h 180339"/>
              <a:gd name="T26" fmla="*/ 265219 w 268604"/>
              <a:gd name="T27" fmla="*/ 124000 h 180339"/>
              <a:gd name="T28" fmla="*/ 265116 w 268604"/>
              <a:gd name="T29" fmla="*/ 122091 h 180339"/>
              <a:gd name="T30" fmla="*/ 36212 w 268604"/>
              <a:gd name="T31" fmla="*/ 122091 h 180339"/>
              <a:gd name="T32" fmla="*/ 23975 w 268604"/>
              <a:gd name="T33" fmla="*/ 121047 h 180339"/>
              <a:gd name="T34" fmla="*/ 11872 w 268604"/>
              <a:gd name="T35" fmla="*/ 118830 h 180339"/>
              <a:gd name="T36" fmla="*/ 0 w 268604"/>
              <a:gd name="T37" fmla="*/ 115442 h 180339"/>
              <a:gd name="T38" fmla="*/ 252740 w 268604"/>
              <a:gd name="T39" fmla="*/ 0 h 180339"/>
              <a:gd name="T40" fmla="*/ 245724 w 268604"/>
              <a:gd name="T41" fmla="*/ 8 h 180339"/>
              <a:gd name="T42" fmla="*/ 77205 w 268604"/>
              <a:gd name="T43" fmla="*/ 9012 h 180339"/>
              <a:gd name="T44" fmla="*/ 143652 w 268604"/>
              <a:gd name="T45" fmla="*/ 68579 h 180339"/>
              <a:gd name="T46" fmla="*/ 140451 w 268604"/>
              <a:gd name="T47" fmla="*/ 72902 h 180339"/>
              <a:gd name="T48" fmla="*/ 106965 w 268604"/>
              <a:gd name="T49" fmla="*/ 103617 h 180339"/>
              <a:gd name="T50" fmla="*/ 60695 w 268604"/>
              <a:gd name="T51" fmla="*/ 120653 h 180339"/>
              <a:gd name="T52" fmla="*/ 36212 w 268604"/>
              <a:gd name="T53" fmla="*/ 122091 h 180339"/>
              <a:gd name="T54" fmla="*/ 265116 w 268604"/>
              <a:gd name="T55" fmla="*/ 122091 h 180339"/>
              <a:gd name="T56" fmla="*/ 259201 w 268604"/>
              <a:gd name="T57" fmla="*/ 12191 h 180339"/>
              <a:gd name="T58" fmla="*/ 259201 w 268604"/>
              <a:gd name="T59" fmla="*/ 5333 h 180339"/>
              <a:gd name="T60" fmla="*/ 252740 w 268604"/>
              <a:gd name="T61" fmla="*/ 0 h 180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68604" h="180339">
                <a:moveTo>
                  <a:pt x="265219" y="124000"/>
                </a:moveTo>
                <a:lnTo>
                  <a:pt x="205546" y="124000"/>
                </a:lnTo>
                <a:lnTo>
                  <a:pt x="268223" y="179831"/>
                </a:lnTo>
                <a:lnTo>
                  <a:pt x="265219" y="124000"/>
                </a:lnTo>
                <a:close/>
              </a:path>
              <a:path w="268604" h="180339">
                <a:moveTo>
                  <a:pt x="0" y="115442"/>
                </a:moveTo>
                <a:lnTo>
                  <a:pt x="2164" y="117597"/>
                </a:lnTo>
                <a:lnTo>
                  <a:pt x="5333" y="120264"/>
                </a:lnTo>
                <a:lnTo>
                  <a:pt x="12333" y="126589"/>
                </a:lnTo>
                <a:lnTo>
                  <a:pt x="55932" y="151511"/>
                </a:lnTo>
                <a:lnTo>
                  <a:pt x="103775" y="160453"/>
                </a:lnTo>
                <a:lnTo>
                  <a:pt x="115914" y="160233"/>
                </a:lnTo>
                <a:lnTo>
                  <a:pt x="163254" y="149704"/>
                </a:lnTo>
                <a:lnTo>
                  <a:pt x="205546" y="124000"/>
                </a:lnTo>
                <a:lnTo>
                  <a:pt x="265219" y="124000"/>
                </a:lnTo>
                <a:lnTo>
                  <a:pt x="265116" y="122091"/>
                </a:lnTo>
                <a:lnTo>
                  <a:pt x="36212" y="122091"/>
                </a:lnTo>
                <a:lnTo>
                  <a:pt x="23975" y="121047"/>
                </a:lnTo>
                <a:lnTo>
                  <a:pt x="11872" y="118830"/>
                </a:lnTo>
                <a:lnTo>
                  <a:pt x="0" y="115442"/>
                </a:lnTo>
                <a:close/>
              </a:path>
              <a:path w="268604" h="180339">
                <a:moveTo>
                  <a:pt x="252740" y="0"/>
                </a:moveTo>
                <a:lnTo>
                  <a:pt x="245724" y="8"/>
                </a:lnTo>
                <a:lnTo>
                  <a:pt x="77205" y="9012"/>
                </a:lnTo>
                <a:lnTo>
                  <a:pt x="143652" y="68579"/>
                </a:lnTo>
                <a:lnTo>
                  <a:pt x="140451" y="72902"/>
                </a:lnTo>
                <a:lnTo>
                  <a:pt x="106965" y="103617"/>
                </a:lnTo>
                <a:lnTo>
                  <a:pt x="60695" y="120653"/>
                </a:lnTo>
                <a:lnTo>
                  <a:pt x="36212" y="122091"/>
                </a:lnTo>
                <a:lnTo>
                  <a:pt x="265116" y="122091"/>
                </a:lnTo>
                <a:lnTo>
                  <a:pt x="259201" y="12191"/>
                </a:lnTo>
                <a:lnTo>
                  <a:pt x="259201" y="5333"/>
                </a:lnTo>
                <a:lnTo>
                  <a:pt x="252740" y="0"/>
                </a:lnTo>
                <a:close/>
              </a:path>
            </a:pathLst>
          </a:custGeom>
          <a:solidFill>
            <a:srgbClr val="037B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1309" name="object 45">
            <a:extLst>
              <a:ext uri="{FF2B5EF4-FFF2-40B4-BE49-F238E27FC236}">
                <a16:creationId xmlns:a16="http://schemas.microsoft.com/office/drawing/2014/main" id="{B62B0660-04DE-4FD2-A940-2F9F1DF6FBAF}"/>
              </a:ext>
            </a:extLst>
          </p:cNvPr>
          <p:cNvSpPr>
            <a:spLocks/>
          </p:cNvSpPr>
          <p:nvPr/>
        </p:nvSpPr>
        <p:spPr bwMode="auto">
          <a:xfrm>
            <a:off x="9274175" y="4332288"/>
            <a:ext cx="269875" cy="180975"/>
          </a:xfrm>
          <a:custGeom>
            <a:avLst/>
            <a:gdLst>
              <a:gd name="T0" fmla="*/ 0 w 269875"/>
              <a:gd name="T1" fmla="*/ 0 h 180339"/>
              <a:gd name="T2" fmla="*/ 9143 w 269875"/>
              <a:gd name="T3" fmla="*/ 167008 h 180339"/>
              <a:gd name="T4" fmla="*/ 9143 w 269875"/>
              <a:gd name="T5" fmla="*/ 174497 h 180339"/>
              <a:gd name="T6" fmla="*/ 14996 w 269875"/>
              <a:gd name="T7" fmla="*/ 179831 h 180339"/>
              <a:gd name="T8" fmla="*/ 22679 w 269875"/>
              <a:gd name="T9" fmla="*/ 179821 h 180339"/>
              <a:gd name="T10" fmla="*/ 192145 w 269875"/>
              <a:gd name="T11" fmla="*/ 170818 h 180339"/>
              <a:gd name="T12" fmla="*/ 125211 w 269875"/>
              <a:gd name="T13" fmla="*/ 111251 h 180339"/>
              <a:gd name="T14" fmla="*/ 127894 w 269875"/>
              <a:gd name="T15" fmla="*/ 106929 h 180339"/>
              <a:gd name="T16" fmla="*/ 131063 w 269875"/>
              <a:gd name="T17" fmla="*/ 102107 h 180339"/>
              <a:gd name="T18" fmla="*/ 135392 w 269875"/>
              <a:gd name="T19" fmla="*/ 97916 h 180339"/>
              <a:gd name="T20" fmla="*/ 142365 w 269875"/>
              <a:gd name="T21" fmla="*/ 90820 h 180339"/>
              <a:gd name="T22" fmla="*/ 184799 w 269875"/>
              <a:gd name="T23" fmla="*/ 64892 h 180339"/>
              <a:gd name="T24" fmla="*/ 262144 w 269875"/>
              <a:gd name="T25" fmla="*/ 57522 h 180339"/>
              <a:gd name="T26" fmla="*/ 260260 w 269875"/>
              <a:gd name="T27" fmla="*/ 55825 h 180339"/>
              <a:gd name="T28" fmla="*/ 63068 w 269875"/>
              <a:gd name="T29" fmla="*/ 55825 h 180339"/>
              <a:gd name="T30" fmla="*/ 0 w 269875"/>
              <a:gd name="T31" fmla="*/ 0 h 180339"/>
              <a:gd name="T32" fmla="*/ 262144 w 269875"/>
              <a:gd name="T33" fmla="*/ 57522 h 180339"/>
              <a:gd name="T34" fmla="*/ 233208 w 269875"/>
              <a:gd name="T35" fmla="*/ 57522 h 180339"/>
              <a:gd name="T36" fmla="*/ 245525 w 269875"/>
              <a:gd name="T37" fmla="*/ 58621 h 180339"/>
              <a:gd name="T38" fmla="*/ 257737 w 269875"/>
              <a:gd name="T39" fmla="*/ 60908 h 180339"/>
              <a:gd name="T40" fmla="*/ 269747 w 269875"/>
              <a:gd name="T41" fmla="*/ 64388 h 180339"/>
              <a:gd name="T42" fmla="*/ 267096 w 269875"/>
              <a:gd name="T43" fmla="*/ 61721 h 180339"/>
              <a:gd name="T44" fmla="*/ 264413 w 269875"/>
              <a:gd name="T45" fmla="*/ 59566 h 180339"/>
              <a:gd name="T46" fmla="*/ 262144 w 269875"/>
              <a:gd name="T47" fmla="*/ 57522 h 180339"/>
              <a:gd name="T48" fmla="*/ 164765 w 269875"/>
              <a:gd name="T49" fmla="*/ 18879 h 180339"/>
              <a:gd name="T50" fmla="*/ 116894 w 269875"/>
              <a:gd name="T51" fmla="*/ 25747 h 180339"/>
              <a:gd name="T52" fmla="*/ 72964 w 269875"/>
              <a:gd name="T53" fmla="*/ 47923 h 180339"/>
              <a:gd name="T54" fmla="*/ 63068 w 269875"/>
              <a:gd name="T55" fmla="*/ 55825 h 180339"/>
              <a:gd name="T56" fmla="*/ 260260 w 269875"/>
              <a:gd name="T57" fmla="*/ 55825 h 180339"/>
              <a:gd name="T58" fmla="*/ 224032 w 269875"/>
              <a:gd name="T59" fmla="*/ 32268 h 180339"/>
              <a:gd name="T60" fmla="*/ 176878 w 269875"/>
              <a:gd name="T61" fmla="*/ 19588 h 180339"/>
              <a:gd name="T62" fmla="*/ 164765 w 269875"/>
              <a:gd name="T63" fmla="*/ 18879 h 180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69875" h="180339">
                <a:moveTo>
                  <a:pt x="0" y="0"/>
                </a:moveTo>
                <a:lnTo>
                  <a:pt x="9143" y="167008"/>
                </a:lnTo>
                <a:lnTo>
                  <a:pt x="9143" y="174497"/>
                </a:lnTo>
                <a:lnTo>
                  <a:pt x="14996" y="179831"/>
                </a:lnTo>
                <a:lnTo>
                  <a:pt x="22679" y="179821"/>
                </a:lnTo>
                <a:lnTo>
                  <a:pt x="192145" y="170818"/>
                </a:lnTo>
                <a:lnTo>
                  <a:pt x="125211" y="111251"/>
                </a:lnTo>
                <a:lnTo>
                  <a:pt x="127894" y="106929"/>
                </a:lnTo>
                <a:lnTo>
                  <a:pt x="131063" y="102107"/>
                </a:lnTo>
                <a:lnTo>
                  <a:pt x="135392" y="97916"/>
                </a:lnTo>
                <a:lnTo>
                  <a:pt x="142365" y="90820"/>
                </a:lnTo>
                <a:lnTo>
                  <a:pt x="184799" y="64892"/>
                </a:lnTo>
                <a:lnTo>
                  <a:pt x="262144" y="57522"/>
                </a:lnTo>
                <a:lnTo>
                  <a:pt x="260260" y="55825"/>
                </a:lnTo>
                <a:lnTo>
                  <a:pt x="63068" y="55825"/>
                </a:lnTo>
                <a:lnTo>
                  <a:pt x="0" y="0"/>
                </a:lnTo>
                <a:close/>
              </a:path>
              <a:path w="269875" h="180339">
                <a:moveTo>
                  <a:pt x="262144" y="57522"/>
                </a:moveTo>
                <a:lnTo>
                  <a:pt x="233208" y="57522"/>
                </a:lnTo>
                <a:lnTo>
                  <a:pt x="245525" y="58621"/>
                </a:lnTo>
                <a:lnTo>
                  <a:pt x="257737" y="60908"/>
                </a:lnTo>
                <a:lnTo>
                  <a:pt x="269747" y="64388"/>
                </a:lnTo>
                <a:lnTo>
                  <a:pt x="267096" y="61721"/>
                </a:lnTo>
                <a:lnTo>
                  <a:pt x="264413" y="59566"/>
                </a:lnTo>
                <a:lnTo>
                  <a:pt x="262144" y="57522"/>
                </a:lnTo>
                <a:close/>
              </a:path>
              <a:path w="269875" h="180339">
                <a:moveTo>
                  <a:pt x="164765" y="18879"/>
                </a:moveTo>
                <a:lnTo>
                  <a:pt x="116894" y="25747"/>
                </a:lnTo>
                <a:lnTo>
                  <a:pt x="72964" y="47923"/>
                </a:lnTo>
                <a:lnTo>
                  <a:pt x="63068" y="55825"/>
                </a:lnTo>
                <a:lnTo>
                  <a:pt x="260260" y="55825"/>
                </a:lnTo>
                <a:lnTo>
                  <a:pt x="224032" y="32268"/>
                </a:lnTo>
                <a:lnTo>
                  <a:pt x="176878" y="19588"/>
                </a:lnTo>
                <a:lnTo>
                  <a:pt x="164765" y="18879"/>
                </a:lnTo>
                <a:close/>
              </a:path>
            </a:pathLst>
          </a:custGeom>
          <a:solidFill>
            <a:srgbClr val="037B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1310" name="object 46">
            <a:extLst>
              <a:ext uri="{FF2B5EF4-FFF2-40B4-BE49-F238E27FC236}">
                <a16:creationId xmlns:a16="http://schemas.microsoft.com/office/drawing/2014/main" id="{49899658-0BFE-41FD-A3D0-E5164BCBFA85}"/>
              </a:ext>
            </a:extLst>
          </p:cNvPr>
          <p:cNvSpPr>
            <a:spLocks/>
          </p:cNvSpPr>
          <p:nvPr/>
        </p:nvSpPr>
        <p:spPr bwMode="auto">
          <a:xfrm>
            <a:off x="9580563" y="4298950"/>
            <a:ext cx="298450" cy="327025"/>
          </a:xfrm>
          <a:custGeom>
            <a:avLst/>
            <a:gdLst>
              <a:gd name="T0" fmla="*/ 228870 w 298450"/>
              <a:gd name="T1" fmla="*/ 158487 h 326389"/>
              <a:gd name="T2" fmla="*/ 257260 w 298450"/>
              <a:gd name="T3" fmla="*/ 187885 h 326389"/>
              <a:gd name="T4" fmla="*/ 260548 w 298450"/>
              <a:gd name="T5" fmla="*/ 227187 h 326389"/>
              <a:gd name="T6" fmla="*/ 167373 w 298450"/>
              <a:gd name="T7" fmla="*/ 291333 h 326389"/>
              <a:gd name="T8" fmla="*/ 187338 w 298450"/>
              <a:gd name="T9" fmla="*/ 323492 h 326389"/>
              <a:gd name="T10" fmla="*/ 275891 w 298450"/>
              <a:gd name="T11" fmla="*/ 279545 h 326389"/>
              <a:gd name="T12" fmla="*/ 296435 w 298450"/>
              <a:gd name="T13" fmla="*/ 191871 h 326389"/>
              <a:gd name="T14" fmla="*/ 281512 w 298450"/>
              <a:gd name="T15" fmla="*/ 158746 h 326389"/>
              <a:gd name="T16" fmla="*/ 73030 w 298450"/>
              <a:gd name="T17" fmla="*/ 82732 h 326389"/>
              <a:gd name="T18" fmla="*/ 92450 w 298450"/>
              <a:gd name="T19" fmla="*/ 103652 h 326389"/>
              <a:gd name="T20" fmla="*/ 73962 w 298450"/>
              <a:gd name="T21" fmla="*/ 135311 h 326389"/>
              <a:gd name="T22" fmla="*/ 5344 w 298450"/>
              <a:gd name="T23" fmla="*/ 212585 h 326389"/>
              <a:gd name="T24" fmla="*/ 23651 w 298450"/>
              <a:gd name="T25" fmla="*/ 299539 h 326389"/>
              <a:gd name="T26" fmla="*/ 120025 w 298450"/>
              <a:gd name="T27" fmla="*/ 293738 h 326389"/>
              <a:gd name="T28" fmla="*/ 50808 w 298450"/>
              <a:gd name="T29" fmla="*/ 273534 h 326389"/>
              <a:gd name="T30" fmla="*/ 36675 w 298450"/>
              <a:gd name="T31" fmla="*/ 233737 h 326389"/>
              <a:gd name="T32" fmla="*/ 85351 w 298450"/>
              <a:gd name="T33" fmla="*/ 170057 h 326389"/>
              <a:gd name="T34" fmla="*/ 162856 w 298450"/>
              <a:gd name="T35" fmla="*/ 146274 h 326389"/>
              <a:gd name="T36" fmla="*/ 261861 w 298450"/>
              <a:gd name="T37" fmla="*/ 138534 h 326389"/>
              <a:gd name="T38" fmla="*/ 225407 w 298450"/>
              <a:gd name="T39" fmla="*/ 118109 h 326389"/>
              <a:gd name="T40" fmla="*/ 185935 w 298450"/>
              <a:gd name="T41" fmla="*/ 111251 h 326389"/>
              <a:gd name="T42" fmla="*/ 153960 w 298450"/>
              <a:gd name="T43" fmla="*/ 110565 h 326389"/>
              <a:gd name="T44" fmla="*/ 134456 w 298450"/>
              <a:gd name="T45" fmla="*/ 92811 h 326389"/>
              <a:gd name="T46" fmla="*/ 85351 w 298450"/>
              <a:gd name="T47" fmla="*/ 170057 h 326389"/>
              <a:gd name="T48" fmla="*/ 95948 w 298450"/>
              <a:gd name="T49" fmla="*/ 229054 h 326389"/>
              <a:gd name="T50" fmla="*/ 79072 w 298450"/>
              <a:gd name="T51" fmla="*/ 271997 h 326389"/>
              <a:gd name="T52" fmla="*/ 178754 w 298450"/>
              <a:gd name="T53" fmla="*/ 232866 h 326389"/>
              <a:gd name="T54" fmla="*/ 131610 w 298450"/>
              <a:gd name="T55" fmla="*/ 217418 h 326389"/>
              <a:gd name="T56" fmla="*/ 128973 w 298450"/>
              <a:gd name="T57" fmla="*/ 179795 h 326389"/>
              <a:gd name="T58" fmla="*/ 179077 w 298450"/>
              <a:gd name="T59" fmla="*/ 145922 h 326389"/>
              <a:gd name="T60" fmla="*/ 159421 w 298450"/>
              <a:gd name="T61" fmla="*/ 194386 h 326389"/>
              <a:gd name="T62" fmla="*/ 138051 w 298450"/>
              <a:gd name="T63" fmla="*/ 228849 h 326389"/>
              <a:gd name="T64" fmla="*/ 202134 w 298450"/>
              <a:gd name="T65" fmla="*/ 189789 h 326389"/>
              <a:gd name="T66" fmla="*/ 277189 w 298450"/>
              <a:gd name="T67" fmla="*/ 153698 h 326389"/>
              <a:gd name="T68" fmla="*/ 196085 w 298450"/>
              <a:gd name="T69" fmla="*/ 89285 h 326389"/>
              <a:gd name="T70" fmla="*/ 227449 w 298450"/>
              <a:gd name="T71" fmla="*/ 110108 h 326389"/>
              <a:gd name="T72" fmla="*/ 196085 w 298450"/>
              <a:gd name="T73" fmla="*/ 89285 h 326389"/>
              <a:gd name="T74" fmla="*/ 181957 w 298450"/>
              <a:gd name="T75" fmla="*/ 110720 h 326389"/>
              <a:gd name="T76" fmla="*/ 92429 w 298450"/>
              <a:gd name="T77" fmla="*/ 47001 h 326389"/>
              <a:gd name="T78" fmla="*/ 4945 w 298450"/>
              <a:gd name="T79" fmla="*/ 48404 h 326389"/>
              <a:gd name="T80" fmla="*/ 145032 w 298450"/>
              <a:gd name="T81" fmla="*/ 81551 h 326389"/>
              <a:gd name="T82" fmla="*/ 282313 w 298450"/>
              <a:gd name="T83" fmla="*/ 76449 h 326389"/>
              <a:gd name="T84" fmla="*/ 207336 w 298450"/>
              <a:gd name="T85" fmla="*/ 43922 h 326389"/>
              <a:gd name="T86" fmla="*/ 166042 w 298450"/>
              <a:gd name="T87" fmla="*/ 43142 h 326389"/>
              <a:gd name="T88" fmla="*/ 138265 w 298450"/>
              <a:gd name="T89" fmla="*/ 29108 h 326389"/>
              <a:gd name="T90" fmla="*/ 106687 w 298450"/>
              <a:gd name="T91" fmla="*/ 0 h 326389"/>
              <a:gd name="T92" fmla="*/ 232446 w 298450"/>
              <a:gd name="T93" fmla="*/ 43633 h 326389"/>
              <a:gd name="T94" fmla="*/ 289456 w 298450"/>
              <a:gd name="T95" fmla="*/ 43922 h 3263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98450" h="326389">
                <a:moveTo>
                  <a:pt x="277189" y="153698"/>
                </a:moveTo>
                <a:lnTo>
                  <a:pt x="219492" y="153698"/>
                </a:lnTo>
                <a:lnTo>
                  <a:pt x="228870" y="158487"/>
                </a:lnTo>
                <a:lnTo>
                  <a:pt x="242661" y="167793"/>
                </a:lnTo>
                <a:lnTo>
                  <a:pt x="251188" y="176999"/>
                </a:lnTo>
                <a:lnTo>
                  <a:pt x="257260" y="187885"/>
                </a:lnTo>
                <a:lnTo>
                  <a:pt x="260881" y="200653"/>
                </a:lnTo>
                <a:lnTo>
                  <a:pt x="262050" y="215514"/>
                </a:lnTo>
                <a:lnTo>
                  <a:pt x="260548" y="227187"/>
                </a:lnTo>
                <a:lnTo>
                  <a:pt x="229861" y="270916"/>
                </a:lnTo>
                <a:lnTo>
                  <a:pt x="182505" y="288842"/>
                </a:lnTo>
                <a:lnTo>
                  <a:pt x="167373" y="291333"/>
                </a:lnTo>
                <a:lnTo>
                  <a:pt x="156533" y="293781"/>
                </a:lnTo>
                <a:lnTo>
                  <a:pt x="169415" y="326135"/>
                </a:lnTo>
                <a:lnTo>
                  <a:pt x="187338" y="323492"/>
                </a:lnTo>
                <a:lnTo>
                  <a:pt x="200966" y="320730"/>
                </a:lnTo>
                <a:lnTo>
                  <a:pt x="237409" y="307985"/>
                </a:lnTo>
                <a:lnTo>
                  <a:pt x="275891" y="279545"/>
                </a:lnTo>
                <a:lnTo>
                  <a:pt x="295722" y="234398"/>
                </a:lnTo>
                <a:lnTo>
                  <a:pt x="298053" y="203988"/>
                </a:lnTo>
                <a:lnTo>
                  <a:pt x="296435" y="191871"/>
                </a:lnTo>
                <a:lnTo>
                  <a:pt x="293226" y="180346"/>
                </a:lnTo>
                <a:lnTo>
                  <a:pt x="288296" y="169332"/>
                </a:lnTo>
                <a:lnTo>
                  <a:pt x="281512" y="158746"/>
                </a:lnTo>
                <a:lnTo>
                  <a:pt x="277189" y="153698"/>
                </a:lnTo>
                <a:close/>
              </a:path>
              <a:path w="298450" h="326389">
                <a:moveTo>
                  <a:pt x="143922" y="82732"/>
                </a:moveTo>
                <a:lnTo>
                  <a:pt x="73030" y="82732"/>
                </a:lnTo>
                <a:lnTo>
                  <a:pt x="85226" y="84810"/>
                </a:lnTo>
                <a:lnTo>
                  <a:pt x="94078" y="91983"/>
                </a:lnTo>
                <a:lnTo>
                  <a:pt x="92450" y="103652"/>
                </a:lnTo>
                <a:lnTo>
                  <a:pt x="89235" y="116306"/>
                </a:lnTo>
                <a:lnTo>
                  <a:pt x="83592" y="130253"/>
                </a:lnTo>
                <a:lnTo>
                  <a:pt x="73962" y="135311"/>
                </a:lnTo>
                <a:lnTo>
                  <a:pt x="63749" y="141691"/>
                </a:lnTo>
                <a:lnTo>
                  <a:pt x="30204" y="169395"/>
                </a:lnTo>
                <a:lnTo>
                  <a:pt x="5344" y="212585"/>
                </a:lnTo>
                <a:lnTo>
                  <a:pt x="0" y="253409"/>
                </a:lnTo>
                <a:lnTo>
                  <a:pt x="2032" y="265112"/>
                </a:lnTo>
                <a:lnTo>
                  <a:pt x="23651" y="299539"/>
                </a:lnTo>
                <a:lnTo>
                  <a:pt x="62001" y="310122"/>
                </a:lnTo>
                <a:lnTo>
                  <a:pt x="74277" y="309334"/>
                </a:lnTo>
                <a:lnTo>
                  <a:pt x="120025" y="293738"/>
                </a:lnTo>
                <a:lnTo>
                  <a:pt x="145981" y="273600"/>
                </a:lnTo>
                <a:lnTo>
                  <a:pt x="66204" y="273600"/>
                </a:lnTo>
                <a:lnTo>
                  <a:pt x="50808" y="273534"/>
                </a:lnTo>
                <a:lnTo>
                  <a:pt x="42416" y="267390"/>
                </a:lnTo>
                <a:lnTo>
                  <a:pt x="37751" y="254676"/>
                </a:lnTo>
                <a:lnTo>
                  <a:pt x="36675" y="233737"/>
                </a:lnTo>
                <a:lnTo>
                  <a:pt x="39636" y="222168"/>
                </a:lnTo>
                <a:lnTo>
                  <a:pt x="61156" y="189332"/>
                </a:lnTo>
                <a:lnTo>
                  <a:pt x="85351" y="170057"/>
                </a:lnTo>
                <a:lnTo>
                  <a:pt x="128720" y="170057"/>
                </a:lnTo>
                <a:lnTo>
                  <a:pt x="128624" y="166332"/>
                </a:lnTo>
                <a:lnTo>
                  <a:pt x="162856" y="146274"/>
                </a:lnTo>
                <a:lnTo>
                  <a:pt x="176395" y="145922"/>
                </a:lnTo>
                <a:lnTo>
                  <a:pt x="269924" y="145922"/>
                </a:lnTo>
                <a:lnTo>
                  <a:pt x="261861" y="138534"/>
                </a:lnTo>
                <a:lnTo>
                  <a:pt x="248733" y="128745"/>
                </a:lnTo>
                <a:lnTo>
                  <a:pt x="237406" y="122800"/>
                </a:lnTo>
                <a:lnTo>
                  <a:pt x="225407" y="118109"/>
                </a:lnTo>
                <a:lnTo>
                  <a:pt x="226931" y="113288"/>
                </a:lnTo>
                <a:lnTo>
                  <a:pt x="227263" y="111251"/>
                </a:lnTo>
                <a:lnTo>
                  <a:pt x="185935" y="111251"/>
                </a:lnTo>
                <a:lnTo>
                  <a:pt x="181957" y="110720"/>
                </a:lnTo>
                <a:lnTo>
                  <a:pt x="166918" y="110720"/>
                </a:lnTo>
                <a:lnTo>
                  <a:pt x="153960" y="110565"/>
                </a:lnTo>
                <a:lnTo>
                  <a:pt x="141773" y="108853"/>
                </a:lnTo>
                <a:lnTo>
                  <a:pt x="130423" y="104244"/>
                </a:lnTo>
                <a:lnTo>
                  <a:pt x="134456" y="92811"/>
                </a:lnTo>
                <a:lnTo>
                  <a:pt x="143922" y="82732"/>
                </a:lnTo>
                <a:close/>
              </a:path>
              <a:path w="298450" h="326389">
                <a:moveTo>
                  <a:pt x="128720" y="170057"/>
                </a:moveTo>
                <a:lnTo>
                  <a:pt x="85351" y="170057"/>
                </a:lnTo>
                <a:lnTo>
                  <a:pt x="92456" y="176657"/>
                </a:lnTo>
                <a:lnTo>
                  <a:pt x="93000" y="190289"/>
                </a:lnTo>
                <a:lnTo>
                  <a:pt x="95948" y="229054"/>
                </a:lnTo>
                <a:lnTo>
                  <a:pt x="100445" y="264264"/>
                </a:lnTo>
                <a:lnTo>
                  <a:pt x="90217" y="268845"/>
                </a:lnTo>
                <a:lnTo>
                  <a:pt x="79072" y="271997"/>
                </a:lnTo>
                <a:lnTo>
                  <a:pt x="66204" y="273600"/>
                </a:lnTo>
                <a:lnTo>
                  <a:pt x="145981" y="273600"/>
                </a:lnTo>
                <a:lnTo>
                  <a:pt x="178754" y="232866"/>
                </a:lnTo>
                <a:lnTo>
                  <a:pt x="181050" y="229054"/>
                </a:lnTo>
                <a:lnTo>
                  <a:pt x="133075" y="229054"/>
                </a:lnTo>
                <a:lnTo>
                  <a:pt x="131610" y="217418"/>
                </a:lnTo>
                <a:lnTo>
                  <a:pt x="130449" y="205332"/>
                </a:lnTo>
                <a:lnTo>
                  <a:pt x="129575" y="192793"/>
                </a:lnTo>
                <a:lnTo>
                  <a:pt x="128973" y="179795"/>
                </a:lnTo>
                <a:lnTo>
                  <a:pt x="128720" y="170057"/>
                </a:lnTo>
                <a:close/>
              </a:path>
              <a:path w="298450" h="326389">
                <a:moveTo>
                  <a:pt x="269924" y="145922"/>
                </a:moveTo>
                <a:lnTo>
                  <a:pt x="179077" y="145922"/>
                </a:lnTo>
                <a:lnTo>
                  <a:pt x="179793" y="146745"/>
                </a:lnTo>
                <a:lnTo>
                  <a:pt x="175173" y="159242"/>
                </a:lnTo>
                <a:lnTo>
                  <a:pt x="159421" y="194386"/>
                </a:lnTo>
                <a:lnTo>
                  <a:pt x="147073" y="215514"/>
                </a:lnTo>
                <a:lnTo>
                  <a:pt x="142867" y="222372"/>
                </a:lnTo>
                <a:lnTo>
                  <a:pt x="138051" y="228849"/>
                </a:lnTo>
                <a:lnTo>
                  <a:pt x="133075" y="229054"/>
                </a:lnTo>
                <a:lnTo>
                  <a:pt x="181050" y="229054"/>
                </a:lnTo>
                <a:lnTo>
                  <a:pt x="202134" y="189789"/>
                </a:lnTo>
                <a:lnTo>
                  <a:pt x="213557" y="166042"/>
                </a:lnTo>
                <a:lnTo>
                  <a:pt x="219492" y="153698"/>
                </a:lnTo>
                <a:lnTo>
                  <a:pt x="277189" y="153698"/>
                </a:lnTo>
                <a:lnTo>
                  <a:pt x="272744" y="148507"/>
                </a:lnTo>
                <a:lnTo>
                  <a:pt x="269924" y="145922"/>
                </a:lnTo>
                <a:close/>
              </a:path>
              <a:path w="298450" h="326389">
                <a:moveTo>
                  <a:pt x="196085" y="89285"/>
                </a:moveTo>
                <a:lnTo>
                  <a:pt x="190233" y="111251"/>
                </a:lnTo>
                <a:lnTo>
                  <a:pt x="227263" y="111251"/>
                </a:lnTo>
                <a:lnTo>
                  <a:pt x="227449" y="110108"/>
                </a:lnTo>
                <a:lnTo>
                  <a:pt x="228607" y="105917"/>
                </a:lnTo>
                <a:lnTo>
                  <a:pt x="229931" y="97099"/>
                </a:lnTo>
                <a:lnTo>
                  <a:pt x="196085" y="89285"/>
                </a:lnTo>
                <a:close/>
              </a:path>
              <a:path w="298450" h="326389">
                <a:moveTo>
                  <a:pt x="181211" y="110621"/>
                </a:moveTo>
                <a:lnTo>
                  <a:pt x="166918" y="110720"/>
                </a:lnTo>
                <a:lnTo>
                  <a:pt x="181957" y="110720"/>
                </a:lnTo>
                <a:lnTo>
                  <a:pt x="181211" y="110621"/>
                </a:lnTo>
                <a:close/>
              </a:path>
              <a:path w="298450" h="326389">
                <a:moveTo>
                  <a:pt x="106687" y="0"/>
                </a:moveTo>
                <a:lnTo>
                  <a:pt x="92429" y="47001"/>
                </a:lnTo>
                <a:lnTo>
                  <a:pt x="49316" y="47624"/>
                </a:lnTo>
                <a:lnTo>
                  <a:pt x="13967" y="47624"/>
                </a:lnTo>
                <a:lnTo>
                  <a:pt x="4945" y="48404"/>
                </a:lnTo>
                <a:lnTo>
                  <a:pt x="4945" y="82926"/>
                </a:lnTo>
                <a:lnTo>
                  <a:pt x="143922" y="82732"/>
                </a:lnTo>
                <a:lnTo>
                  <a:pt x="145032" y="81551"/>
                </a:lnTo>
                <a:lnTo>
                  <a:pt x="214541" y="79766"/>
                </a:lnTo>
                <a:lnTo>
                  <a:pt x="250471" y="78284"/>
                </a:lnTo>
                <a:lnTo>
                  <a:pt x="282313" y="76449"/>
                </a:lnTo>
                <a:lnTo>
                  <a:pt x="291294" y="75254"/>
                </a:lnTo>
                <a:lnTo>
                  <a:pt x="289456" y="43922"/>
                </a:lnTo>
                <a:lnTo>
                  <a:pt x="207336" y="43922"/>
                </a:lnTo>
                <a:lnTo>
                  <a:pt x="194049" y="43845"/>
                </a:lnTo>
                <a:lnTo>
                  <a:pt x="180282" y="43592"/>
                </a:lnTo>
                <a:lnTo>
                  <a:pt x="166042" y="43142"/>
                </a:lnTo>
                <a:lnTo>
                  <a:pt x="151334" y="42476"/>
                </a:lnTo>
                <a:lnTo>
                  <a:pt x="136164" y="41572"/>
                </a:lnTo>
                <a:lnTo>
                  <a:pt x="138265" y="29108"/>
                </a:lnTo>
                <a:lnTo>
                  <a:pt x="140703" y="16632"/>
                </a:lnTo>
                <a:lnTo>
                  <a:pt x="141315" y="8266"/>
                </a:lnTo>
                <a:lnTo>
                  <a:pt x="106687" y="0"/>
                </a:lnTo>
                <a:close/>
              </a:path>
              <a:path w="298450" h="326389">
                <a:moveTo>
                  <a:pt x="289293" y="41147"/>
                </a:moveTo>
                <a:lnTo>
                  <a:pt x="255563" y="42890"/>
                </a:lnTo>
                <a:lnTo>
                  <a:pt x="232446" y="43633"/>
                </a:lnTo>
                <a:lnTo>
                  <a:pt x="220137" y="43845"/>
                </a:lnTo>
                <a:lnTo>
                  <a:pt x="207336" y="43922"/>
                </a:lnTo>
                <a:lnTo>
                  <a:pt x="289456" y="43922"/>
                </a:lnTo>
                <a:lnTo>
                  <a:pt x="289293" y="41147"/>
                </a:lnTo>
                <a:close/>
              </a:path>
            </a:pathLst>
          </a:custGeom>
          <a:solidFill>
            <a:srgbClr val="037B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1311" name="object 47">
            <a:extLst>
              <a:ext uri="{FF2B5EF4-FFF2-40B4-BE49-F238E27FC236}">
                <a16:creationId xmlns:a16="http://schemas.microsoft.com/office/drawing/2014/main" id="{6B59F164-E704-472F-896E-5D40B41570CB}"/>
              </a:ext>
            </a:extLst>
          </p:cNvPr>
          <p:cNvSpPr>
            <a:spLocks/>
          </p:cNvSpPr>
          <p:nvPr/>
        </p:nvSpPr>
        <p:spPr bwMode="auto">
          <a:xfrm>
            <a:off x="5776913" y="2139950"/>
            <a:ext cx="785812" cy="322263"/>
          </a:xfrm>
          <a:custGeom>
            <a:avLst/>
            <a:gdLst>
              <a:gd name="T0" fmla="*/ 285384 w 784859"/>
              <a:gd name="T1" fmla="*/ 0 h 323214"/>
              <a:gd name="T2" fmla="*/ 0 w 784859"/>
              <a:gd name="T3" fmla="*/ 150357 h 323214"/>
              <a:gd name="T4" fmla="*/ 0 w 784859"/>
              <a:gd name="T5" fmla="*/ 184525 h 323214"/>
              <a:gd name="T6" fmla="*/ 285384 w 784859"/>
              <a:gd name="T7" fmla="*/ 323087 h 323214"/>
              <a:gd name="T8" fmla="*/ 285384 w 784859"/>
              <a:gd name="T9" fmla="*/ 262249 h 323214"/>
              <a:gd name="T10" fmla="*/ 76718 w 784859"/>
              <a:gd name="T11" fmla="*/ 167243 h 323214"/>
              <a:gd name="T12" fmla="*/ 76718 w 784859"/>
              <a:gd name="T13" fmla="*/ 165994 h 323214"/>
              <a:gd name="T14" fmla="*/ 285384 w 784859"/>
              <a:gd name="T15" fmla="*/ 61600 h 323214"/>
              <a:gd name="T16" fmla="*/ 285384 w 784859"/>
              <a:gd name="T17" fmla="*/ 0 h 323214"/>
              <a:gd name="T18" fmla="*/ 499506 w 784859"/>
              <a:gd name="T19" fmla="*/ 0 h 323214"/>
              <a:gd name="T20" fmla="*/ 499506 w 784859"/>
              <a:gd name="T21" fmla="*/ 61600 h 323214"/>
              <a:gd name="T22" fmla="*/ 708416 w 784859"/>
              <a:gd name="T23" fmla="*/ 165994 h 323214"/>
              <a:gd name="T24" fmla="*/ 708416 w 784859"/>
              <a:gd name="T25" fmla="*/ 168158 h 323214"/>
              <a:gd name="T26" fmla="*/ 499506 w 784859"/>
              <a:gd name="T27" fmla="*/ 261731 h 323214"/>
              <a:gd name="T28" fmla="*/ 499506 w 784859"/>
              <a:gd name="T29" fmla="*/ 323087 h 323214"/>
              <a:gd name="T30" fmla="*/ 784859 w 784859"/>
              <a:gd name="T31" fmla="*/ 184525 h 323214"/>
              <a:gd name="T32" fmla="*/ 784859 w 784859"/>
              <a:gd name="T33" fmla="*/ 150357 h 323214"/>
              <a:gd name="T34" fmla="*/ 499506 w 784859"/>
              <a:gd name="T35" fmla="*/ 0 h 323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84859" h="323214">
                <a:moveTo>
                  <a:pt x="285384" y="0"/>
                </a:moveTo>
                <a:lnTo>
                  <a:pt x="0" y="150357"/>
                </a:lnTo>
                <a:lnTo>
                  <a:pt x="0" y="184525"/>
                </a:lnTo>
                <a:lnTo>
                  <a:pt x="285384" y="323087"/>
                </a:lnTo>
                <a:lnTo>
                  <a:pt x="285384" y="262249"/>
                </a:lnTo>
                <a:lnTo>
                  <a:pt x="76718" y="167243"/>
                </a:lnTo>
                <a:lnTo>
                  <a:pt x="76718" y="165994"/>
                </a:lnTo>
                <a:lnTo>
                  <a:pt x="285384" y="61600"/>
                </a:lnTo>
                <a:lnTo>
                  <a:pt x="285384" y="0"/>
                </a:lnTo>
                <a:close/>
              </a:path>
              <a:path w="784859" h="323214">
                <a:moveTo>
                  <a:pt x="499506" y="0"/>
                </a:moveTo>
                <a:lnTo>
                  <a:pt x="499506" y="61600"/>
                </a:lnTo>
                <a:lnTo>
                  <a:pt x="708416" y="165994"/>
                </a:lnTo>
                <a:lnTo>
                  <a:pt x="708416" y="168158"/>
                </a:lnTo>
                <a:lnTo>
                  <a:pt x="499506" y="261731"/>
                </a:lnTo>
                <a:lnTo>
                  <a:pt x="499506" y="323087"/>
                </a:lnTo>
                <a:lnTo>
                  <a:pt x="784859" y="184525"/>
                </a:lnTo>
                <a:lnTo>
                  <a:pt x="784859" y="150357"/>
                </a:lnTo>
                <a:lnTo>
                  <a:pt x="499506" y="0"/>
                </a:lnTo>
                <a:close/>
              </a:path>
            </a:pathLst>
          </a:custGeom>
          <a:solidFill>
            <a:srgbClr val="037B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object 2">
            <a:extLst>
              <a:ext uri="{FF2B5EF4-FFF2-40B4-BE49-F238E27FC236}">
                <a16:creationId xmlns:a16="http://schemas.microsoft.com/office/drawing/2014/main" id="{D877A957-C939-4843-95BE-65CED0ECC495}"/>
              </a:ext>
            </a:extLst>
          </p:cNvPr>
          <p:cNvSpPr>
            <a:spLocks/>
          </p:cNvSpPr>
          <p:nvPr/>
        </p:nvSpPr>
        <p:spPr bwMode="auto">
          <a:xfrm>
            <a:off x="1266825" y="252413"/>
            <a:ext cx="10679113" cy="958850"/>
          </a:xfrm>
          <a:custGeom>
            <a:avLst/>
            <a:gdLst>
              <a:gd name="T0" fmla="*/ 0 w 10678795"/>
              <a:gd name="T1" fmla="*/ 958595 h 958850"/>
              <a:gd name="T2" fmla="*/ 10678667 w 10678795"/>
              <a:gd name="T3" fmla="*/ 958595 h 958850"/>
              <a:gd name="T4" fmla="*/ 10678667 w 10678795"/>
              <a:gd name="T5" fmla="*/ 0 h 958850"/>
              <a:gd name="T6" fmla="*/ 0 w 10678795"/>
              <a:gd name="T7" fmla="*/ 0 h 958850"/>
              <a:gd name="T8" fmla="*/ 0 w 10678795"/>
              <a:gd name="T9" fmla="*/ 958595 h 958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78795" h="958850">
                <a:moveTo>
                  <a:pt x="0" y="958595"/>
                </a:moveTo>
                <a:lnTo>
                  <a:pt x="10678667" y="958595"/>
                </a:lnTo>
                <a:lnTo>
                  <a:pt x="10678667" y="0"/>
                </a:lnTo>
                <a:lnTo>
                  <a:pt x="0" y="0"/>
                </a:lnTo>
                <a:lnTo>
                  <a:pt x="0" y="958595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2291" name="object 3">
            <a:extLst>
              <a:ext uri="{FF2B5EF4-FFF2-40B4-BE49-F238E27FC236}">
                <a16:creationId xmlns:a16="http://schemas.microsoft.com/office/drawing/2014/main" id="{4BD46962-78DF-46D1-9D35-2C115311E9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3988" y="471488"/>
            <a:ext cx="2646362" cy="5937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292" name="object 4">
            <a:extLst>
              <a:ext uri="{FF2B5EF4-FFF2-40B4-BE49-F238E27FC236}">
                <a16:creationId xmlns:a16="http://schemas.microsoft.com/office/drawing/2014/main" id="{3B681907-59F1-44F4-A952-665137442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4588" y="3160713"/>
            <a:ext cx="2378075" cy="1936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293" name="object 5">
            <a:extLst>
              <a:ext uri="{FF2B5EF4-FFF2-40B4-BE49-F238E27FC236}">
                <a16:creationId xmlns:a16="http://schemas.microsoft.com/office/drawing/2014/main" id="{2C100642-273D-46EF-828E-9C63EA398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825" y="3479800"/>
            <a:ext cx="2919413" cy="16827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294" name="object 6">
            <a:extLst>
              <a:ext uri="{FF2B5EF4-FFF2-40B4-BE49-F238E27FC236}">
                <a16:creationId xmlns:a16="http://schemas.microsoft.com/office/drawing/2014/main" id="{863BD221-7B1C-4C36-ADDA-6C2C06F980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6188" y="3667125"/>
            <a:ext cx="2197100" cy="16827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295" name="object 7">
            <a:extLst>
              <a:ext uri="{FF2B5EF4-FFF2-40B4-BE49-F238E27FC236}">
                <a16:creationId xmlns:a16="http://schemas.microsoft.com/office/drawing/2014/main" id="{33DDAA4C-5FE3-4A8C-BD4B-608C5526A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5350" y="3157538"/>
            <a:ext cx="2897188" cy="195262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296" name="object 8">
            <a:extLst>
              <a:ext uri="{FF2B5EF4-FFF2-40B4-BE49-F238E27FC236}">
                <a16:creationId xmlns:a16="http://schemas.microsoft.com/office/drawing/2014/main" id="{E46A80B5-03BA-40C9-B131-EC240AEB78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6988" y="3479800"/>
            <a:ext cx="2081212" cy="13017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297" name="object 9">
            <a:extLst>
              <a:ext uri="{FF2B5EF4-FFF2-40B4-BE49-F238E27FC236}">
                <a16:creationId xmlns:a16="http://schemas.microsoft.com/office/drawing/2014/main" id="{565BD105-20EE-4B5C-986E-43DF1DF89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9988" y="3667125"/>
            <a:ext cx="2338387" cy="168275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298" name="object 10">
            <a:extLst>
              <a:ext uri="{FF2B5EF4-FFF2-40B4-BE49-F238E27FC236}">
                <a16:creationId xmlns:a16="http://schemas.microsoft.com/office/drawing/2014/main" id="{2F60216A-C060-4F26-8C08-F36D7D71AC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1575" y="3157538"/>
            <a:ext cx="2001838" cy="195262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299" name="object 11">
            <a:extLst>
              <a:ext uri="{FF2B5EF4-FFF2-40B4-BE49-F238E27FC236}">
                <a16:creationId xmlns:a16="http://schemas.microsoft.com/office/drawing/2014/main" id="{0182C739-D098-42CF-BCF2-DC7D1E10E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1550" y="3479800"/>
            <a:ext cx="2390775" cy="168275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300" name="object 12">
            <a:extLst>
              <a:ext uri="{FF2B5EF4-FFF2-40B4-BE49-F238E27FC236}">
                <a16:creationId xmlns:a16="http://schemas.microsoft.com/office/drawing/2014/main" id="{F94ED476-7C89-41F9-A9D9-3F9C4F89A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2025" y="3663950"/>
            <a:ext cx="2411413" cy="171450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301" name="object 13">
            <a:extLst>
              <a:ext uri="{FF2B5EF4-FFF2-40B4-BE49-F238E27FC236}">
                <a16:creationId xmlns:a16="http://schemas.microsoft.com/office/drawing/2014/main" id="{9B4AB601-2D4F-47A4-8171-EF0AB207FE23}"/>
              </a:ext>
            </a:extLst>
          </p:cNvPr>
          <p:cNvSpPr>
            <a:spLocks/>
          </p:cNvSpPr>
          <p:nvPr/>
        </p:nvSpPr>
        <p:spPr bwMode="auto">
          <a:xfrm>
            <a:off x="2674938" y="5842000"/>
            <a:ext cx="944562" cy="942975"/>
          </a:xfrm>
          <a:custGeom>
            <a:avLst/>
            <a:gdLst>
              <a:gd name="T0" fmla="*/ 283243 w 944879"/>
              <a:gd name="T1" fmla="*/ 847343 h 942340"/>
              <a:gd name="T2" fmla="*/ 354629 w 944879"/>
              <a:gd name="T3" fmla="*/ 871727 h 942340"/>
              <a:gd name="T4" fmla="*/ 376823 w 944879"/>
              <a:gd name="T5" fmla="*/ 920495 h 942340"/>
              <a:gd name="T6" fmla="*/ 561814 w 944879"/>
              <a:gd name="T7" fmla="*/ 929639 h 942340"/>
              <a:gd name="T8" fmla="*/ 601487 w 944879"/>
              <a:gd name="T9" fmla="*/ 871727 h 942340"/>
              <a:gd name="T10" fmla="*/ 660460 w 944879"/>
              <a:gd name="T11" fmla="*/ 847343 h 942340"/>
              <a:gd name="T12" fmla="*/ 240660 w 944879"/>
              <a:gd name="T13" fmla="*/ 563879 h 942340"/>
              <a:gd name="T14" fmla="*/ 99725 w 944879"/>
              <a:gd name="T15" fmla="*/ 658367 h 942340"/>
              <a:gd name="T16" fmla="*/ 97668 w 944879"/>
              <a:gd name="T17" fmla="*/ 704087 h 942340"/>
              <a:gd name="T18" fmla="*/ 86126 w 944879"/>
              <a:gd name="T19" fmla="*/ 749807 h 942340"/>
              <a:gd name="T20" fmla="*/ 141550 w 944879"/>
              <a:gd name="T21" fmla="*/ 804671 h 942340"/>
              <a:gd name="T22" fmla="*/ 206236 w 944879"/>
              <a:gd name="T23" fmla="*/ 862583 h 942340"/>
              <a:gd name="T24" fmla="*/ 250241 w 944879"/>
              <a:gd name="T25" fmla="*/ 829055 h 942340"/>
              <a:gd name="T26" fmla="*/ 822883 w 944879"/>
              <a:gd name="T27" fmla="*/ 783335 h 942340"/>
              <a:gd name="T28" fmla="*/ 863031 w 944879"/>
              <a:gd name="T29" fmla="*/ 740663 h 942340"/>
              <a:gd name="T30" fmla="*/ 412174 w 944879"/>
              <a:gd name="T31" fmla="*/ 713231 h 942340"/>
              <a:gd name="T32" fmla="*/ 271215 w 944879"/>
              <a:gd name="T33" fmla="*/ 618743 h 942340"/>
              <a:gd name="T34" fmla="*/ 767673 w 944879"/>
              <a:gd name="T35" fmla="*/ 835151 h 942340"/>
              <a:gd name="T36" fmla="*/ 731604 w 944879"/>
              <a:gd name="T37" fmla="*/ 862583 h 942340"/>
              <a:gd name="T38" fmla="*/ 861324 w 944879"/>
              <a:gd name="T39" fmla="*/ 222503 h 942340"/>
              <a:gd name="T40" fmla="*/ 619669 w 944879"/>
              <a:gd name="T41" fmla="*/ 271271 h 942340"/>
              <a:gd name="T42" fmla="*/ 720992 w 944879"/>
              <a:gd name="T43" fmla="*/ 472439 h 942340"/>
              <a:gd name="T44" fmla="*/ 684003 w 944879"/>
              <a:gd name="T45" fmla="*/ 603503 h 942340"/>
              <a:gd name="T46" fmla="*/ 587097 w 944879"/>
              <a:gd name="T47" fmla="*/ 691895 h 942340"/>
              <a:gd name="T48" fmla="*/ 837701 w 944879"/>
              <a:gd name="T49" fmla="*/ 707135 h 942340"/>
              <a:gd name="T50" fmla="*/ 859957 w 944879"/>
              <a:gd name="T51" fmla="*/ 627887 h 942340"/>
              <a:gd name="T52" fmla="*/ 940503 w 944879"/>
              <a:gd name="T53" fmla="*/ 551687 h 942340"/>
              <a:gd name="T54" fmla="*/ 942346 w 944879"/>
              <a:gd name="T55" fmla="*/ 490727 h 942340"/>
              <a:gd name="T56" fmla="*/ 943108 w 944879"/>
              <a:gd name="T57" fmla="*/ 435863 h 942340"/>
              <a:gd name="T58" fmla="*/ 926330 w 944879"/>
              <a:gd name="T59" fmla="*/ 377951 h 942340"/>
              <a:gd name="T60" fmla="*/ 853508 w 944879"/>
              <a:gd name="T61" fmla="*/ 307847 h 942340"/>
              <a:gd name="T62" fmla="*/ 834504 w 944879"/>
              <a:gd name="T63" fmla="*/ 249935 h 942340"/>
              <a:gd name="T64" fmla="*/ 890844 w 944879"/>
              <a:gd name="T65" fmla="*/ 566927 h 942340"/>
              <a:gd name="T66" fmla="*/ 202465 w 944879"/>
              <a:gd name="T67" fmla="*/ 82295 h 942340"/>
              <a:gd name="T68" fmla="*/ 119755 w 944879"/>
              <a:gd name="T69" fmla="*/ 161543 h 942340"/>
              <a:gd name="T70" fmla="*/ 79717 w 944879"/>
              <a:gd name="T71" fmla="*/ 207263 h 942340"/>
              <a:gd name="T72" fmla="*/ 113264 w 944879"/>
              <a:gd name="T73" fmla="*/ 249935 h 942340"/>
              <a:gd name="T74" fmla="*/ 71741 w 944879"/>
              <a:gd name="T75" fmla="*/ 368807 h 942340"/>
              <a:gd name="T76" fmla="*/ 3202 w 944879"/>
              <a:gd name="T77" fmla="*/ 384047 h 942340"/>
              <a:gd name="T78" fmla="*/ 2360 w 944879"/>
              <a:gd name="T79" fmla="*/ 454151 h 942340"/>
              <a:gd name="T80" fmla="*/ 1019 w 944879"/>
              <a:gd name="T81" fmla="*/ 515111 h 942340"/>
              <a:gd name="T82" fmla="*/ 18697 w 944879"/>
              <a:gd name="T83" fmla="*/ 566927 h 942340"/>
              <a:gd name="T84" fmla="*/ 223543 w 944879"/>
              <a:gd name="T85" fmla="*/ 472439 h 942340"/>
              <a:gd name="T86" fmla="*/ 295982 w 944879"/>
              <a:gd name="T87" fmla="*/ 295655 h 942340"/>
              <a:gd name="T88" fmla="*/ 861324 w 944879"/>
              <a:gd name="T89" fmla="*/ 222503 h 942340"/>
              <a:gd name="T90" fmla="*/ 838562 w 944879"/>
              <a:gd name="T91" fmla="*/ 176783 h 942340"/>
              <a:gd name="T92" fmla="*/ 792793 w 944879"/>
              <a:gd name="T93" fmla="*/ 134111 h 942340"/>
              <a:gd name="T94" fmla="*/ 238807 w 944879"/>
              <a:gd name="T95" fmla="*/ 103631 h 942340"/>
              <a:gd name="T96" fmla="*/ 399338 w 944879"/>
              <a:gd name="T97" fmla="*/ 0 h 942340"/>
              <a:gd name="T98" fmla="*/ 377710 w 944879"/>
              <a:gd name="T99" fmla="*/ 57911 h 942340"/>
              <a:gd name="T100" fmla="*/ 317479 w 944879"/>
              <a:gd name="T101" fmla="*/ 88391 h 942340"/>
              <a:gd name="T102" fmla="*/ 695250 w 944879"/>
              <a:gd name="T103" fmla="*/ 115823 h 942340"/>
              <a:gd name="T104" fmla="*/ 611646 w 944879"/>
              <a:gd name="T105" fmla="*/ 82295 h 942340"/>
              <a:gd name="T106" fmla="*/ 566462 w 944879"/>
              <a:gd name="T107" fmla="*/ 18287 h 942340"/>
              <a:gd name="T108" fmla="*/ 712351 w 944879"/>
              <a:gd name="T109" fmla="*/ 94487 h 942340"/>
              <a:gd name="T110" fmla="*/ 757333 w 944879"/>
              <a:gd name="T111" fmla="*/ 94487 h 942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944879" h="942340">
                <a:moveTo>
                  <a:pt x="773935" y="829055"/>
                </a:moveTo>
                <a:lnTo>
                  <a:pt x="250241" y="829055"/>
                </a:lnTo>
                <a:lnTo>
                  <a:pt x="261025" y="835151"/>
                </a:lnTo>
                <a:lnTo>
                  <a:pt x="272028" y="841247"/>
                </a:lnTo>
                <a:lnTo>
                  <a:pt x="283243" y="847343"/>
                </a:lnTo>
                <a:lnTo>
                  <a:pt x="294664" y="850391"/>
                </a:lnTo>
                <a:lnTo>
                  <a:pt x="306284" y="856487"/>
                </a:lnTo>
                <a:lnTo>
                  <a:pt x="318097" y="859535"/>
                </a:lnTo>
                <a:lnTo>
                  <a:pt x="330096" y="865631"/>
                </a:lnTo>
                <a:lnTo>
                  <a:pt x="354629" y="871727"/>
                </a:lnTo>
                <a:lnTo>
                  <a:pt x="367150" y="877823"/>
                </a:lnTo>
                <a:lnTo>
                  <a:pt x="379831" y="880871"/>
                </a:lnTo>
                <a:lnTo>
                  <a:pt x="379660" y="890015"/>
                </a:lnTo>
                <a:lnTo>
                  <a:pt x="378194" y="902207"/>
                </a:lnTo>
                <a:lnTo>
                  <a:pt x="376823" y="920495"/>
                </a:lnTo>
                <a:lnTo>
                  <a:pt x="380704" y="932687"/>
                </a:lnTo>
                <a:lnTo>
                  <a:pt x="388620" y="941831"/>
                </a:lnTo>
                <a:lnTo>
                  <a:pt x="545588" y="941831"/>
                </a:lnTo>
                <a:lnTo>
                  <a:pt x="555493" y="935735"/>
                </a:lnTo>
                <a:lnTo>
                  <a:pt x="561814" y="929639"/>
                </a:lnTo>
                <a:lnTo>
                  <a:pt x="564812" y="917447"/>
                </a:lnTo>
                <a:lnTo>
                  <a:pt x="564749" y="905255"/>
                </a:lnTo>
                <a:lnTo>
                  <a:pt x="563654" y="890015"/>
                </a:lnTo>
                <a:lnTo>
                  <a:pt x="563654" y="880871"/>
                </a:lnTo>
                <a:lnTo>
                  <a:pt x="601487" y="871727"/>
                </a:lnTo>
                <a:lnTo>
                  <a:pt x="613732" y="865631"/>
                </a:lnTo>
                <a:lnTo>
                  <a:pt x="625769" y="862583"/>
                </a:lnTo>
                <a:lnTo>
                  <a:pt x="637579" y="856487"/>
                </a:lnTo>
                <a:lnTo>
                  <a:pt x="649148" y="850391"/>
                </a:lnTo>
                <a:lnTo>
                  <a:pt x="660460" y="847343"/>
                </a:lnTo>
                <a:lnTo>
                  <a:pt x="671497" y="841247"/>
                </a:lnTo>
                <a:lnTo>
                  <a:pt x="682245" y="835151"/>
                </a:lnTo>
                <a:lnTo>
                  <a:pt x="767673" y="835151"/>
                </a:lnTo>
                <a:lnTo>
                  <a:pt x="773935" y="829055"/>
                </a:lnTo>
                <a:close/>
              </a:path>
              <a:path w="944879" h="942340">
                <a:moveTo>
                  <a:pt x="240660" y="563879"/>
                </a:moveTo>
                <a:lnTo>
                  <a:pt x="57680" y="563879"/>
                </a:lnTo>
                <a:lnTo>
                  <a:pt x="62654" y="576071"/>
                </a:lnTo>
                <a:lnTo>
                  <a:pt x="77983" y="612647"/>
                </a:lnTo>
                <a:lnTo>
                  <a:pt x="94122" y="646175"/>
                </a:lnTo>
                <a:lnTo>
                  <a:pt x="99725" y="658367"/>
                </a:lnTo>
                <a:lnTo>
                  <a:pt x="105456" y="667511"/>
                </a:lnTo>
                <a:lnTo>
                  <a:pt x="111324" y="679703"/>
                </a:lnTo>
                <a:lnTo>
                  <a:pt x="116482" y="688847"/>
                </a:lnTo>
                <a:lnTo>
                  <a:pt x="106759" y="697991"/>
                </a:lnTo>
                <a:lnTo>
                  <a:pt x="97668" y="704087"/>
                </a:lnTo>
                <a:lnTo>
                  <a:pt x="85539" y="716279"/>
                </a:lnTo>
                <a:lnTo>
                  <a:pt x="78318" y="722375"/>
                </a:lnTo>
                <a:lnTo>
                  <a:pt x="76009" y="731519"/>
                </a:lnTo>
                <a:lnTo>
                  <a:pt x="78611" y="740663"/>
                </a:lnTo>
                <a:lnTo>
                  <a:pt x="86126" y="749807"/>
                </a:lnTo>
                <a:lnTo>
                  <a:pt x="95776" y="758951"/>
                </a:lnTo>
                <a:lnTo>
                  <a:pt x="105214" y="768095"/>
                </a:lnTo>
                <a:lnTo>
                  <a:pt x="114477" y="777239"/>
                </a:lnTo>
                <a:lnTo>
                  <a:pt x="123597" y="786383"/>
                </a:lnTo>
                <a:lnTo>
                  <a:pt x="141550" y="804671"/>
                </a:lnTo>
                <a:lnTo>
                  <a:pt x="150451" y="810767"/>
                </a:lnTo>
                <a:lnTo>
                  <a:pt x="177269" y="838199"/>
                </a:lnTo>
                <a:lnTo>
                  <a:pt x="186362" y="847343"/>
                </a:lnTo>
                <a:lnTo>
                  <a:pt x="197063" y="856487"/>
                </a:lnTo>
                <a:lnTo>
                  <a:pt x="206236" y="862583"/>
                </a:lnTo>
                <a:lnTo>
                  <a:pt x="214767" y="862583"/>
                </a:lnTo>
                <a:lnTo>
                  <a:pt x="223546" y="856487"/>
                </a:lnTo>
                <a:lnTo>
                  <a:pt x="233826" y="844295"/>
                </a:lnTo>
                <a:lnTo>
                  <a:pt x="242151" y="835151"/>
                </a:lnTo>
                <a:lnTo>
                  <a:pt x="250241" y="829055"/>
                </a:lnTo>
                <a:lnTo>
                  <a:pt x="773935" y="829055"/>
                </a:lnTo>
                <a:lnTo>
                  <a:pt x="795658" y="807719"/>
                </a:lnTo>
                <a:lnTo>
                  <a:pt x="804833" y="798575"/>
                </a:lnTo>
                <a:lnTo>
                  <a:pt x="813912" y="789431"/>
                </a:lnTo>
                <a:lnTo>
                  <a:pt x="822883" y="783335"/>
                </a:lnTo>
                <a:lnTo>
                  <a:pt x="831735" y="774191"/>
                </a:lnTo>
                <a:lnTo>
                  <a:pt x="840457" y="765047"/>
                </a:lnTo>
                <a:lnTo>
                  <a:pt x="849037" y="758951"/>
                </a:lnTo>
                <a:lnTo>
                  <a:pt x="857719" y="749807"/>
                </a:lnTo>
                <a:lnTo>
                  <a:pt x="863031" y="740663"/>
                </a:lnTo>
                <a:lnTo>
                  <a:pt x="864142" y="731519"/>
                </a:lnTo>
                <a:lnTo>
                  <a:pt x="860220" y="722375"/>
                </a:lnTo>
                <a:lnTo>
                  <a:pt x="856959" y="719327"/>
                </a:lnTo>
                <a:lnTo>
                  <a:pt x="451775" y="719327"/>
                </a:lnTo>
                <a:lnTo>
                  <a:pt x="412174" y="713231"/>
                </a:lnTo>
                <a:lnTo>
                  <a:pt x="375010" y="701039"/>
                </a:lnTo>
                <a:lnTo>
                  <a:pt x="340773" y="682751"/>
                </a:lnTo>
                <a:lnTo>
                  <a:pt x="295982" y="646175"/>
                </a:lnTo>
                <a:lnTo>
                  <a:pt x="283048" y="633983"/>
                </a:lnTo>
                <a:lnTo>
                  <a:pt x="271215" y="618743"/>
                </a:lnTo>
                <a:lnTo>
                  <a:pt x="260543" y="603503"/>
                </a:lnTo>
                <a:lnTo>
                  <a:pt x="251095" y="585215"/>
                </a:lnTo>
                <a:lnTo>
                  <a:pt x="242933" y="569975"/>
                </a:lnTo>
                <a:lnTo>
                  <a:pt x="240660" y="563879"/>
                </a:lnTo>
                <a:close/>
              </a:path>
              <a:path w="944879" h="942340">
                <a:moveTo>
                  <a:pt x="767673" y="835151"/>
                </a:moveTo>
                <a:lnTo>
                  <a:pt x="696247" y="835151"/>
                </a:lnTo>
                <a:lnTo>
                  <a:pt x="705359" y="841247"/>
                </a:lnTo>
                <a:lnTo>
                  <a:pt x="714717" y="853439"/>
                </a:lnTo>
                <a:lnTo>
                  <a:pt x="723330" y="859535"/>
                </a:lnTo>
                <a:lnTo>
                  <a:pt x="731604" y="862583"/>
                </a:lnTo>
                <a:lnTo>
                  <a:pt x="739941" y="862583"/>
                </a:lnTo>
                <a:lnTo>
                  <a:pt x="748746" y="856487"/>
                </a:lnTo>
                <a:lnTo>
                  <a:pt x="758229" y="847343"/>
                </a:lnTo>
                <a:lnTo>
                  <a:pt x="767673" y="835151"/>
                </a:lnTo>
                <a:close/>
              </a:path>
              <a:path w="944879" h="942340">
                <a:moveTo>
                  <a:pt x="861324" y="222503"/>
                </a:moveTo>
                <a:lnTo>
                  <a:pt x="492880" y="222503"/>
                </a:lnTo>
                <a:lnTo>
                  <a:pt x="532452" y="228599"/>
                </a:lnTo>
                <a:lnTo>
                  <a:pt x="551357" y="234695"/>
                </a:lnTo>
                <a:lnTo>
                  <a:pt x="587097" y="249935"/>
                </a:lnTo>
                <a:lnTo>
                  <a:pt x="619669" y="271271"/>
                </a:lnTo>
                <a:lnTo>
                  <a:pt x="661507" y="307847"/>
                </a:lnTo>
                <a:lnTo>
                  <a:pt x="693447" y="356615"/>
                </a:lnTo>
                <a:lnTo>
                  <a:pt x="708422" y="393191"/>
                </a:lnTo>
                <a:lnTo>
                  <a:pt x="720175" y="451103"/>
                </a:lnTo>
                <a:lnTo>
                  <a:pt x="720992" y="472439"/>
                </a:lnTo>
                <a:lnTo>
                  <a:pt x="720175" y="490727"/>
                </a:lnTo>
                <a:lnTo>
                  <a:pt x="713829" y="530351"/>
                </a:lnTo>
                <a:lnTo>
                  <a:pt x="701607" y="569975"/>
                </a:lnTo>
                <a:lnTo>
                  <a:pt x="693447" y="585215"/>
                </a:lnTo>
                <a:lnTo>
                  <a:pt x="684003" y="603503"/>
                </a:lnTo>
                <a:lnTo>
                  <a:pt x="673335" y="618743"/>
                </a:lnTo>
                <a:lnTo>
                  <a:pt x="661507" y="633983"/>
                </a:lnTo>
                <a:lnTo>
                  <a:pt x="648579" y="646175"/>
                </a:lnTo>
                <a:lnTo>
                  <a:pt x="634612" y="661415"/>
                </a:lnTo>
                <a:lnTo>
                  <a:pt x="587097" y="691895"/>
                </a:lnTo>
                <a:lnTo>
                  <a:pt x="551357" y="707135"/>
                </a:lnTo>
                <a:lnTo>
                  <a:pt x="492880" y="719327"/>
                </a:lnTo>
                <a:lnTo>
                  <a:pt x="856959" y="719327"/>
                </a:lnTo>
                <a:lnTo>
                  <a:pt x="850436" y="713231"/>
                </a:lnTo>
                <a:lnTo>
                  <a:pt x="837701" y="707135"/>
                </a:lnTo>
                <a:lnTo>
                  <a:pt x="828797" y="697991"/>
                </a:lnTo>
                <a:lnTo>
                  <a:pt x="834467" y="685799"/>
                </a:lnTo>
                <a:lnTo>
                  <a:pt x="839985" y="673607"/>
                </a:lnTo>
                <a:lnTo>
                  <a:pt x="845322" y="664463"/>
                </a:lnTo>
                <a:lnTo>
                  <a:pt x="859957" y="627887"/>
                </a:lnTo>
                <a:lnTo>
                  <a:pt x="871921" y="591311"/>
                </a:lnTo>
                <a:lnTo>
                  <a:pt x="878027" y="566927"/>
                </a:lnTo>
                <a:lnTo>
                  <a:pt x="931455" y="566927"/>
                </a:lnTo>
                <a:lnTo>
                  <a:pt x="935652" y="563879"/>
                </a:lnTo>
                <a:lnTo>
                  <a:pt x="940503" y="551687"/>
                </a:lnTo>
                <a:lnTo>
                  <a:pt x="943218" y="539495"/>
                </a:lnTo>
                <a:lnTo>
                  <a:pt x="944278" y="527303"/>
                </a:lnTo>
                <a:lnTo>
                  <a:pt x="944165" y="515111"/>
                </a:lnTo>
                <a:lnTo>
                  <a:pt x="943361" y="502919"/>
                </a:lnTo>
                <a:lnTo>
                  <a:pt x="942346" y="490727"/>
                </a:lnTo>
                <a:lnTo>
                  <a:pt x="941603" y="478535"/>
                </a:lnTo>
                <a:lnTo>
                  <a:pt x="941484" y="472439"/>
                </a:lnTo>
                <a:lnTo>
                  <a:pt x="942778" y="460247"/>
                </a:lnTo>
                <a:lnTo>
                  <a:pt x="943007" y="448055"/>
                </a:lnTo>
                <a:lnTo>
                  <a:pt x="943108" y="435863"/>
                </a:lnTo>
                <a:lnTo>
                  <a:pt x="944014" y="420623"/>
                </a:lnTo>
                <a:lnTo>
                  <a:pt x="944643" y="402335"/>
                </a:lnTo>
                <a:lnTo>
                  <a:pt x="942076" y="390143"/>
                </a:lnTo>
                <a:lnTo>
                  <a:pt x="936057" y="380999"/>
                </a:lnTo>
                <a:lnTo>
                  <a:pt x="926330" y="377951"/>
                </a:lnTo>
                <a:lnTo>
                  <a:pt x="886392" y="377951"/>
                </a:lnTo>
                <a:lnTo>
                  <a:pt x="880844" y="368807"/>
                </a:lnTo>
                <a:lnTo>
                  <a:pt x="875352" y="356615"/>
                </a:lnTo>
                <a:lnTo>
                  <a:pt x="858993" y="320039"/>
                </a:lnTo>
                <a:lnTo>
                  <a:pt x="853508" y="307847"/>
                </a:lnTo>
                <a:lnTo>
                  <a:pt x="847973" y="298703"/>
                </a:lnTo>
                <a:lnTo>
                  <a:pt x="842365" y="286511"/>
                </a:lnTo>
                <a:lnTo>
                  <a:pt x="836664" y="274319"/>
                </a:lnTo>
                <a:lnTo>
                  <a:pt x="830848" y="265175"/>
                </a:lnTo>
                <a:lnTo>
                  <a:pt x="834504" y="249935"/>
                </a:lnTo>
                <a:lnTo>
                  <a:pt x="842662" y="237743"/>
                </a:lnTo>
                <a:lnTo>
                  <a:pt x="852241" y="231647"/>
                </a:lnTo>
                <a:lnTo>
                  <a:pt x="861324" y="222503"/>
                </a:lnTo>
                <a:close/>
              </a:path>
              <a:path w="944879" h="942340">
                <a:moveTo>
                  <a:pt x="931455" y="566927"/>
                </a:moveTo>
                <a:lnTo>
                  <a:pt x="890844" y="566927"/>
                </a:lnTo>
                <a:lnTo>
                  <a:pt x="903934" y="569975"/>
                </a:lnTo>
                <a:lnTo>
                  <a:pt x="927258" y="569975"/>
                </a:lnTo>
                <a:lnTo>
                  <a:pt x="931455" y="566927"/>
                </a:lnTo>
                <a:close/>
              </a:path>
              <a:path w="944879" h="942340">
                <a:moveTo>
                  <a:pt x="211161" y="79247"/>
                </a:moveTo>
                <a:lnTo>
                  <a:pt x="202465" y="82295"/>
                </a:lnTo>
                <a:lnTo>
                  <a:pt x="193087" y="88391"/>
                </a:lnTo>
                <a:lnTo>
                  <a:pt x="183777" y="100583"/>
                </a:lnTo>
                <a:lnTo>
                  <a:pt x="174519" y="109727"/>
                </a:lnTo>
                <a:lnTo>
                  <a:pt x="128816" y="155447"/>
                </a:lnTo>
                <a:lnTo>
                  <a:pt x="119755" y="161543"/>
                </a:lnTo>
                <a:lnTo>
                  <a:pt x="110707" y="170687"/>
                </a:lnTo>
                <a:lnTo>
                  <a:pt x="101667" y="176783"/>
                </a:lnTo>
                <a:lnTo>
                  <a:pt x="89954" y="188975"/>
                </a:lnTo>
                <a:lnTo>
                  <a:pt x="82759" y="198119"/>
                </a:lnTo>
                <a:lnTo>
                  <a:pt x="79717" y="207263"/>
                </a:lnTo>
                <a:lnTo>
                  <a:pt x="80465" y="216407"/>
                </a:lnTo>
                <a:lnTo>
                  <a:pt x="84636" y="222503"/>
                </a:lnTo>
                <a:lnTo>
                  <a:pt x="91868" y="231647"/>
                </a:lnTo>
                <a:lnTo>
                  <a:pt x="103605" y="240791"/>
                </a:lnTo>
                <a:lnTo>
                  <a:pt x="113264" y="249935"/>
                </a:lnTo>
                <a:lnTo>
                  <a:pt x="108868" y="262127"/>
                </a:lnTo>
                <a:lnTo>
                  <a:pt x="104373" y="271271"/>
                </a:lnTo>
                <a:lnTo>
                  <a:pt x="95315" y="295655"/>
                </a:lnTo>
                <a:lnTo>
                  <a:pt x="82421" y="332231"/>
                </a:lnTo>
                <a:lnTo>
                  <a:pt x="71741" y="368807"/>
                </a:lnTo>
                <a:lnTo>
                  <a:pt x="59059" y="374903"/>
                </a:lnTo>
                <a:lnTo>
                  <a:pt x="36456" y="374903"/>
                </a:lnTo>
                <a:lnTo>
                  <a:pt x="28340" y="377951"/>
                </a:lnTo>
                <a:lnTo>
                  <a:pt x="10795" y="377951"/>
                </a:lnTo>
                <a:lnTo>
                  <a:pt x="3202" y="384047"/>
                </a:lnTo>
                <a:lnTo>
                  <a:pt x="335" y="399287"/>
                </a:lnTo>
                <a:lnTo>
                  <a:pt x="1093" y="414527"/>
                </a:lnTo>
                <a:lnTo>
                  <a:pt x="1684" y="426719"/>
                </a:lnTo>
                <a:lnTo>
                  <a:pt x="2107" y="441959"/>
                </a:lnTo>
                <a:lnTo>
                  <a:pt x="2360" y="454151"/>
                </a:lnTo>
                <a:lnTo>
                  <a:pt x="2442" y="466343"/>
                </a:lnTo>
                <a:lnTo>
                  <a:pt x="2350" y="478535"/>
                </a:lnTo>
                <a:lnTo>
                  <a:pt x="2084" y="490727"/>
                </a:lnTo>
                <a:lnTo>
                  <a:pt x="1641" y="502919"/>
                </a:lnTo>
                <a:lnTo>
                  <a:pt x="1019" y="515111"/>
                </a:lnTo>
                <a:lnTo>
                  <a:pt x="217" y="524255"/>
                </a:lnTo>
                <a:lnTo>
                  <a:pt x="0" y="542543"/>
                </a:lnTo>
                <a:lnTo>
                  <a:pt x="3096" y="554735"/>
                </a:lnTo>
                <a:lnTo>
                  <a:pt x="9372" y="563879"/>
                </a:lnTo>
                <a:lnTo>
                  <a:pt x="18697" y="566927"/>
                </a:lnTo>
                <a:lnTo>
                  <a:pt x="30937" y="566927"/>
                </a:lnTo>
                <a:lnTo>
                  <a:pt x="45996" y="563879"/>
                </a:lnTo>
                <a:lnTo>
                  <a:pt x="240660" y="563879"/>
                </a:lnTo>
                <a:lnTo>
                  <a:pt x="226768" y="512063"/>
                </a:lnTo>
                <a:lnTo>
                  <a:pt x="223543" y="472439"/>
                </a:lnTo>
                <a:lnTo>
                  <a:pt x="224359" y="451103"/>
                </a:lnTo>
                <a:lnTo>
                  <a:pt x="230707" y="411479"/>
                </a:lnTo>
                <a:lnTo>
                  <a:pt x="242933" y="374903"/>
                </a:lnTo>
                <a:lnTo>
                  <a:pt x="260543" y="338327"/>
                </a:lnTo>
                <a:lnTo>
                  <a:pt x="295982" y="295655"/>
                </a:lnTo>
                <a:lnTo>
                  <a:pt x="340773" y="259079"/>
                </a:lnTo>
                <a:lnTo>
                  <a:pt x="375010" y="240791"/>
                </a:lnTo>
                <a:lnTo>
                  <a:pt x="412174" y="228599"/>
                </a:lnTo>
                <a:lnTo>
                  <a:pt x="451775" y="222503"/>
                </a:lnTo>
                <a:lnTo>
                  <a:pt x="861324" y="222503"/>
                </a:lnTo>
                <a:lnTo>
                  <a:pt x="865781" y="213359"/>
                </a:lnTo>
                <a:lnTo>
                  <a:pt x="865044" y="204215"/>
                </a:lnTo>
                <a:lnTo>
                  <a:pt x="858543" y="195071"/>
                </a:lnTo>
                <a:lnTo>
                  <a:pt x="848423" y="185927"/>
                </a:lnTo>
                <a:lnTo>
                  <a:pt x="838562" y="176783"/>
                </a:lnTo>
                <a:lnTo>
                  <a:pt x="828951" y="167639"/>
                </a:lnTo>
                <a:lnTo>
                  <a:pt x="819579" y="161543"/>
                </a:lnTo>
                <a:lnTo>
                  <a:pt x="810435" y="152399"/>
                </a:lnTo>
                <a:lnTo>
                  <a:pt x="801510" y="143255"/>
                </a:lnTo>
                <a:lnTo>
                  <a:pt x="792793" y="134111"/>
                </a:lnTo>
                <a:lnTo>
                  <a:pt x="784275" y="124967"/>
                </a:lnTo>
                <a:lnTo>
                  <a:pt x="775944" y="115823"/>
                </a:lnTo>
                <a:lnTo>
                  <a:pt x="260776" y="115823"/>
                </a:lnTo>
                <a:lnTo>
                  <a:pt x="248189" y="109727"/>
                </a:lnTo>
                <a:lnTo>
                  <a:pt x="238807" y="103631"/>
                </a:lnTo>
                <a:lnTo>
                  <a:pt x="230041" y="94487"/>
                </a:lnTo>
                <a:lnTo>
                  <a:pt x="220059" y="85343"/>
                </a:lnTo>
                <a:lnTo>
                  <a:pt x="211161" y="79247"/>
                </a:lnTo>
                <a:close/>
              </a:path>
              <a:path w="944879" h="942340">
                <a:moveTo>
                  <a:pt x="554836" y="0"/>
                </a:moveTo>
                <a:lnTo>
                  <a:pt x="399338" y="0"/>
                </a:lnTo>
                <a:lnTo>
                  <a:pt x="386752" y="6095"/>
                </a:lnTo>
                <a:lnTo>
                  <a:pt x="379040" y="15239"/>
                </a:lnTo>
                <a:lnTo>
                  <a:pt x="375340" y="27431"/>
                </a:lnTo>
                <a:lnTo>
                  <a:pt x="377024" y="45719"/>
                </a:lnTo>
                <a:lnTo>
                  <a:pt x="377710" y="57911"/>
                </a:lnTo>
                <a:lnTo>
                  <a:pt x="377847" y="67055"/>
                </a:lnTo>
                <a:lnTo>
                  <a:pt x="353496" y="73151"/>
                </a:lnTo>
                <a:lnTo>
                  <a:pt x="341393" y="79247"/>
                </a:lnTo>
                <a:lnTo>
                  <a:pt x="329377" y="82295"/>
                </a:lnTo>
                <a:lnTo>
                  <a:pt x="317479" y="88391"/>
                </a:lnTo>
                <a:lnTo>
                  <a:pt x="305727" y="91439"/>
                </a:lnTo>
                <a:lnTo>
                  <a:pt x="282782" y="103631"/>
                </a:lnTo>
                <a:lnTo>
                  <a:pt x="271647" y="109727"/>
                </a:lnTo>
                <a:lnTo>
                  <a:pt x="260776" y="115823"/>
                </a:lnTo>
                <a:lnTo>
                  <a:pt x="695250" y="115823"/>
                </a:lnTo>
                <a:lnTo>
                  <a:pt x="683141" y="109727"/>
                </a:lnTo>
                <a:lnTo>
                  <a:pt x="671131" y="106679"/>
                </a:lnTo>
                <a:lnTo>
                  <a:pt x="647304" y="94487"/>
                </a:lnTo>
                <a:lnTo>
                  <a:pt x="623557" y="88391"/>
                </a:lnTo>
                <a:lnTo>
                  <a:pt x="611646" y="82295"/>
                </a:lnTo>
                <a:lnTo>
                  <a:pt x="575446" y="73151"/>
                </a:lnTo>
                <a:lnTo>
                  <a:pt x="568419" y="60959"/>
                </a:lnTo>
                <a:lnTo>
                  <a:pt x="565605" y="51815"/>
                </a:lnTo>
                <a:lnTo>
                  <a:pt x="567706" y="30479"/>
                </a:lnTo>
                <a:lnTo>
                  <a:pt x="566462" y="18287"/>
                </a:lnTo>
                <a:lnTo>
                  <a:pt x="562097" y="6095"/>
                </a:lnTo>
                <a:lnTo>
                  <a:pt x="554836" y="0"/>
                </a:lnTo>
                <a:close/>
              </a:path>
              <a:path w="944879" h="942340">
                <a:moveTo>
                  <a:pt x="729316" y="82295"/>
                </a:moveTo>
                <a:lnTo>
                  <a:pt x="720735" y="85343"/>
                </a:lnTo>
                <a:lnTo>
                  <a:pt x="712351" y="94487"/>
                </a:lnTo>
                <a:lnTo>
                  <a:pt x="702850" y="106679"/>
                </a:lnTo>
                <a:lnTo>
                  <a:pt x="695250" y="115823"/>
                </a:lnTo>
                <a:lnTo>
                  <a:pt x="775944" y="115823"/>
                </a:lnTo>
                <a:lnTo>
                  <a:pt x="767792" y="106679"/>
                </a:lnTo>
                <a:lnTo>
                  <a:pt x="757333" y="94487"/>
                </a:lnTo>
                <a:lnTo>
                  <a:pt x="747506" y="88391"/>
                </a:lnTo>
                <a:lnTo>
                  <a:pt x="738203" y="85343"/>
                </a:lnTo>
                <a:lnTo>
                  <a:pt x="729316" y="82295"/>
                </a:lnTo>
                <a:close/>
              </a:path>
            </a:pathLst>
          </a:custGeom>
          <a:solidFill>
            <a:srgbClr val="FDFD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2302" name="object 14">
            <a:extLst>
              <a:ext uri="{FF2B5EF4-FFF2-40B4-BE49-F238E27FC236}">
                <a16:creationId xmlns:a16="http://schemas.microsoft.com/office/drawing/2014/main" id="{CC5FCA85-0484-425A-A3D6-35613B63D2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0313" y="5797550"/>
            <a:ext cx="2233612" cy="168275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303" name="object 15">
            <a:extLst>
              <a:ext uri="{FF2B5EF4-FFF2-40B4-BE49-F238E27FC236}">
                <a16:creationId xmlns:a16="http://schemas.microsoft.com/office/drawing/2014/main" id="{22F0B2A3-17B9-4044-91A1-DBF34C9CE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988" y="5983288"/>
            <a:ext cx="2859087" cy="171450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304" name="object 16">
            <a:extLst>
              <a:ext uri="{FF2B5EF4-FFF2-40B4-BE49-F238E27FC236}">
                <a16:creationId xmlns:a16="http://schemas.microsoft.com/office/drawing/2014/main" id="{5AF87B79-6CA9-4D05-80DA-923515C48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8563" y="5476875"/>
            <a:ext cx="2281237" cy="149225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305" name="object 17">
            <a:extLst>
              <a:ext uri="{FF2B5EF4-FFF2-40B4-BE49-F238E27FC236}">
                <a16:creationId xmlns:a16="http://schemas.microsoft.com/office/drawing/2014/main" id="{D184D958-27FA-43B9-8222-C66701697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5063" y="5797550"/>
            <a:ext cx="2401887" cy="168275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306" name="object 18">
            <a:extLst>
              <a:ext uri="{FF2B5EF4-FFF2-40B4-BE49-F238E27FC236}">
                <a16:creationId xmlns:a16="http://schemas.microsoft.com/office/drawing/2014/main" id="{DA0FD8FE-20C8-4560-9151-DD748A4385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5988" y="5984875"/>
            <a:ext cx="2200275" cy="168275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307" name="object 19">
            <a:extLst>
              <a:ext uri="{FF2B5EF4-FFF2-40B4-BE49-F238E27FC236}">
                <a16:creationId xmlns:a16="http://schemas.microsoft.com/office/drawing/2014/main" id="{C811631B-D7D5-46A8-8610-B391677462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1663" y="6059488"/>
            <a:ext cx="46037" cy="11112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308" name="object 20">
            <a:extLst>
              <a:ext uri="{FF2B5EF4-FFF2-40B4-BE49-F238E27FC236}">
                <a16:creationId xmlns:a16="http://schemas.microsoft.com/office/drawing/2014/main" id="{627F2EF2-0578-4678-AE06-D263DD7B6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3100" y="5984875"/>
            <a:ext cx="541338" cy="169863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309" name="object 21">
            <a:extLst>
              <a:ext uri="{FF2B5EF4-FFF2-40B4-BE49-F238E27FC236}">
                <a16:creationId xmlns:a16="http://schemas.microsoft.com/office/drawing/2014/main" id="{3947FF2E-2274-4684-A503-2F74C27399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6988" y="5476875"/>
            <a:ext cx="2089150" cy="149225"/>
          </a:xfrm>
          <a:prstGeom prst="rect">
            <a:avLst/>
          </a:prstGeom>
          <a:blipFill dpi="0" rotWithShape="1">
            <a:blip r:embed="rId2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310" name="object 22">
            <a:extLst>
              <a:ext uri="{FF2B5EF4-FFF2-40B4-BE49-F238E27FC236}">
                <a16:creationId xmlns:a16="http://schemas.microsoft.com/office/drawing/2014/main" id="{E9C78F15-8D55-42DD-9107-1B0BDD517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4650" y="5481638"/>
            <a:ext cx="403225" cy="160337"/>
          </a:xfrm>
          <a:prstGeom prst="rect">
            <a:avLst/>
          </a:prstGeom>
          <a:blipFill dpi="0" rotWithShape="1">
            <a:blip r:embed="rId2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311" name="object 23">
            <a:extLst>
              <a:ext uri="{FF2B5EF4-FFF2-40B4-BE49-F238E27FC236}">
                <a16:creationId xmlns:a16="http://schemas.microsoft.com/office/drawing/2014/main" id="{FED55FAD-CE1D-4DD7-9105-5F3F915A4F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9313" y="5476875"/>
            <a:ext cx="576262" cy="149225"/>
          </a:xfrm>
          <a:prstGeom prst="rect">
            <a:avLst/>
          </a:prstGeom>
          <a:blipFill dpi="0" rotWithShape="1">
            <a:blip r:embed="rId2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312" name="object 24">
            <a:extLst>
              <a:ext uri="{FF2B5EF4-FFF2-40B4-BE49-F238E27FC236}">
                <a16:creationId xmlns:a16="http://schemas.microsoft.com/office/drawing/2014/main" id="{4149C1B6-391A-4E7B-9AB5-DDA8C28ADF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3900" y="5795963"/>
            <a:ext cx="2890838" cy="152400"/>
          </a:xfrm>
          <a:prstGeom prst="rect">
            <a:avLst/>
          </a:prstGeom>
          <a:blipFill dpi="0" rotWithShape="1">
            <a:blip r:embed="rId2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313" name="object 25">
            <a:extLst>
              <a:ext uri="{FF2B5EF4-FFF2-40B4-BE49-F238E27FC236}">
                <a16:creationId xmlns:a16="http://schemas.microsoft.com/office/drawing/2014/main" id="{42771977-AFF7-4DAC-BBE8-6E7E68907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0150" y="6024563"/>
            <a:ext cx="328613" cy="130175"/>
          </a:xfrm>
          <a:prstGeom prst="rect">
            <a:avLst/>
          </a:prstGeom>
          <a:blipFill dpi="0" rotWithShape="1">
            <a:blip r:embed="rId2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314" name="object 26">
            <a:extLst>
              <a:ext uri="{FF2B5EF4-FFF2-40B4-BE49-F238E27FC236}">
                <a16:creationId xmlns:a16="http://schemas.microsoft.com/office/drawing/2014/main" id="{8AADCCD8-02B4-4DA4-8364-90971BA60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61463" y="6059488"/>
            <a:ext cx="46037" cy="11112"/>
          </a:xfrm>
          <a:prstGeom prst="rect">
            <a:avLst/>
          </a:prstGeom>
          <a:blipFill dpi="0" rotWithShape="1">
            <a:blip r:embed="rId2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315" name="object 27">
            <a:extLst>
              <a:ext uri="{FF2B5EF4-FFF2-40B4-BE49-F238E27FC236}">
                <a16:creationId xmlns:a16="http://schemas.microsoft.com/office/drawing/2014/main" id="{C81B8390-C4F9-40CB-B397-1FDF721EB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3375" y="6000750"/>
            <a:ext cx="147638" cy="114300"/>
          </a:xfrm>
          <a:prstGeom prst="rect">
            <a:avLst/>
          </a:prstGeom>
          <a:blipFill dpi="0" rotWithShape="1">
            <a:blip r:embed="rId2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316" name="object 28">
            <a:extLst>
              <a:ext uri="{FF2B5EF4-FFF2-40B4-BE49-F238E27FC236}">
                <a16:creationId xmlns:a16="http://schemas.microsoft.com/office/drawing/2014/main" id="{D1249BEB-5E67-4B4C-A6B5-85223DF7EA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1650" y="6059488"/>
            <a:ext cx="46038" cy="11112"/>
          </a:xfrm>
          <a:prstGeom prst="rect">
            <a:avLst/>
          </a:prstGeom>
          <a:blipFill dpi="0" rotWithShape="1">
            <a:blip r:embed="rId2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317" name="object 29">
            <a:extLst>
              <a:ext uri="{FF2B5EF4-FFF2-40B4-BE49-F238E27FC236}">
                <a16:creationId xmlns:a16="http://schemas.microsoft.com/office/drawing/2014/main" id="{0A7F5A94-36E5-45A8-A881-DD46AD3AA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3088" y="5986463"/>
            <a:ext cx="1292225" cy="166687"/>
          </a:xfrm>
          <a:prstGeom prst="rect">
            <a:avLst/>
          </a:prstGeom>
          <a:blipFill dpi="0" rotWithShape="1">
            <a:blip r:embed="rId2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318" name="object 30">
            <a:extLst>
              <a:ext uri="{FF2B5EF4-FFF2-40B4-BE49-F238E27FC236}">
                <a16:creationId xmlns:a16="http://schemas.microsoft.com/office/drawing/2014/main" id="{DB8A2833-4821-4EB5-981B-4FCE74CB2DB9}"/>
              </a:ext>
            </a:extLst>
          </p:cNvPr>
          <p:cNvSpPr>
            <a:spLocks/>
          </p:cNvSpPr>
          <p:nvPr/>
        </p:nvSpPr>
        <p:spPr bwMode="auto">
          <a:xfrm>
            <a:off x="1992313" y="2100263"/>
            <a:ext cx="687387" cy="585787"/>
          </a:xfrm>
          <a:custGeom>
            <a:avLst/>
            <a:gdLst>
              <a:gd name="T0" fmla="*/ 343661 w 687705"/>
              <a:gd name="T1" fmla="*/ 0 h 585469"/>
              <a:gd name="T2" fmla="*/ 0 w 687705"/>
              <a:gd name="T3" fmla="*/ 227197 h 585469"/>
              <a:gd name="T4" fmla="*/ 152649 w 687705"/>
              <a:gd name="T5" fmla="*/ 328421 h 585469"/>
              <a:gd name="T6" fmla="*/ 107691 w 687705"/>
              <a:gd name="T7" fmla="*/ 430408 h 585469"/>
              <a:gd name="T8" fmla="*/ 341244 w 687705"/>
              <a:gd name="T9" fmla="*/ 585215 h 585469"/>
              <a:gd name="T10" fmla="*/ 424541 w 687705"/>
              <a:gd name="T11" fmla="*/ 530108 h 585469"/>
              <a:gd name="T12" fmla="*/ 341244 w 687705"/>
              <a:gd name="T13" fmla="*/ 530108 h 585469"/>
              <a:gd name="T14" fmla="*/ 165222 w 687705"/>
              <a:gd name="T15" fmla="*/ 413887 h 585469"/>
              <a:gd name="T16" fmla="*/ 191511 w 687705"/>
              <a:gd name="T17" fmla="*/ 354086 h 585469"/>
              <a:gd name="T18" fmla="*/ 275004 w 687705"/>
              <a:gd name="T19" fmla="*/ 354086 h 585469"/>
              <a:gd name="T20" fmla="*/ 83307 w 687705"/>
              <a:gd name="T21" fmla="*/ 227197 h 585469"/>
              <a:gd name="T22" fmla="*/ 343661 w 687705"/>
              <a:gd name="T23" fmla="*/ 55107 h 585469"/>
              <a:gd name="T24" fmla="*/ 427018 w 687705"/>
              <a:gd name="T25" fmla="*/ 55107 h 585469"/>
              <a:gd name="T26" fmla="*/ 343661 w 687705"/>
              <a:gd name="T27" fmla="*/ 0 h 585469"/>
              <a:gd name="T28" fmla="*/ 545311 w 687705"/>
              <a:gd name="T29" fmla="*/ 353689 h 585469"/>
              <a:gd name="T30" fmla="*/ 496311 w 687705"/>
              <a:gd name="T31" fmla="*/ 353689 h 585469"/>
              <a:gd name="T32" fmla="*/ 518159 w 687705"/>
              <a:gd name="T33" fmla="*/ 412882 h 585469"/>
              <a:gd name="T34" fmla="*/ 341244 w 687705"/>
              <a:gd name="T35" fmla="*/ 530108 h 585469"/>
              <a:gd name="T36" fmla="*/ 424541 w 687705"/>
              <a:gd name="T37" fmla="*/ 530108 h 585469"/>
              <a:gd name="T38" fmla="*/ 573536 w 687705"/>
              <a:gd name="T39" fmla="*/ 431535 h 585469"/>
              <a:gd name="T40" fmla="*/ 545311 w 687705"/>
              <a:gd name="T41" fmla="*/ 353689 h 585469"/>
              <a:gd name="T42" fmla="*/ 275004 w 687705"/>
              <a:gd name="T43" fmla="*/ 354086 h 585469"/>
              <a:gd name="T44" fmla="*/ 191511 w 687705"/>
              <a:gd name="T45" fmla="*/ 354086 h 585469"/>
              <a:gd name="T46" fmla="*/ 343661 w 687705"/>
              <a:gd name="T47" fmla="*/ 454670 h 585469"/>
              <a:gd name="T48" fmla="*/ 427013 w 687705"/>
              <a:gd name="T49" fmla="*/ 399531 h 585469"/>
              <a:gd name="T50" fmla="*/ 343661 w 687705"/>
              <a:gd name="T51" fmla="*/ 399531 h 585469"/>
              <a:gd name="T52" fmla="*/ 275004 w 687705"/>
              <a:gd name="T53" fmla="*/ 354086 h 585469"/>
              <a:gd name="T54" fmla="*/ 687323 w 687705"/>
              <a:gd name="T55" fmla="*/ 257555 h 585469"/>
              <a:gd name="T56" fmla="*/ 641354 w 687705"/>
              <a:gd name="T57" fmla="*/ 257555 h 585469"/>
              <a:gd name="T58" fmla="*/ 641354 w 687705"/>
              <a:gd name="T59" fmla="*/ 422788 h 585469"/>
              <a:gd name="T60" fmla="*/ 687323 w 687705"/>
              <a:gd name="T61" fmla="*/ 422788 h 585469"/>
              <a:gd name="T62" fmla="*/ 687323 w 687705"/>
              <a:gd name="T63" fmla="*/ 257555 h 585469"/>
              <a:gd name="T64" fmla="*/ 427018 w 687705"/>
              <a:gd name="T65" fmla="*/ 55107 h 585469"/>
              <a:gd name="T66" fmla="*/ 343661 w 687705"/>
              <a:gd name="T67" fmla="*/ 55107 h 585469"/>
              <a:gd name="T68" fmla="*/ 604016 w 687705"/>
              <a:gd name="T69" fmla="*/ 227197 h 585469"/>
              <a:gd name="T70" fmla="*/ 343661 w 687705"/>
              <a:gd name="T71" fmla="*/ 399531 h 585469"/>
              <a:gd name="T72" fmla="*/ 427013 w 687705"/>
              <a:gd name="T73" fmla="*/ 399531 h 585469"/>
              <a:gd name="T74" fmla="*/ 496311 w 687705"/>
              <a:gd name="T75" fmla="*/ 353689 h 585469"/>
              <a:gd name="T76" fmla="*/ 545311 w 687705"/>
              <a:gd name="T77" fmla="*/ 353689 h 585469"/>
              <a:gd name="T78" fmla="*/ 535685 w 687705"/>
              <a:gd name="T79" fmla="*/ 327141 h 585469"/>
              <a:gd name="T80" fmla="*/ 641354 w 687705"/>
              <a:gd name="T81" fmla="*/ 257555 h 585469"/>
              <a:gd name="T82" fmla="*/ 687323 w 687705"/>
              <a:gd name="T83" fmla="*/ 257555 h 585469"/>
              <a:gd name="T84" fmla="*/ 687323 w 687705"/>
              <a:gd name="T85" fmla="*/ 227197 h 585469"/>
              <a:gd name="T86" fmla="*/ 427018 w 687705"/>
              <a:gd name="T87" fmla="*/ 55107 h 585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87705" h="585469">
                <a:moveTo>
                  <a:pt x="343661" y="0"/>
                </a:moveTo>
                <a:lnTo>
                  <a:pt x="0" y="227197"/>
                </a:lnTo>
                <a:lnTo>
                  <a:pt x="152649" y="328421"/>
                </a:lnTo>
                <a:lnTo>
                  <a:pt x="107691" y="430408"/>
                </a:lnTo>
                <a:lnTo>
                  <a:pt x="341244" y="585215"/>
                </a:lnTo>
                <a:lnTo>
                  <a:pt x="424541" y="530108"/>
                </a:lnTo>
                <a:lnTo>
                  <a:pt x="341244" y="530108"/>
                </a:lnTo>
                <a:lnTo>
                  <a:pt x="165222" y="413887"/>
                </a:lnTo>
                <a:lnTo>
                  <a:pt x="191511" y="354086"/>
                </a:lnTo>
                <a:lnTo>
                  <a:pt x="275004" y="354086"/>
                </a:lnTo>
                <a:lnTo>
                  <a:pt x="83307" y="227197"/>
                </a:lnTo>
                <a:lnTo>
                  <a:pt x="343661" y="55107"/>
                </a:lnTo>
                <a:lnTo>
                  <a:pt x="427018" y="55107"/>
                </a:lnTo>
                <a:lnTo>
                  <a:pt x="343661" y="0"/>
                </a:lnTo>
                <a:close/>
              </a:path>
              <a:path w="687705" h="585469">
                <a:moveTo>
                  <a:pt x="545311" y="353689"/>
                </a:moveTo>
                <a:lnTo>
                  <a:pt x="496311" y="353689"/>
                </a:lnTo>
                <a:lnTo>
                  <a:pt x="518159" y="412882"/>
                </a:lnTo>
                <a:lnTo>
                  <a:pt x="341244" y="530108"/>
                </a:lnTo>
                <a:lnTo>
                  <a:pt x="424541" y="530108"/>
                </a:lnTo>
                <a:lnTo>
                  <a:pt x="573536" y="431535"/>
                </a:lnTo>
                <a:lnTo>
                  <a:pt x="545311" y="353689"/>
                </a:lnTo>
                <a:close/>
              </a:path>
              <a:path w="687705" h="585469">
                <a:moveTo>
                  <a:pt x="275004" y="354086"/>
                </a:moveTo>
                <a:lnTo>
                  <a:pt x="191511" y="354086"/>
                </a:lnTo>
                <a:lnTo>
                  <a:pt x="343661" y="454670"/>
                </a:lnTo>
                <a:lnTo>
                  <a:pt x="427013" y="399531"/>
                </a:lnTo>
                <a:lnTo>
                  <a:pt x="343661" y="399531"/>
                </a:lnTo>
                <a:lnTo>
                  <a:pt x="275004" y="354086"/>
                </a:lnTo>
                <a:close/>
              </a:path>
              <a:path w="687705" h="585469">
                <a:moveTo>
                  <a:pt x="687323" y="257555"/>
                </a:moveTo>
                <a:lnTo>
                  <a:pt x="641354" y="257555"/>
                </a:lnTo>
                <a:lnTo>
                  <a:pt x="641354" y="422788"/>
                </a:lnTo>
                <a:lnTo>
                  <a:pt x="687323" y="422788"/>
                </a:lnTo>
                <a:lnTo>
                  <a:pt x="687323" y="257555"/>
                </a:lnTo>
                <a:close/>
              </a:path>
              <a:path w="687705" h="585469">
                <a:moveTo>
                  <a:pt x="427018" y="55107"/>
                </a:moveTo>
                <a:lnTo>
                  <a:pt x="343661" y="55107"/>
                </a:lnTo>
                <a:lnTo>
                  <a:pt x="604016" y="227197"/>
                </a:lnTo>
                <a:lnTo>
                  <a:pt x="343661" y="399531"/>
                </a:lnTo>
                <a:lnTo>
                  <a:pt x="427013" y="399531"/>
                </a:lnTo>
                <a:lnTo>
                  <a:pt x="496311" y="353689"/>
                </a:lnTo>
                <a:lnTo>
                  <a:pt x="545311" y="353689"/>
                </a:lnTo>
                <a:lnTo>
                  <a:pt x="535685" y="327141"/>
                </a:lnTo>
                <a:lnTo>
                  <a:pt x="641354" y="257555"/>
                </a:lnTo>
                <a:lnTo>
                  <a:pt x="687323" y="257555"/>
                </a:lnTo>
                <a:lnTo>
                  <a:pt x="687323" y="227197"/>
                </a:lnTo>
                <a:lnTo>
                  <a:pt x="427018" y="55107"/>
                </a:lnTo>
                <a:close/>
              </a:path>
            </a:pathLst>
          </a:custGeom>
          <a:solidFill>
            <a:srgbClr val="037B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2319" name="object 31">
            <a:extLst>
              <a:ext uri="{FF2B5EF4-FFF2-40B4-BE49-F238E27FC236}">
                <a16:creationId xmlns:a16="http://schemas.microsoft.com/office/drawing/2014/main" id="{D12C6DE5-EFA8-461A-8E8C-3000C98043C8}"/>
              </a:ext>
            </a:extLst>
          </p:cNvPr>
          <p:cNvSpPr>
            <a:spLocks/>
          </p:cNvSpPr>
          <p:nvPr/>
        </p:nvSpPr>
        <p:spPr bwMode="auto">
          <a:xfrm>
            <a:off x="5816600" y="4791075"/>
            <a:ext cx="588963" cy="255588"/>
          </a:xfrm>
          <a:custGeom>
            <a:avLst/>
            <a:gdLst>
              <a:gd name="T0" fmla="*/ 588263 w 588645"/>
              <a:gd name="T1" fmla="*/ 0 h 254635"/>
              <a:gd name="T2" fmla="*/ 163311 w 588645"/>
              <a:gd name="T3" fmla="*/ 0 h 254635"/>
              <a:gd name="T4" fmla="*/ 0 w 588645"/>
              <a:gd name="T5" fmla="*/ 127503 h 254635"/>
              <a:gd name="T6" fmla="*/ 163311 w 588645"/>
              <a:gd name="T7" fmla="*/ 254507 h 254635"/>
              <a:gd name="T8" fmla="*/ 588263 w 588645"/>
              <a:gd name="T9" fmla="*/ 254507 h 254635"/>
              <a:gd name="T10" fmla="*/ 588263 w 588645"/>
              <a:gd name="T11" fmla="*/ 208406 h 254635"/>
              <a:gd name="T12" fmla="*/ 178948 w 588645"/>
              <a:gd name="T13" fmla="*/ 208406 h 254635"/>
              <a:gd name="T14" fmla="*/ 75072 w 588645"/>
              <a:gd name="T15" fmla="*/ 127503 h 254635"/>
              <a:gd name="T16" fmla="*/ 178948 w 588645"/>
              <a:gd name="T17" fmla="*/ 46350 h 254635"/>
              <a:gd name="T18" fmla="*/ 588263 w 588645"/>
              <a:gd name="T19" fmla="*/ 46350 h 254635"/>
              <a:gd name="T20" fmla="*/ 588263 w 588645"/>
              <a:gd name="T21" fmla="*/ 0 h 254635"/>
              <a:gd name="T22" fmla="*/ 588263 w 588645"/>
              <a:gd name="T23" fmla="*/ 46350 h 254635"/>
              <a:gd name="T24" fmla="*/ 541903 w 588645"/>
              <a:gd name="T25" fmla="*/ 46350 h 254635"/>
              <a:gd name="T26" fmla="*/ 541903 w 588645"/>
              <a:gd name="T27" fmla="*/ 208406 h 254635"/>
              <a:gd name="T28" fmla="*/ 588263 w 588645"/>
              <a:gd name="T29" fmla="*/ 208406 h 254635"/>
              <a:gd name="T30" fmla="*/ 588263 w 588645"/>
              <a:gd name="T31" fmla="*/ 46350 h 254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88645" h="254635">
                <a:moveTo>
                  <a:pt x="588263" y="0"/>
                </a:moveTo>
                <a:lnTo>
                  <a:pt x="163311" y="0"/>
                </a:lnTo>
                <a:lnTo>
                  <a:pt x="0" y="127503"/>
                </a:lnTo>
                <a:lnTo>
                  <a:pt x="163311" y="254507"/>
                </a:lnTo>
                <a:lnTo>
                  <a:pt x="588263" y="254507"/>
                </a:lnTo>
                <a:lnTo>
                  <a:pt x="588263" y="208406"/>
                </a:lnTo>
                <a:lnTo>
                  <a:pt x="178948" y="208406"/>
                </a:lnTo>
                <a:lnTo>
                  <a:pt x="75072" y="127503"/>
                </a:lnTo>
                <a:lnTo>
                  <a:pt x="178948" y="46350"/>
                </a:lnTo>
                <a:lnTo>
                  <a:pt x="588263" y="46350"/>
                </a:lnTo>
                <a:lnTo>
                  <a:pt x="588263" y="0"/>
                </a:lnTo>
                <a:close/>
              </a:path>
              <a:path w="588645" h="254635">
                <a:moveTo>
                  <a:pt x="588263" y="46350"/>
                </a:moveTo>
                <a:lnTo>
                  <a:pt x="541903" y="46350"/>
                </a:lnTo>
                <a:lnTo>
                  <a:pt x="541903" y="208406"/>
                </a:lnTo>
                <a:lnTo>
                  <a:pt x="588263" y="208406"/>
                </a:lnTo>
                <a:lnTo>
                  <a:pt x="588263" y="46350"/>
                </a:lnTo>
                <a:close/>
              </a:path>
            </a:pathLst>
          </a:custGeom>
          <a:solidFill>
            <a:srgbClr val="037B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2320" name="object 32">
            <a:extLst>
              <a:ext uri="{FF2B5EF4-FFF2-40B4-BE49-F238E27FC236}">
                <a16:creationId xmlns:a16="http://schemas.microsoft.com/office/drawing/2014/main" id="{B0B8229A-9D89-48DF-97B2-B02BD4500544}"/>
              </a:ext>
            </a:extLst>
          </p:cNvPr>
          <p:cNvSpPr>
            <a:spLocks/>
          </p:cNvSpPr>
          <p:nvPr/>
        </p:nvSpPr>
        <p:spPr bwMode="auto">
          <a:xfrm>
            <a:off x="5875338" y="4468813"/>
            <a:ext cx="593725" cy="254000"/>
          </a:xfrm>
          <a:custGeom>
            <a:avLst/>
            <a:gdLst>
              <a:gd name="T0" fmla="*/ 431048 w 594360"/>
              <a:gd name="T1" fmla="*/ 0 h 254635"/>
              <a:gd name="T2" fmla="*/ 0 w 594360"/>
              <a:gd name="T3" fmla="*/ 0 h 254635"/>
              <a:gd name="T4" fmla="*/ 0 w 594360"/>
              <a:gd name="T5" fmla="*/ 254507 h 254635"/>
              <a:gd name="T6" fmla="*/ 431048 w 594360"/>
              <a:gd name="T7" fmla="*/ 254507 h 254635"/>
              <a:gd name="T8" fmla="*/ 490416 w 594360"/>
              <a:gd name="T9" fmla="*/ 208157 h 254635"/>
              <a:gd name="T10" fmla="*/ 46116 w 594360"/>
              <a:gd name="T11" fmla="*/ 208157 h 254635"/>
              <a:gd name="T12" fmla="*/ 46116 w 594360"/>
              <a:gd name="T13" fmla="*/ 46350 h 254635"/>
              <a:gd name="T14" fmla="*/ 490649 w 594360"/>
              <a:gd name="T15" fmla="*/ 46350 h 254635"/>
              <a:gd name="T16" fmla="*/ 431048 w 594360"/>
              <a:gd name="T17" fmla="*/ 0 h 254635"/>
              <a:gd name="T18" fmla="*/ 490649 w 594360"/>
              <a:gd name="T19" fmla="*/ 46350 h 254635"/>
              <a:gd name="T20" fmla="*/ 415411 w 594360"/>
              <a:gd name="T21" fmla="*/ 46350 h 254635"/>
              <a:gd name="T22" fmla="*/ 519318 w 594360"/>
              <a:gd name="T23" fmla="*/ 127004 h 254635"/>
              <a:gd name="T24" fmla="*/ 415411 w 594360"/>
              <a:gd name="T25" fmla="*/ 208157 h 254635"/>
              <a:gd name="T26" fmla="*/ 490416 w 594360"/>
              <a:gd name="T27" fmla="*/ 208157 h 254635"/>
              <a:gd name="T28" fmla="*/ 594359 w 594360"/>
              <a:gd name="T29" fmla="*/ 127004 h 254635"/>
              <a:gd name="T30" fmla="*/ 490649 w 594360"/>
              <a:gd name="T31" fmla="*/ 46350 h 254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594360" h="254635">
                <a:moveTo>
                  <a:pt x="431048" y="0"/>
                </a:moveTo>
                <a:lnTo>
                  <a:pt x="0" y="0"/>
                </a:lnTo>
                <a:lnTo>
                  <a:pt x="0" y="254507"/>
                </a:lnTo>
                <a:lnTo>
                  <a:pt x="431048" y="254507"/>
                </a:lnTo>
                <a:lnTo>
                  <a:pt x="490416" y="208157"/>
                </a:lnTo>
                <a:lnTo>
                  <a:pt x="46116" y="208157"/>
                </a:lnTo>
                <a:lnTo>
                  <a:pt x="46116" y="46350"/>
                </a:lnTo>
                <a:lnTo>
                  <a:pt x="490649" y="46350"/>
                </a:lnTo>
                <a:lnTo>
                  <a:pt x="431048" y="0"/>
                </a:lnTo>
                <a:close/>
              </a:path>
              <a:path w="594360" h="254635">
                <a:moveTo>
                  <a:pt x="490649" y="46350"/>
                </a:moveTo>
                <a:lnTo>
                  <a:pt x="415411" y="46350"/>
                </a:lnTo>
                <a:lnTo>
                  <a:pt x="519318" y="127004"/>
                </a:lnTo>
                <a:lnTo>
                  <a:pt x="415411" y="208157"/>
                </a:lnTo>
                <a:lnTo>
                  <a:pt x="490416" y="208157"/>
                </a:lnTo>
                <a:lnTo>
                  <a:pt x="594359" y="127004"/>
                </a:lnTo>
                <a:lnTo>
                  <a:pt x="490649" y="46350"/>
                </a:lnTo>
                <a:close/>
              </a:path>
            </a:pathLst>
          </a:custGeom>
          <a:solidFill>
            <a:srgbClr val="037B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2321" name="object 33">
            <a:extLst>
              <a:ext uri="{FF2B5EF4-FFF2-40B4-BE49-F238E27FC236}">
                <a16:creationId xmlns:a16="http://schemas.microsoft.com/office/drawing/2014/main" id="{8092C4DA-C1E6-4AA5-9504-DCE17B48FDF0}"/>
              </a:ext>
            </a:extLst>
          </p:cNvPr>
          <p:cNvSpPr>
            <a:spLocks/>
          </p:cNvSpPr>
          <p:nvPr/>
        </p:nvSpPr>
        <p:spPr bwMode="auto">
          <a:xfrm>
            <a:off x="9493250" y="2095500"/>
            <a:ext cx="593725" cy="596900"/>
          </a:xfrm>
          <a:custGeom>
            <a:avLst/>
            <a:gdLst>
              <a:gd name="T0" fmla="*/ 59699 w 594359"/>
              <a:gd name="T1" fmla="*/ 8984 h 596264"/>
              <a:gd name="T2" fmla="*/ 5352 w 594359"/>
              <a:gd name="T3" fmla="*/ 68998 h 596264"/>
              <a:gd name="T4" fmla="*/ 1045 w 594359"/>
              <a:gd name="T5" fmla="*/ 306326 h 596264"/>
              <a:gd name="T6" fmla="*/ 44067 w 594359"/>
              <a:gd name="T7" fmla="*/ 375400 h 596264"/>
              <a:gd name="T8" fmla="*/ 202169 w 594359"/>
              <a:gd name="T9" fmla="*/ 393191 h 596264"/>
              <a:gd name="T10" fmla="*/ 211108 w 594359"/>
              <a:gd name="T11" fmla="*/ 535955 h 596264"/>
              <a:gd name="T12" fmla="*/ 270860 w 594359"/>
              <a:gd name="T13" fmla="*/ 590504 h 596264"/>
              <a:gd name="T14" fmla="*/ 507578 w 594359"/>
              <a:gd name="T15" fmla="*/ 594836 h 596264"/>
              <a:gd name="T16" fmla="*/ 576542 w 594359"/>
              <a:gd name="T17" fmla="*/ 551752 h 596264"/>
              <a:gd name="T18" fmla="*/ 303444 w 594359"/>
              <a:gd name="T19" fmla="*/ 548243 h 596264"/>
              <a:gd name="T20" fmla="*/ 256997 w 594359"/>
              <a:gd name="T21" fmla="*/ 521515 h 596264"/>
              <a:gd name="T22" fmla="*/ 290943 w 594359"/>
              <a:gd name="T23" fmla="*/ 393191 h 596264"/>
              <a:gd name="T24" fmla="*/ 344845 w 594359"/>
              <a:gd name="T25" fmla="*/ 377612 h 596264"/>
              <a:gd name="T26" fmla="*/ 376530 w 594359"/>
              <a:gd name="T27" fmla="*/ 345551 h 596264"/>
              <a:gd name="T28" fmla="*/ 86985 w 594359"/>
              <a:gd name="T29" fmla="*/ 343634 h 596264"/>
              <a:gd name="T30" fmla="*/ 47487 w 594359"/>
              <a:gd name="T31" fmla="*/ 101589 h 596264"/>
              <a:gd name="T32" fmla="*/ 74087 w 594359"/>
              <a:gd name="T33" fmla="*/ 54993 h 596264"/>
              <a:gd name="T34" fmla="*/ 368573 w 594359"/>
              <a:gd name="T35" fmla="*/ 36460 h 596264"/>
              <a:gd name="T36" fmla="*/ 295419 w 594359"/>
              <a:gd name="T37" fmla="*/ 97 h 596264"/>
              <a:gd name="T38" fmla="*/ 578871 w 594359"/>
              <a:gd name="T39" fmla="*/ 250302 h 596264"/>
              <a:gd name="T40" fmla="*/ 507252 w 594359"/>
              <a:gd name="T41" fmla="*/ 252215 h 596264"/>
              <a:gd name="T42" fmla="*/ 544933 w 594359"/>
              <a:gd name="T43" fmla="*/ 289732 h 596264"/>
              <a:gd name="T44" fmla="*/ 544956 w 594359"/>
              <a:gd name="T45" fmla="*/ 508645 h 596264"/>
              <a:gd name="T46" fmla="*/ 303444 w 594359"/>
              <a:gd name="T47" fmla="*/ 548243 h 596264"/>
              <a:gd name="T48" fmla="*/ 594265 w 594359"/>
              <a:gd name="T49" fmla="*/ 498717 h 596264"/>
              <a:gd name="T50" fmla="*/ 594352 w 594359"/>
              <a:gd name="T51" fmla="*/ 304059 h 596264"/>
              <a:gd name="T52" fmla="*/ 590275 w 594359"/>
              <a:gd name="T53" fmla="*/ 275594 h 596264"/>
              <a:gd name="T54" fmla="*/ 578871 w 594359"/>
              <a:gd name="T55" fmla="*/ 250302 h 596264"/>
              <a:gd name="T56" fmla="*/ 290915 w 594359"/>
              <a:gd name="T57" fmla="*/ 47609 h 596264"/>
              <a:gd name="T58" fmla="*/ 318086 w 594359"/>
              <a:gd name="T59" fmla="*/ 54977 h 596264"/>
              <a:gd name="T60" fmla="*/ 337355 w 594359"/>
              <a:gd name="T61" fmla="*/ 74349 h 596264"/>
              <a:gd name="T62" fmla="*/ 344667 w 594359"/>
              <a:gd name="T63" fmla="*/ 202691 h 596264"/>
              <a:gd name="T64" fmla="*/ 288833 w 594359"/>
              <a:gd name="T65" fmla="*/ 203738 h 596264"/>
              <a:gd name="T66" fmla="*/ 219891 w 594359"/>
              <a:gd name="T67" fmla="*/ 246830 h 596264"/>
              <a:gd name="T68" fmla="*/ 202174 w 594359"/>
              <a:gd name="T69" fmla="*/ 345346 h 596264"/>
              <a:gd name="T70" fmla="*/ 376531 w 594359"/>
              <a:gd name="T71" fmla="*/ 345550 h 596264"/>
              <a:gd name="T72" fmla="*/ 249697 w 594359"/>
              <a:gd name="T73" fmla="*/ 310408 h 596264"/>
              <a:gd name="T74" fmla="*/ 344667 w 594359"/>
              <a:gd name="T75" fmla="*/ 250301 h 596264"/>
              <a:gd name="T76" fmla="*/ 578801 w 594359"/>
              <a:gd name="T77" fmla="*/ 250171 h 596264"/>
              <a:gd name="T78" fmla="*/ 511734 w 594359"/>
              <a:gd name="T79" fmla="*/ 204426 h 596264"/>
              <a:gd name="T80" fmla="*/ 392186 w 594359"/>
              <a:gd name="T81" fmla="*/ 101767 h 596264"/>
              <a:gd name="T82" fmla="*/ 388118 w 594359"/>
              <a:gd name="T83" fmla="*/ 73135 h 596264"/>
              <a:gd name="T84" fmla="*/ 376688 w 594359"/>
              <a:gd name="T85" fmla="*/ 47655 h 596264"/>
              <a:gd name="T86" fmla="*/ 578870 w 594359"/>
              <a:gd name="T87" fmla="*/ 250301 h 596264"/>
              <a:gd name="T88" fmla="*/ 344665 w 594359"/>
              <a:gd name="T89" fmla="*/ 291722 h 596264"/>
              <a:gd name="T90" fmla="*/ 318001 w 594359"/>
              <a:gd name="T91" fmla="*/ 338280 h 596264"/>
              <a:gd name="T92" fmla="*/ 376531 w 594359"/>
              <a:gd name="T93" fmla="*/ 345550 h 596264"/>
              <a:gd name="T94" fmla="*/ 392185 w 594359"/>
              <a:gd name="T95" fmla="*/ 250509 h 596264"/>
              <a:gd name="T96" fmla="*/ 578870 w 594359"/>
              <a:gd name="T97" fmla="*/ 250301 h 596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94359" h="596264">
                <a:moveTo>
                  <a:pt x="101347" y="0"/>
                </a:moveTo>
                <a:lnTo>
                  <a:pt x="59699" y="8984"/>
                </a:lnTo>
                <a:lnTo>
                  <a:pt x="26388" y="33301"/>
                </a:lnTo>
                <a:lnTo>
                  <a:pt x="5352" y="68998"/>
                </a:lnTo>
                <a:lnTo>
                  <a:pt x="0" y="291722"/>
                </a:lnTo>
                <a:lnTo>
                  <a:pt x="1045" y="306326"/>
                </a:lnTo>
                <a:lnTo>
                  <a:pt x="15558" y="345712"/>
                </a:lnTo>
                <a:lnTo>
                  <a:pt x="44067" y="375400"/>
                </a:lnTo>
                <a:lnTo>
                  <a:pt x="82625" y="391457"/>
                </a:lnTo>
                <a:lnTo>
                  <a:pt x="202169" y="393191"/>
                </a:lnTo>
                <a:lnTo>
                  <a:pt x="202186" y="494294"/>
                </a:lnTo>
                <a:lnTo>
                  <a:pt x="211108" y="535955"/>
                </a:lnTo>
                <a:lnTo>
                  <a:pt x="235307" y="569394"/>
                </a:lnTo>
                <a:lnTo>
                  <a:pt x="270860" y="590504"/>
                </a:lnTo>
                <a:lnTo>
                  <a:pt x="493012" y="595883"/>
                </a:lnTo>
                <a:lnTo>
                  <a:pt x="507578" y="594836"/>
                </a:lnTo>
                <a:lnTo>
                  <a:pt x="546885" y="580302"/>
                </a:lnTo>
                <a:lnTo>
                  <a:pt x="576542" y="551752"/>
                </a:lnTo>
                <a:lnTo>
                  <a:pt x="578615" y="548243"/>
                </a:lnTo>
                <a:lnTo>
                  <a:pt x="303444" y="548243"/>
                </a:lnTo>
                <a:lnTo>
                  <a:pt x="289119" y="546317"/>
                </a:lnTo>
                <a:lnTo>
                  <a:pt x="256997" y="521515"/>
                </a:lnTo>
                <a:lnTo>
                  <a:pt x="249692" y="393192"/>
                </a:lnTo>
                <a:lnTo>
                  <a:pt x="290943" y="393191"/>
                </a:lnTo>
                <a:lnTo>
                  <a:pt x="305526" y="392145"/>
                </a:lnTo>
                <a:lnTo>
                  <a:pt x="344845" y="377612"/>
                </a:lnTo>
                <a:lnTo>
                  <a:pt x="374468" y="349053"/>
                </a:lnTo>
                <a:lnTo>
                  <a:pt x="376530" y="345551"/>
                </a:lnTo>
                <a:lnTo>
                  <a:pt x="101337" y="345550"/>
                </a:lnTo>
                <a:lnTo>
                  <a:pt x="86985" y="343634"/>
                </a:lnTo>
                <a:lnTo>
                  <a:pt x="54799" y="318907"/>
                </a:lnTo>
                <a:lnTo>
                  <a:pt x="47487" y="101589"/>
                </a:lnTo>
                <a:lnTo>
                  <a:pt x="49402" y="87239"/>
                </a:lnTo>
                <a:lnTo>
                  <a:pt x="74087" y="54993"/>
                </a:lnTo>
                <a:lnTo>
                  <a:pt x="376655" y="47609"/>
                </a:lnTo>
                <a:lnTo>
                  <a:pt x="368573" y="36460"/>
                </a:lnTo>
                <a:lnTo>
                  <a:pt x="336370" y="10803"/>
                </a:lnTo>
                <a:lnTo>
                  <a:pt x="295419" y="97"/>
                </a:lnTo>
                <a:lnTo>
                  <a:pt x="101347" y="0"/>
                </a:lnTo>
                <a:close/>
              </a:path>
              <a:path w="594359" h="596264">
                <a:moveTo>
                  <a:pt x="578871" y="250302"/>
                </a:moveTo>
                <a:lnTo>
                  <a:pt x="492847" y="250302"/>
                </a:lnTo>
                <a:lnTo>
                  <a:pt x="507252" y="252215"/>
                </a:lnTo>
                <a:lnTo>
                  <a:pt x="520163" y="257618"/>
                </a:lnTo>
                <a:lnTo>
                  <a:pt x="544933" y="289732"/>
                </a:lnTo>
                <a:lnTo>
                  <a:pt x="546872" y="494294"/>
                </a:lnTo>
                <a:lnTo>
                  <a:pt x="544956" y="508645"/>
                </a:lnTo>
                <a:lnTo>
                  <a:pt x="520250" y="540879"/>
                </a:lnTo>
                <a:lnTo>
                  <a:pt x="303444" y="548243"/>
                </a:lnTo>
                <a:lnTo>
                  <a:pt x="578615" y="548243"/>
                </a:lnTo>
                <a:lnTo>
                  <a:pt x="594265" y="498717"/>
                </a:lnTo>
                <a:lnTo>
                  <a:pt x="594345" y="333466"/>
                </a:lnTo>
                <a:lnTo>
                  <a:pt x="594352" y="304059"/>
                </a:lnTo>
                <a:lnTo>
                  <a:pt x="593314" y="289557"/>
                </a:lnTo>
                <a:lnTo>
                  <a:pt x="590275" y="275594"/>
                </a:lnTo>
                <a:lnTo>
                  <a:pt x="585388" y="262417"/>
                </a:lnTo>
                <a:lnTo>
                  <a:pt x="578871" y="250302"/>
                </a:lnTo>
                <a:close/>
              </a:path>
              <a:path w="594359" h="596264">
                <a:moveTo>
                  <a:pt x="376655" y="47609"/>
                </a:moveTo>
                <a:lnTo>
                  <a:pt x="290915" y="47609"/>
                </a:lnTo>
                <a:lnTo>
                  <a:pt x="305235" y="49537"/>
                </a:lnTo>
                <a:lnTo>
                  <a:pt x="318086" y="54977"/>
                </a:lnTo>
                <a:lnTo>
                  <a:pt x="328961" y="63418"/>
                </a:lnTo>
                <a:lnTo>
                  <a:pt x="337355" y="74349"/>
                </a:lnTo>
                <a:lnTo>
                  <a:pt x="342758" y="87249"/>
                </a:lnTo>
                <a:lnTo>
                  <a:pt x="344667" y="202691"/>
                </a:lnTo>
                <a:lnTo>
                  <a:pt x="303416" y="202691"/>
                </a:lnTo>
                <a:lnTo>
                  <a:pt x="288833" y="203738"/>
                </a:lnTo>
                <a:lnTo>
                  <a:pt x="249514" y="218271"/>
                </a:lnTo>
                <a:lnTo>
                  <a:pt x="219891" y="246830"/>
                </a:lnTo>
                <a:lnTo>
                  <a:pt x="203890" y="285475"/>
                </a:lnTo>
                <a:lnTo>
                  <a:pt x="202174" y="345346"/>
                </a:lnTo>
                <a:lnTo>
                  <a:pt x="101345" y="345551"/>
                </a:lnTo>
                <a:lnTo>
                  <a:pt x="376531" y="345550"/>
                </a:lnTo>
                <a:lnTo>
                  <a:pt x="249725" y="345550"/>
                </a:lnTo>
                <a:lnTo>
                  <a:pt x="249697" y="310408"/>
                </a:lnTo>
                <a:lnTo>
                  <a:pt x="265449" y="265995"/>
                </a:lnTo>
                <a:lnTo>
                  <a:pt x="344667" y="250301"/>
                </a:lnTo>
                <a:lnTo>
                  <a:pt x="578870" y="250301"/>
                </a:lnTo>
                <a:lnTo>
                  <a:pt x="578801" y="250171"/>
                </a:lnTo>
                <a:lnTo>
                  <a:pt x="550292" y="220483"/>
                </a:lnTo>
                <a:lnTo>
                  <a:pt x="511734" y="204426"/>
                </a:lnTo>
                <a:lnTo>
                  <a:pt x="392353" y="202691"/>
                </a:lnTo>
                <a:lnTo>
                  <a:pt x="392186" y="101767"/>
                </a:lnTo>
                <a:lnTo>
                  <a:pt x="391145" y="87130"/>
                </a:lnTo>
                <a:lnTo>
                  <a:pt x="388118" y="73135"/>
                </a:lnTo>
                <a:lnTo>
                  <a:pt x="383251" y="59928"/>
                </a:lnTo>
                <a:lnTo>
                  <a:pt x="376688" y="47655"/>
                </a:lnTo>
                <a:lnTo>
                  <a:pt x="376655" y="47609"/>
                </a:lnTo>
                <a:close/>
              </a:path>
              <a:path w="594359" h="596264">
                <a:moveTo>
                  <a:pt x="578870" y="250301"/>
                </a:moveTo>
                <a:lnTo>
                  <a:pt x="344667" y="250301"/>
                </a:lnTo>
                <a:lnTo>
                  <a:pt x="344665" y="291722"/>
                </a:lnTo>
                <a:lnTo>
                  <a:pt x="342746" y="306086"/>
                </a:lnTo>
                <a:lnTo>
                  <a:pt x="318001" y="338280"/>
                </a:lnTo>
                <a:lnTo>
                  <a:pt x="249725" y="345550"/>
                </a:lnTo>
                <a:lnTo>
                  <a:pt x="376531" y="345550"/>
                </a:lnTo>
                <a:lnTo>
                  <a:pt x="392099" y="295966"/>
                </a:lnTo>
                <a:lnTo>
                  <a:pt x="392185" y="250509"/>
                </a:lnTo>
                <a:lnTo>
                  <a:pt x="578871" y="250302"/>
                </a:lnTo>
                <a:lnTo>
                  <a:pt x="578870" y="250301"/>
                </a:lnTo>
                <a:close/>
              </a:path>
            </a:pathLst>
          </a:custGeom>
          <a:solidFill>
            <a:srgbClr val="037B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2322" name="object 34">
            <a:extLst>
              <a:ext uri="{FF2B5EF4-FFF2-40B4-BE49-F238E27FC236}">
                <a16:creationId xmlns:a16="http://schemas.microsoft.com/office/drawing/2014/main" id="{E318B205-1B56-4F4F-83EF-04C6C13E5131}"/>
              </a:ext>
            </a:extLst>
          </p:cNvPr>
          <p:cNvSpPr>
            <a:spLocks/>
          </p:cNvSpPr>
          <p:nvPr/>
        </p:nvSpPr>
        <p:spPr bwMode="auto">
          <a:xfrm>
            <a:off x="6283325" y="2503488"/>
            <a:ext cx="185738" cy="187325"/>
          </a:xfrm>
          <a:custGeom>
            <a:avLst/>
            <a:gdLst>
              <a:gd name="T0" fmla="*/ 92784 w 186054"/>
              <a:gd name="T1" fmla="*/ 0 h 187325"/>
              <a:gd name="T2" fmla="*/ 51652 w 186054"/>
              <a:gd name="T3" fmla="*/ 9660 h 187325"/>
              <a:gd name="T4" fmla="*/ 19817 w 186054"/>
              <a:gd name="T5" fmla="*/ 35633 h 187325"/>
              <a:gd name="T6" fmla="*/ 2004 w 186054"/>
              <a:gd name="T7" fmla="*/ 73409 h 187325"/>
              <a:gd name="T8" fmla="*/ 0 w 186054"/>
              <a:gd name="T9" fmla="*/ 87844 h 187325"/>
              <a:gd name="T10" fmla="*/ 1018 w 186054"/>
              <a:gd name="T11" fmla="*/ 103441 h 187325"/>
              <a:gd name="T12" fmla="*/ 15618 w 186054"/>
              <a:gd name="T13" fmla="*/ 144226 h 187325"/>
              <a:gd name="T14" fmla="*/ 44181 w 186054"/>
              <a:gd name="T15" fmla="*/ 173224 h 187325"/>
              <a:gd name="T16" fmla="*/ 82398 w 186054"/>
              <a:gd name="T17" fmla="*/ 186861 h 187325"/>
              <a:gd name="T18" fmla="*/ 98746 w 186054"/>
              <a:gd name="T19" fmla="*/ 185987 h 187325"/>
              <a:gd name="T20" fmla="*/ 140754 w 186054"/>
              <a:gd name="T21" fmla="*/ 172157 h 187325"/>
              <a:gd name="T22" fmla="*/ 170249 w 186054"/>
              <a:gd name="T23" fmla="*/ 144699 h 187325"/>
              <a:gd name="T24" fmla="*/ 172627 w 186054"/>
              <a:gd name="T25" fmla="*/ 140573 h 187325"/>
              <a:gd name="T26" fmla="*/ 92784 w 186054"/>
              <a:gd name="T27" fmla="*/ 140573 h 187325"/>
              <a:gd name="T28" fmla="*/ 78677 w 186054"/>
              <a:gd name="T29" fmla="*/ 138350 h 187325"/>
              <a:gd name="T30" fmla="*/ 66282 w 186054"/>
              <a:gd name="T31" fmla="*/ 132145 h 187325"/>
              <a:gd name="T32" fmla="*/ 56301 w 186054"/>
              <a:gd name="T33" fmla="*/ 122657 h 187325"/>
              <a:gd name="T34" fmla="*/ 49437 w 186054"/>
              <a:gd name="T35" fmla="*/ 110586 h 187325"/>
              <a:gd name="T36" fmla="*/ 46391 w 186054"/>
              <a:gd name="T37" fmla="*/ 96629 h 187325"/>
              <a:gd name="T38" fmla="*/ 48427 w 186054"/>
              <a:gd name="T39" fmla="*/ 81281 h 187325"/>
              <a:gd name="T40" fmla="*/ 54208 w 186054"/>
              <a:gd name="T41" fmla="*/ 68194 h 187325"/>
              <a:gd name="T42" fmla="*/ 63093 w 186054"/>
              <a:gd name="T43" fmla="*/ 57831 h 187325"/>
              <a:gd name="T44" fmla="*/ 74441 w 186054"/>
              <a:gd name="T45" fmla="*/ 50657 h 187325"/>
              <a:gd name="T46" fmla="*/ 87611 w 186054"/>
              <a:gd name="T47" fmla="*/ 47133 h 187325"/>
              <a:gd name="T48" fmla="*/ 173260 w 186054"/>
              <a:gd name="T49" fmla="*/ 47133 h 187325"/>
              <a:gd name="T50" fmla="*/ 169179 w 186054"/>
              <a:gd name="T51" fmla="*/ 40139 h 187325"/>
              <a:gd name="T52" fmla="*/ 139074 w 186054"/>
              <a:gd name="T53" fmla="*/ 12312 h 187325"/>
              <a:gd name="T54" fmla="*/ 98800 w 186054"/>
              <a:gd name="T55" fmla="*/ 190 h 187325"/>
              <a:gd name="T56" fmla="*/ 92784 w 186054"/>
              <a:gd name="T57" fmla="*/ 0 h 187325"/>
              <a:gd name="T58" fmla="*/ 173260 w 186054"/>
              <a:gd name="T59" fmla="*/ 47133 h 187325"/>
              <a:gd name="T60" fmla="*/ 87611 w 186054"/>
              <a:gd name="T61" fmla="*/ 47133 h 187325"/>
              <a:gd name="T62" fmla="*/ 103486 w 186054"/>
              <a:gd name="T63" fmla="*/ 48950 h 187325"/>
              <a:gd name="T64" fmla="*/ 116886 w 186054"/>
              <a:gd name="T65" fmla="*/ 54349 h 187325"/>
              <a:gd name="T66" fmla="*/ 127462 w 186054"/>
              <a:gd name="T67" fmla="*/ 62788 h 187325"/>
              <a:gd name="T68" fmla="*/ 134867 w 186054"/>
              <a:gd name="T69" fmla="*/ 73722 h 187325"/>
              <a:gd name="T70" fmla="*/ 138752 w 186054"/>
              <a:gd name="T71" fmla="*/ 86609 h 187325"/>
              <a:gd name="T72" fmla="*/ 137131 w 186054"/>
              <a:gd name="T73" fmla="*/ 102957 h 187325"/>
              <a:gd name="T74" fmla="*/ 113654 w 186054"/>
              <a:gd name="T75" fmla="*/ 135481 h 187325"/>
              <a:gd name="T76" fmla="*/ 92784 w 186054"/>
              <a:gd name="T77" fmla="*/ 140573 h 187325"/>
              <a:gd name="T78" fmla="*/ 172627 w 186054"/>
              <a:gd name="T79" fmla="*/ 140573 h 187325"/>
              <a:gd name="T80" fmla="*/ 176863 w 186054"/>
              <a:gd name="T81" fmla="*/ 133226 h 187325"/>
              <a:gd name="T82" fmla="*/ 181713 w 186054"/>
              <a:gd name="T83" fmla="*/ 120845 h 187325"/>
              <a:gd name="T84" fmla="*/ 184706 w 186054"/>
              <a:gd name="T85" fmla="*/ 107707 h 187325"/>
              <a:gd name="T86" fmla="*/ 185748 w 186054"/>
              <a:gd name="T87" fmla="*/ 93965 h 187325"/>
              <a:gd name="T88" fmla="*/ 184629 w 186054"/>
              <a:gd name="T89" fmla="*/ 79212 h 187325"/>
              <a:gd name="T90" fmla="*/ 181384 w 186054"/>
              <a:gd name="T91" fmla="*/ 65213 h 187325"/>
              <a:gd name="T92" fmla="*/ 176179 w 186054"/>
              <a:gd name="T93" fmla="*/ 52134 h 187325"/>
              <a:gd name="T94" fmla="*/ 173260 w 186054"/>
              <a:gd name="T95" fmla="*/ 47133 h 187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86054" h="187325">
                <a:moveTo>
                  <a:pt x="92784" y="0"/>
                </a:moveTo>
                <a:lnTo>
                  <a:pt x="51652" y="9660"/>
                </a:lnTo>
                <a:lnTo>
                  <a:pt x="19817" y="35633"/>
                </a:lnTo>
                <a:lnTo>
                  <a:pt x="2004" y="73409"/>
                </a:lnTo>
                <a:lnTo>
                  <a:pt x="0" y="87844"/>
                </a:lnTo>
                <a:lnTo>
                  <a:pt x="1018" y="103441"/>
                </a:lnTo>
                <a:lnTo>
                  <a:pt x="15618" y="144226"/>
                </a:lnTo>
                <a:lnTo>
                  <a:pt x="44181" y="173224"/>
                </a:lnTo>
                <a:lnTo>
                  <a:pt x="82398" y="186861"/>
                </a:lnTo>
                <a:lnTo>
                  <a:pt x="98746" y="185987"/>
                </a:lnTo>
                <a:lnTo>
                  <a:pt x="140754" y="172157"/>
                </a:lnTo>
                <a:lnTo>
                  <a:pt x="170249" y="144699"/>
                </a:lnTo>
                <a:lnTo>
                  <a:pt x="172627" y="140573"/>
                </a:lnTo>
                <a:lnTo>
                  <a:pt x="92784" y="140573"/>
                </a:lnTo>
                <a:lnTo>
                  <a:pt x="78677" y="138350"/>
                </a:lnTo>
                <a:lnTo>
                  <a:pt x="66282" y="132145"/>
                </a:lnTo>
                <a:lnTo>
                  <a:pt x="56301" y="122657"/>
                </a:lnTo>
                <a:lnTo>
                  <a:pt x="49437" y="110586"/>
                </a:lnTo>
                <a:lnTo>
                  <a:pt x="46391" y="96629"/>
                </a:lnTo>
                <a:lnTo>
                  <a:pt x="48427" y="81281"/>
                </a:lnTo>
                <a:lnTo>
                  <a:pt x="54208" y="68194"/>
                </a:lnTo>
                <a:lnTo>
                  <a:pt x="63093" y="57831"/>
                </a:lnTo>
                <a:lnTo>
                  <a:pt x="74441" y="50657"/>
                </a:lnTo>
                <a:lnTo>
                  <a:pt x="87611" y="47133"/>
                </a:lnTo>
                <a:lnTo>
                  <a:pt x="173260" y="47133"/>
                </a:lnTo>
                <a:lnTo>
                  <a:pt x="169179" y="40139"/>
                </a:lnTo>
                <a:lnTo>
                  <a:pt x="139074" y="12312"/>
                </a:lnTo>
                <a:lnTo>
                  <a:pt x="98800" y="190"/>
                </a:lnTo>
                <a:lnTo>
                  <a:pt x="92784" y="0"/>
                </a:lnTo>
                <a:close/>
              </a:path>
              <a:path w="186054" h="187325">
                <a:moveTo>
                  <a:pt x="173260" y="47133"/>
                </a:moveTo>
                <a:lnTo>
                  <a:pt x="87611" y="47133"/>
                </a:lnTo>
                <a:lnTo>
                  <a:pt x="103486" y="48950"/>
                </a:lnTo>
                <a:lnTo>
                  <a:pt x="116886" y="54349"/>
                </a:lnTo>
                <a:lnTo>
                  <a:pt x="127462" y="62788"/>
                </a:lnTo>
                <a:lnTo>
                  <a:pt x="134867" y="73722"/>
                </a:lnTo>
                <a:lnTo>
                  <a:pt x="138752" y="86609"/>
                </a:lnTo>
                <a:lnTo>
                  <a:pt x="137131" y="102957"/>
                </a:lnTo>
                <a:lnTo>
                  <a:pt x="113654" y="135481"/>
                </a:lnTo>
                <a:lnTo>
                  <a:pt x="92784" y="140573"/>
                </a:lnTo>
                <a:lnTo>
                  <a:pt x="172627" y="140573"/>
                </a:lnTo>
                <a:lnTo>
                  <a:pt x="176863" y="133226"/>
                </a:lnTo>
                <a:lnTo>
                  <a:pt x="181713" y="120845"/>
                </a:lnTo>
                <a:lnTo>
                  <a:pt x="184706" y="107707"/>
                </a:lnTo>
                <a:lnTo>
                  <a:pt x="185748" y="93965"/>
                </a:lnTo>
                <a:lnTo>
                  <a:pt x="184629" y="79212"/>
                </a:lnTo>
                <a:lnTo>
                  <a:pt x="181384" y="65213"/>
                </a:lnTo>
                <a:lnTo>
                  <a:pt x="176179" y="52134"/>
                </a:lnTo>
                <a:lnTo>
                  <a:pt x="173260" y="47133"/>
                </a:lnTo>
                <a:close/>
              </a:path>
            </a:pathLst>
          </a:custGeom>
          <a:solidFill>
            <a:srgbClr val="037B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2323" name="object 35">
            <a:extLst>
              <a:ext uri="{FF2B5EF4-FFF2-40B4-BE49-F238E27FC236}">
                <a16:creationId xmlns:a16="http://schemas.microsoft.com/office/drawing/2014/main" id="{BB7E18AF-26FE-45A3-A570-036376BF45E7}"/>
              </a:ext>
            </a:extLst>
          </p:cNvPr>
          <p:cNvSpPr>
            <a:spLocks/>
          </p:cNvSpPr>
          <p:nvPr/>
        </p:nvSpPr>
        <p:spPr bwMode="auto">
          <a:xfrm>
            <a:off x="5827713" y="2082800"/>
            <a:ext cx="639762" cy="466725"/>
          </a:xfrm>
          <a:custGeom>
            <a:avLst/>
            <a:gdLst>
              <a:gd name="T0" fmla="*/ 181586 w 640079"/>
              <a:gd name="T1" fmla="*/ 6095 h 466725"/>
              <a:gd name="T2" fmla="*/ 56901 w 640079"/>
              <a:gd name="T3" fmla="*/ 82295 h 466725"/>
              <a:gd name="T4" fmla="*/ 776 w 640079"/>
              <a:gd name="T5" fmla="*/ 213359 h 466725"/>
              <a:gd name="T6" fmla="*/ 11928 w 640079"/>
              <a:gd name="T7" fmla="*/ 307847 h 466725"/>
              <a:gd name="T8" fmla="*/ 110631 w 640079"/>
              <a:gd name="T9" fmla="*/ 432815 h 466725"/>
              <a:gd name="T10" fmla="*/ 214441 w 640079"/>
              <a:gd name="T11" fmla="*/ 466343 h 466725"/>
              <a:gd name="T12" fmla="*/ 337871 w 640079"/>
              <a:gd name="T13" fmla="*/ 441959 h 466725"/>
              <a:gd name="T14" fmla="*/ 218250 w 640079"/>
              <a:gd name="T15" fmla="*/ 420623 h 466725"/>
              <a:gd name="T16" fmla="*/ 101467 w 640079"/>
              <a:gd name="T17" fmla="*/ 365759 h 466725"/>
              <a:gd name="T18" fmla="*/ 47345 w 640079"/>
              <a:gd name="T19" fmla="*/ 249935 h 466725"/>
              <a:gd name="T20" fmla="*/ 49172 w 640079"/>
              <a:gd name="T21" fmla="*/ 204215 h 466725"/>
              <a:gd name="T22" fmla="*/ 61415 w 640079"/>
              <a:gd name="T23" fmla="*/ 161543 h 466725"/>
              <a:gd name="T24" fmla="*/ 82788 w 640079"/>
              <a:gd name="T25" fmla="*/ 121919 h 466725"/>
              <a:gd name="T26" fmla="*/ 111991 w 640079"/>
              <a:gd name="T27" fmla="*/ 91439 h 466725"/>
              <a:gd name="T28" fmla="*/ 147723 w 640079"/>
              <a:gd name="T29" fmla="*/ 67055 h 466725"/>
              <a:gd name="T30" fmla="*/ 203272 w 640079"/>
              <a:gd name="T31" fmla="*/ 48767 h 466725"/>
              <a:gd name="T32" fmla="*/ 379279 w 640079"/>
              <a:gd name="T33" fmla="*/ 45719 h 466725"/>
              <a:gd name="T34" fmla="*/ 304168 w 640079"/>
              <a:gd name="T35" fmla="*/ 12191 h 466725"/>
              <a:gd name="T36" fmla="*/ 266365 w 640079"/>
              <a:gd name="T37" fmla="*/ 3047 h 466725"/>
              <a:gd name="T38" fmla="*/ 247012 w 640079"/>
              <a:gd name="T39" fmla="*/ 45719 h 466725"/>
              <a:gd name="T40" fmla="*/ 332414 w 640079"/>
              <a:gd name="T41" fmla="*/ 76199 h 466725"/>
              <a:gd name="T42" fmla="*/ 338314 w 640079"/>
              <a:gd name="T43" fmla="*/ 109727 h 466725"/>
              <a:gd name="T44" fmla="*/ 313645 w 640079"/>
              <a:gd name="T45" fmla="*/ 210311 h 466725"/>
              <a:gd name="T46" fmla="*/ 363689 w 640079"/>
              <a:gd name="T47" fmla="*/ 316991 h 466725"/>
              <a:gd name="T48" fmla="*/ 352287 w 640079"/>
              <a:gd name="T49" fmla="*/ 374903 h 466725"/>
              <a:gd name="T50" fmla="*/ 309184 w 640079"/>
              <a:gd name="T51" fmla="*/ 405383 h 466725"/>
              <a:gd name="T52" fmla="*/ 257468 w 640079"/>
              <a:gd name="T53" fmla="*/ 420623 h 466725"/>
              <a:gd name="T54" fmla="*/ 425504 w 640079"/>
              <a:gd name="T55" fmla="*/ 365759 h 466725"/>
              <a:gd name="T56" fmla="*/ 519852 w 640079"/>
              <a:gd name="T57" fmla="*/ 356615 h 466725"/>
              <a:gd name="T58" fmla="*/ 558494 w 640079"/>
              <a:gd name="T59" fmla="*/ 341375 h 466725"/>
              <a:gd name="T60" fmla="*/ 591326 w 640079"/>
              <a:gd name="T61" fmla="*/ 316991 h 466725"/>
              <a:gd name="T62" fmla="*/ 453268 w 640079"/>
              <a:gd name="T63" fmla="*/ 313943 h 466725"/>
              <a:gd name="T64" fmla="*/ 461054 w 640079"/>
              <a:gd name="T65" fmla="*/ 286511 h 466725"/>
              <a:gd name="T66" fmla="*/ 374255 w 640079"/>
              <a:gd name="T67" fmla="*/ 252983 h 466725"/>
              <a:gd name="T68" fmla="*/ 360560 w 640079"/>
              <a:gd name="T69" fmla="*/ 185927 h 466725"/>
              <a:gd name="T70" fmla="*/ 371514 w 640079"/>
              <a:gd name="T71" fmla="*/ 149351 h 466725"/>
              <a:gd name="T72" fmla="*/ 441304 w 640079"/>
              <a:gd name="T73" fmla="*/ 128015 h 466725"/>
              <a:gd name="T74" fmla="*/ 427323 w 640079"/>
              <a:gd name="T75" fmla="*/ 103631 h 466725"/>
              <a:gd name="T76" fmla="*/ 459706 w 640079"/>
              <a:gd name="T77" fmla="*/ 82295 h 466725"/>
              <a:gd name="T78" fmla="*/ 573475 w 640079"/>
              <a:gd name="T79" fmla="*/ 67055 h 466725"/>
              <a:gd name="T80" fmla="*/ 395177 w 640079"/>
              <a:gd name="T81" fmla="*/ 57911 h 466725"/>
              <a:gd name="T82" fmla="*/ 590736 w 640079"/>
              <a:gd name="T83" fmla="*/ 82295 h 466725"/>
              <a:gd name="T84" fmla="*/ 516922 w 640079"/>
              <a:gd name="T85" fmla="*/ 88391 h 466725"/>
              <a:gd name="T86" fmla="*/ 552941 w 640079"/>
              <a:gd name="T87" fmla="*/ 109727 h 466725"/>
              <a:gd name="T88" fmla="*/ 578846 w 640079"/>
              <a:gd name="T89" fmla="*/ 143255 h 466725"/>
              <a:gd name="T90" fmla="*/ 592452 w 640079"/>
              <a:gd name="T91" fmla="*/ 213359 h 466725"/>
              <a:gd name="T92" fmla="*/ 519146 w 640079"/>
              <a:gd name="T93" fmla="*/ 307847 h 466725"/>
              <a:gd name="T94" fmla="*/ 600721 w 640079"/>
              <a:gd name="T95" fmla="*/ 304799 h 466725"/>
              <a:gd name="T96" fmla="*/ 633594 w 640079"/>
              <a:gd name="T97" fmla="*/ 243839 h 466725"/>
              <a:gd name="T98" fmla="*/ 630253 w 640079"/>
              <a:gd name="T99" fmla="*/ 143255 h 466725"/>
              <a:gd name="T100" fmla="*/ 590736 w 640079"/>
              <a:gd name="T101" fmla="*/ 82295 h 466725"/>
              <a:gd name="T102" fmla="*/ 392377 w 640079"/>
              <a:gd name="T103" fmla="*/ 137159 h 466725"/>
              <a:gd name="T104" fmla="*/ 420021 w 640079"/>
              <a:gd name="T105" fmla="*/ 222503 h 466725"/>
              <a:gd name="T106" fmla="*/ 417515 w 640079"/>
              <a:gd name="T107" fmla="*/ 265175 h 466725"/>
              <a:gd name="T108" fmla="*/ 461054 w 640079"/>
              <a:gd name="T109" fmla="*/ 286511 h 466725"/>
              <a:gd name="T110" fmla="*/ 466419 w 640079"/>
              <a:gd name="T111" fmla="*/ 252983 h 466725"/>
              <a:gd name="T112" fmla="*/ 461456 w 640079"/>
              <a:gd name="T113" fmla="*/ 182879 h 466725"/>
              <a:gd name="T114" fmla="*/ 441304 w 640079"/>
              <a:gd name="T115" fmla="*/ 128015 h 466725"/>
              <a:gd name="T116" fmla="*/ 440788 w 640079"/>
              <a:gd name="T117" fmla="*/ 39623 h 466725"/>
              <a:gd name="T118" fmla="*/ 405703 w 640079"/>
              <a:gd name="T119" fmla="*/ 51815 h 466725"/>
              <a:gd name="T120" fmla="*/ 550091 w 640079"/>
              <a:gd name="T121" fmla="*/ 51815 h 466725"/>
              <a:gd name="T122" fmla="*/ 496577 w 640079"/>
              <a:gd name="T123" fmla="*/ 36575 h 466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40079" h="466725">
                <a:moveTo>
                  <a:pt x="253376" y="0"/>
                </a:moveTo>
                <a:lnTo>
                  <a:pt x="220133" y="0"/>
                </a:lnTo>
                <a:lnTo>
                  <a:pt x="181586" y="6095"/>
                </a:lnTo>
                <a:lnTo>
                  <a:pt x="128603" y="27431"/>
                </a:lnTo>
                <a:lnTo>
                  <a:pt x="82758" y="54863"/>
                </a:lnTo>
                <a:lnTo>
                  <a:pt x="56901" y="82295"/>
                </a:lnTo>
                <a:lnTo>
                  <a:pt x="45552" y="94487"/>
                </a:lnTo>
                <a:lnTo>
                  <a:pt x="11981" y="158495"/>
                </a:lnTo>
                <a:lnTo>
                  <a:pt x="776" y="213359"/>
                </a:lnTo>
                <a:lnTo>
                  <a:pt x="0" y="234695"/>
                </a:lnTo>
                <a:lnTo>
                  <a:pt x="775" y="252983"/>
                </a:lnTo>
                <a:lnTo>
                  <a:pt x="11928" y="307847"/>
                </a:lnTo>
                <a:lnTo>
                  <a:pt x="35046" y="356615"/>
                </a:lnTo>
                <a:lnTo>
                  <a:pt x="68492" y="399287"/>
                </a:lnTo>
                <a:lnTo>
                  <a:pt x="110631" y="432815"/>
                </a:lnTo>
                <a:lnTo>
                  <a:pt x="142744" y="448055"/>
                </a:lnTo>
                <a:lnTo>
                  <a:pt x="159826" y="457199"/>
                </a:lnTo>
                <a:lnTo>
                  <a:pt x="214441" y="466343"/>
                </a:lnTo>
                <a:lnTo>
                  <a:pt x="261300" y="466343"/>
                </a:lnTo>
                <a:lnTo>
                  <a:pt x="300996" y="457199"/>
                </a:lnTo>
                <a:lnTo>
                  <a:pt x="337871" y="441959"/>
                </a:lnTo>
                <a:lnTo>
                  <a:pt x="371318" y="423671"/>
                </a:lnTo>
                <a:lnTo>
                  <a:pt x="374745" y="420623"/>
                </a:lnTo>
                <a:lnTo>
                  <a:pt x="218250" y="420623"/>
                </a:lnTo>
                <a:lnTo>
                  <a:pt x="174529" y="411479"/>
                </a:lnTo>
                <a:lnTo>
                  <a:pt x="135167" y="393191"/>
                </a:lnTo>
                <a:lnTo>
                  <a:pt x="101467" y="365759"/>
                </a:lnTo>
                <a:lnTo>
                  <a:pt x="74730" y="332231"/>
                </a:lnTo>
                <a:lnTo>
                  <a:pt x="56255" y="292607"/>
                </a:lnTo>
                <a:lnTo>
                  <a:pt x="47345" y="249935"/>
                </a:lnTo>
                <a:lnTo>
                  <a:pt x="46725" y="234695"/>
                </a:lnTo>
                <a:lnTo>
                  <a:pt x="47345" y="219455"/>
                </a:lnTo>
                <a:lnTo>
                  <a:pt x="49172" y="204215"/>
                </a:lnTo>
                <a:lnTo>
                  <a:pt x="52158" y="188975"/>
                </a:lnTo>
                <a:lnTo>
                  <a:pt x="56255" y="173735"/>
                </a:lnTo>
                <a:lnTo>
                  <a:pt x="61415" y="161543"/>
                </a:lnTo>
                <a:lnTo>
                  <a:pt x="67589" y="146303"/>
                </a:lnTo>
                <a:lnTo>
                  <a:pt x="74730" y="134111"/>
                </a:lnTo>
                <a:lnTo>
                  <a:pt x="82788" y="121919"/>
                </a:lnTo>
                <a:lnTo>
                  <a:pt x="91717" y="112775"/>
                </a:lnTo>
                <a:lnTo>
                  <a:pt x="101467" y="100583"/>
                </a:lnTo>
                <a:lnTo>
                  <a:pt x="111991" y="91439"/>
                </a:lnTo>
                <a:lnTo>
                  <a:pt x="123241" y="82295"/>
                </a:lnTo>
                <a:lnTo>
                  <a:pt x="135167" y="76199"/>
                </a:lnTo>
                <a:lnTo>
                  <a:pt x="147723" y="67055"/>
                </a:lnTo>
                <a:lnTo>
                  <a:pt x="160860" y="60959"/>
                </a:lnTo>
                <a:lnTo>
                  <a:pt x="174529" y="54863"/>
                </a:lnTo>
                <a:lnTo>
                  <a:pt x="203272" y="48767"/>
                </a:lnTo>
                <a:lnTo>
                  <a:pt x="218250" y="48767"/>
                </a:lnTo>
                <a:lnTo>
                  <a:pt x="233568" y="45719"/>
                </a:lnTo>
                <a:lnTo>
                  <a:pt x="379279" y="45719"/>
                </a:lnTo>
                <a:lnTo>
                  <a:pt x="373892" y="42671"/>
                </a:lnTo>
                <a:lnTo>
                  <a:pt x="340076" y="24383"/>
                </a:lnTo>
                <a:lnTo>
                  <a:pt x="304168" y="12191"/>
                </a:lnTo>
                <a:lnTo>
                  <a:pt x="291768" y="6095"/>
                </a:lnTo>
                <a:lnTo>
                  <a:pt x="279164" y="3047"/>
                </a:lnTo>
                <a:lnTo>
                  <a:pt x="266365" y="3047"/>
                </a:lnTo>
                <a:lnTo>
                  <a:pt x="253376" y="0"/>
                </a:lnTo>
                <a:close/>
              </a:path>
              <a:path w="640079" h="466725">
                <a:moveTo>
                  <a:pt x="379279" y="45719"/>
                </a:moveTo>
                <a:lnTo>
                  <a:pt x="247012" y="45719"/>
                </a:lnTo>
                <a:lnTo>
                  <a:pt x="260209" y="48767"/>
                </a:lnTo>
                <a:lnTo>
                  <a:pt x="297996" y="57911"/>
                </a:lnTo>
                <a:lnTo>
                  <a:pt x="332414" y="76199"/>
                </a:lnTo>
                <a:lnTo>
                  <a:pt x="353067" y="91439"/>
                </a:lnTo>
                <a:lnTo>
                  <a:pt x="345340" y="100583"/>
                </a:lnTo>
                <a:lnTo>
                  <a:pt x="338314" y="109727"/>
                </a:lnTo>
                <a:lnTo>
                  <a:pt x="321959" y="146303"/>
                </a:lnTo>
                <a:lnTo>
                  <a:pt x="313068" y="198119"/>
                </a:lnTo>
                <a:lnTo>
                  <a:pt x="313645" y="210311"/>
                </a:lnTo>
                <a:lnTo>
                  <a:pt x="321938" y="249935"/>
                </a:lnTo>
                <a:lnTo>
                  <a:pt x="339055" y="286511"/>
                </a:lnTo>
                <a:lnTo>
                  <a:pt x="363689" y="316991"/>
                </a:lnTo>
                <a:lnTo>
                  <a:pt x="383642" y="332231"/>
                </a:lnTo>
                <a:lnTo>
                  <a:pt x="377076" y="344423"/>
                </a:lnTo>
                <a:lnTo>
                  <a:pt x="352287" y="374903"/>
                </a:lnTo>
                <a:lnTo>
                  <a:pt x="332008" y="390143"/>
                </a:lnTo>
                <a:lnTo>
                  <a:pt x="320890" y="399287"/>
                </a:lnTo>
                <a:lnTo>
                  <a:pt x="309184" y="405383"/>
                </a:lnTo>
                <a:lnTo>
                  <a:pt x="296940" y="408431"/>
                </a:lnTo>
                <a:lnTo>
                  <a:pt x="284207" y="414527"/>
                </a:lnTo>
                <a:lnTo>
                  <a:pt x="257468" y="420623"/>
                </a:lnTo>
                <a:lnTo>
                  <a:pt x="374745" y="420623"/>
                </a:lnTo>
                <a:lnTo>
                  <a:pt x="409534" y="387095"/>
                </a:lnTo>
                <a:lnTo>
                  <a:pt x="425504" y="365759"/>
                </a:lnTo>
                <a:lnTo>
                  <a:pt x="439858" y="362711"/>
                </a:lnTo>
                <a:lnTo>
                  <a:pt x="491598" y="362711"/>
                </a:lnTo>
                <a:lnTo>
                  <a:pt x="519852" y="356615"/>
                </a:lnTo>
                <a:lnTo>
                  <a:pt x="533286" y="353567"/>
                </a:lnTo>
                <a:lnTo>
                  <a:pt x="546186" y="347471"/>
                </a:lnTo>
                <a:lnTo>
                  <a:pt x="558494" y="341375"/>
                </a:lnTo>
                <a:lnTo>
                  <a:pt x="570157" y="332231"/>
                </a:lnTo>
                <a:lnTo>
                  <a:pt x="581119" y="326135"/>
                </a:lnTo>
                <a:lnTo>
                  <a:pt x="591326" y="316991"/>
                </a:lnTo>
                <a:lnTo>
                  <a:pt x="468629" y="316991"/>
                </a:lnTo>
                <a:lnTo>
                  <a:pt x="460888" y="313943"/>
                </a:lnTo>
                <a:lnTo>
                  <a:pt x="453268" y="313943"/>
                </a:lnTo>
                <a:lnTo>
                  <a:pt x="457115" y="301751"/>
                </a:lnTo>
                <a:lnTo>
                  <a:pt x="460388" y="289559"/>
                </a:lnTo>
                <a:lnTo>
                  <a:pt x="461054" y="286511"/>
                </a:lnTo>
                <a:lnTo>
                  <a:pt x="412634" y="286511"/>
                </a:lnTo>
                <a:lnTo>
                  <a:pt x="401090" y="280415"/>
                </a:lnTo>
                <a:lnTo>
                  <a:pt x="374255" y="252983"/>
                </a:lnTo>
                <a:lnTo>
                  <a:pt x="360874" y="213359"/>
                </a:lnTo>
                <a:lnTo>
                  <a:pt x="359785" y="198119"/>
                </a:lnTo>
                <a:lnTo>
                  <a:pt x="360560" y="185927"/>
                </a:lnTo>
                <a:lnTo>
                  <a:pt x="362829" y="173735"/>
                </a:lnTo>
                <a:lnTo>
                  <a:pt x="366508" y="158495"/>
                </a:lnTo>
                <a:lnTo>
                  <a:pt x="371514" y="149351"/>
                </a:lnTo>
                <a:lnTo>
                  <a:pt x="377762" y="137159"/>
                </a:lnTo>
                <a:lnTo>
                  <a:pt x="385169" y="128015"/>
                </a:lnTo>
                <a:lnTo>
                  <a:pt x="441304" y="128015"/>
                </a:lnTo>
                <a:lnTo>
                  <a:pt x="439932" y="124967"/>
                </a:lnTo>
                <a:lnTo>
                  <a:pt x="433893" y="112775"/>
                </a:lnTo>
                <a:lnTo>
                  <a:pt x="427323" y="103631"/>
                </a:lnTo>
                <a:lnTo>
                  <a:pt x="436273" y="94487"/>
                </a:lnTo>
                <a:lnTo>
                  <a:pt x="447216" y="88391"/>
                </a:lnTo>
                <a:lnTo>
                  <a:pt x="459706" y="82295"/>
                </a:lnTo>
                <a:lnTo>
                  <a:pt x="590736" y="82295"/>
                </a:lnTo>
                <a:lnTo>
                  <a:pt x="584135" y="76199"/>
                </a:lnTo>
                <a:lnTo>
                  <a:pt x="573475" y="67055"/>
                </a:lnTo>
                <a:lnTo>
                  <a:pt x="562109" y="60959"/>
                </a:lnTo>
                <a:lnTo>
                  <a:pt x="558103" y="57911"/>
                </a:lnTo>
                <a:lnTo>
                  <a:pt x="395177" y="57911"/>
                </a:lnTo>
                <a:lnTo>
                  <a:pt x="384665" y="48767"/>
                </a:lnTo>
                <a:lnTo>
                  <a:pt x="379279" y="45719"/>
                </a:lnTo>
                <a:close/>
              </a:path>
              <a:path w="640079" h="466725">
                <a:moveTo>
                  <a:pt x="590736" y="82295"/>
                </a:moveTo>
                <a:lnTo>
                  <a:pt x="488527" y="82295"/>
                </a:lnTo>
                <a:lnTo>
                  <a:pt x="503101" y="85343"/>
                </a:lnTo>
                <a:lnTo>
                  <a:pt x="516922" y="88391"/>
                </a:lnTo>
                <a:lnTo>
                  <a:pt x="529898" y="94487"/>
                </a:lnTo>
                <a:lnTo>
                  <a:pt x="541935" y="103631"/>
                </a:lnTo>
                <a:lnTo>
                  <a:pt x="552941" y="109727"/>
                </a:lnTo>
                <a:lnTo>
                  <a:pt x="562824" y="121919"/>
                </a:lnTo>
                <a:lnTo>
                  <a:pt x="571490" y="131063"/>
                </a:lnTo>
                <a:lnTo>
                  <a:pt x="578846" y="143255"/>
                </a:lnTo>
                <a:lnTo>
                  <a:pt x="592133" y="182879"/>
                </a:lnTo>
                <a:lnTo>
                  <a:pt x="593354" y="198119"/>
                </a:lnTo>
                <a:lnTo>
                  <a:pt x="592452" y="213359"/>
                </a:lnTo>
                <a:lnTo>
                  <a:pt x="579778" y="252983"/>
                </a:lnTo>
                <a:lnTo>
                  <a:pt x="554385" y="286511"/>
                </a:lnTo>
                <a:lnTo>
                  <a:pt x="519146" y="307847"/>
                </a:lnTo>
                <a:lnTo>
                  <a:pt x="476933" y="316991"/>
                </a:lnTo>
                <a:lnTo>
                  <a:pt x="591326" y="316991"/>
                </a:lnTo>
                <a:lnTo>
                  <a:pt x="600721" y="304799"/>
                </a:lnTo>
                <a:lnTo>
                  <a:pt x="609249" y="295655"/>
                </a:lnTo>
                <a:lnTo>
                  <a:pt x="616856" y="283463"/>
                </a:lnTo>
                <a:lnTo>
                  <a:pt x="633594" y="243839"/>
                </a:lnTo>
                <a:lnTo>
                  <a:pt x="640051" y="201167"/>
                </a:lnTo>
                <a:lnTo>
                  <a:pt x="639415" y="185927"/>
                </a:lnTo>
                <a:lnTo>
                  <a:pt x="630253" y="143255"/>
                </a:lnTo>
                <a:lnTo>
                  <a:pt x="611341" y="106679"/>
                </a:lnTo>
                <a:lnTo>
                  <a:pt x="594036" y="85343"/>
                </a:lnTo>
                <a:lnTo>
                  <a:pt x="590736" y="82295"/>
                </a:lnTo>
                <a:close/>
              </a:path>
              <a:path w="640079" h="466725">
                <a:moveTo>
                  <a:pt x="441304" y="128015"/>
                </a:moveTo>
                <a:lnTo>
                  <a:pt x="385169" y="128015"/>
                </a:lnTo>
                <a:lnTo>
                  <a:pt x="392377" y="137159"/>
                </a:lnTo>
                <a:lnTo>
                  <a:pt x="398828" y="149351"/>
                </a:lnTo>
                <a:lnTo>
                  <a:pt x="416481" y="195071"/>
                </a:lnTo>
                <a:lnTo>
                  <a:pt x="420021" y="222503"/>
                </a:lnTo>
                <a:lnTo>
                  <a:pt x="419859" y="237743"/>
                </a:lnTo>
                <a:lnTo>
                  <a:pt x="419015" y="252983"/>
                </a:lnTo>
                <a:lnTo>
                  <a:pt x="417515" y="265175"/>
                </a:lnTo>
                <a:lnTo>
                  <a:pt x="415379" y="277367"/>
                </a:lnTo>
                <a:lnTo>
                  <a:pt x="412634" y="286511"/>
                </a:lnTo>
                <a:lnTo>
                  <a:pt x="461054" y="286511"/>
                </a:lnTo>
                <a:lnTo>
                  <a:pt x="463052" y="277367"/>
                </a:lnTo>
                <a:lnTo>
                  <a:pt x="465073" y="265175"/>
                </a:lnTo>
                <a:lnTo>
                  <a:pt x="466419" y="252983"/>
                </a:lnTo>
                <a:lnTo>
                  <a:pt x="467056" y="237743"/>
                </a:lnTo>
                <a:lnTo>
                  <a:pt x="466705" y="225551"/>
                </a:lnTo>
                <a:lnTo>
                  <a:pt x="461456" y="182879"/>
                </a:lnTo>
                <a:lnTo>
                  <a:pt x="450336" y="146303"/>
                </a:lnTo>
                <a:lnTo>
                  <a:pt x="445420" y="137159"/>
                </a:lnTo>
                <a:lnTo>
                  <a:pt x="441304" y="128015"/>
                </a:lnTo>
                <a:close/>
              </a:path>
              <a:path w="640079" h="466725">
                <a:moveTo>
                  <a:pt x="496577" y="36575"/>
                </a:moveTo>
                <a:lnTo>
                  <a:pt x="453807" y="36575"/>
                </a:lnTo>
                <a:lnTo>
                  <a:pt x="440788" y="39623"/>
                </a:lnTo>
                <a:lnTo>
                  <a:pt x="428462" y="42671"/>
                </a:lnTo>
                <a:lnTo>
                  <a:pt x="416783" y="45719"/>
                </a:lnTo>
                <a:lnTo>
                  <a:pt x="405703" y="51815"/>
                </a:lnTo>
                <a:lnTo>
                  <a:pt x="395177" y="57911"/>
                </a:lnTo>
                <a:lnTo>
                  <a:pt x="558103" y="57911"/>
                </a:lnTo>
                <a:lnTo>
                  <a:pt x="550091" y="51815"/>
                </a:lnTo>
                <a:lnTo>
                  <a:pt x="537475" y="45719"/>
                </a:lnTo>
                <a:lnTo>
                  <a:pt x="510664" y="39623"/>
                </a:lnTo>
                <a:lnTo>
                  <a:pt x="496577" y="36575"/>
                </a:lnTo>
                <a:close/>
              </a:path>
            </a:pathLst>
          </a:custGeom>
          <a:solidFill>
            <a:srgbClr val="037B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2324" name="object 36">
            <a:extLst>
              <a:ext uri="{FF2B5EF4-FFF2-40B4-BE49-F238E27FC236}">
                <a16:creationId xmlns:a16="http://schemas.microsoft.com/office/drawing/2014/main" id="{F01C9AB4-2DE3-4773-B7D4-0EAE3F549A71}"/>
              </a:ext>
            </a:extLst>
          </p:cNvPr>
          <p:cNvSpPr>
            <a:spLocks/>
          </p:cNvSpPr>
          <p:nvPr/>
        </p:nvSpPr>
        <p:spPr bwMode="auto">
          <a:xfrm>
            <a:off x="9472613" y="4427538"/>
            <a:ext cx="723900" cy="665162"/>
          </a:xfrm>
          <a:custGeom>
            <a:avLst/>
            <a:gdLst>
              <a:gd name="T0" fmla="*/ 360590 w 723900"/>
              <a:gd name="T1" fmla="*/ 636 h 666114"/>
              <a:gd name="T2" fmla="*/ 244442 w 723900"/>
              <a:gd name="T3" fmla="*/ 56036 h 666114"/>
              <a:gd name="T4" fmla="*/ 190478 w 723900"/>
              <a:gd name="T5" fmla="*/ 174856 h 666114"/>
              <a:gd name="T6" fmla="*/ 130974 w 723900"/>
              <a:gd name="T7" fmla="*/ 200150 h 666114"/>
              <a:gd name="T8" fmla="*/ 31714 w 723900"/>
              <a:gd name="T9" fmla="*/ 280935 h 666114"/>
              <a:gd name="T10" fmla="*/ 3931 w 723900"/>
              <a:gd name="T11" fmla="*/ 392429 h 666114"/>
              <a:gd name="T12" fmla="*/ 24831 w 723900"/>
              <a:gd name="T13" fmla="*/ 480643 h 666114"/>
              <a:gd name="T14" fmla="*/ 0 w 723900"/>
              <a:gd name="T15" fmla="*/ 665987 h 666114"/>
              <a:gd name="T16" fmla="*/ 363309 w 723900"/>
              <a:gd name="T17" fmla="*/ 582678 h 666114"/>
              <a:gd name="T18" fmla="*/ 406747 w 723900"/>
              <a:gd name="T19" fmla="*/ 573586 h 666114"/>
              <a:gd name="T20" fmla="*/ 116219 w 723900"/>
              <a:gd name="T21" fmla="*/ 510028 h 666114"/>
              <a:gd name="T22" fmla="*/ 55657 w 723900"/>
              <a:gd name="T23" fmla="*/ 412613 h 666114"/>
              <a:gd name="T24" fmla="*/ 65763 w 723900"/>
              <a:gd name="T25" fmla="*/ 324742 h 666114"/>
              <a:gd name="T26" fmla="*/ 156458 w 723900"/>
              <a:gd name="T27" fmla="*/ 245244 h 666114"/>
              <a:gd name="T28" fmla="*/ 469837 w 723900"/>
              <a:gd name="T29" fmla="*/ 236955 h 666114"/>
              <a:gd name="T30" fmla="*/ 357836 w 723900"/>
              <a:gd name="T31" fmla="*/ 190626 h 666114"/>
              <a:gd name="T32" fmla="*/ 252103 w 723900"/>
              <a:gd name="T33" fmla="*/ 133793 h 666114"/>
              <a:gd name="T34" fmla="*/ 342961 w 723900"/>
              <a:gd name="T35" fmla="*/ 54738 h 666114"/>
              <a:gd name="T36" fmla="*/ 619591 w 723900"/>
              <a:gd name="T37" fmla="*/ 21389 h 666114"/>
              <a:gd name="T38" fmla="*/ 534040 w 723900"/>
              <a:gd name="T39" fmla="*/ 0 h 666114"/>
              <a:gd name="T40" fmla="*/ 414799 w 723900"/>
              <a:gd name="T41" fmla="*/ 570469 h 666114"/>
              <a:gd name="T42" fmla="*/ 183763 w 723900"/>
              <a:gd name="T43" fmla="*/ 532769 h 666114"/>
              <a:gd name="T44" fmla="*/ 348112 w 723900"/>
              <a:gd name="T45" fmla="*/ 240923 h 666114"/>
              <a:gd name="T46" fmla="*/ 413575 w 723900"/>
              <a:gd name="T47" fmla="*/ 258515 h 666114"/>
              <a:gd name="T48" fmla="*/ 481729 w 723900"/>
              <a:gd name="T49" fmla="*/ 358816 h 666114"/>
              <a:gd name="T50" fmla="*/ 471755 w 723900"/>
              <a:gd name="T51" fmla="*/ 449758 h 666114"/>
              <a:gd name="T52" fmla="*/ 380616 w 723900"/>
              <a:gd name="T53" fmla="*/ 528649 h 666114"/>
              <a:gd name="T54" fmla="*/ 506103 w 723900"/>
              <a:gd name="T55" fmla="*/ 493249 h 666114"/>
              <a:gd name="T56" fmla="*/ 534040 w 723900"/>
              <a:gd name="T57" fmla="*/ 393441 h 666114"/>
              <a:gd name="T58" fmla="*/ 632094 w 723900"/>
              <a:gd name="T59" fmla="*/ 380750 h 666114"/>
              <a:gd name="T60" fmla="*/ 526980 w 723900"/>
              <a:gd name="T61" fmla="*/ 328684 h 666114"/>
              <a:gd name="T62" fmla="*/ 479632 w 723900"/>
              <a:gd name="T63" fmla="*/ 246298 h 666114"/>
              <a:gd name="T64" fmla="*/ 534040 w 723900"/>
              <a:gd name="T65" fmla="*/ 393441 h 666114"/>
              <a:gd name="T66" fmla="*/ 659799 w 723900"/>
              <a:gd name="T67" fmla="*/ 50541 h 666114"/>
              <a:gd name="T68" fmla="*/ 562395 w 723900"/>
              <a:gd name="T69" fmla="*/ 53645 h 666114"/>
              <a:gd name="T70" fmla="*/ 655996 w 723900"/>
              <a:gd name="T71" fmla="*/ 129613 h 666114"/>
              <a:gd name="T72" fmla="*/ 669005 w 723900"/>
              <a:gd name="T73" fmla="*/ 216039 h 666114"/>
              <a:gd name="T74" fmla="*/ 612592 w 723900"/>
              <a:gd name="T75" fmla="*/ 316206 h 666114"/>
              <a:gd name="T76" fmla="*/ 668030 w 723900"/>
              <a:gd name="T77" fmla="*/ 334649 h 666114"/>
              <a:gd name="T78" fmla="*/ 712242 w 723900"/>
              <a:gd name="T79" fmla="*/ 257052 h 666114"/>
              <a:gd name="T80" fmla="*/ 719947 w 723900"/>
              <a:gd name="T81" fmla="*/ 190368 h 666114"/>
              <a:gd name="T82" fmla="*/ 675314 w 723900"/>
              <a:gd name="T83" fmla="*/ 66867 h 666114"/>
              <a:gd name="T84" fmla="*/ 543476 w 723900"/>
              <a:gd name="T85" fmla="*/ 341909 h 666114"/>
              <a:gd name="T86" fmla="*/ 543476 w 723900"/>
              <a:gd name="T87" fmla="*/ 341909 h 666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23900" h="666114">
                <a:moveTo>
                  <a:pt x="534040" y="0"/>
                </a:moveTo>
                <a:lnTo>
                  <a:pt x="375795" y="0"/>
                </a:lnTo>
                <a:lnTo>
                  <a:pt x="360590" y="636"/>
                </a:lnTo>
                <a:lnTo>
                  <a:pt x="317141" y="9780"/>
                </a:lnTo>
                <a:lnTo>
                  <a:pt x="277999" y="28699"/>
                </a:lnTo>
                <a:lnTo>
                  <a:pt x="244442" y="56036"/>
                </a:lnTo>
                <a:lnTo>
                  <a:pt x="217796" y="90420"/>
                </a:lnTo>
                <a:lnTo>
                  <a:pt x="199370" y="130483"/>
                </a:lnTo>
                <a:lnTo>
                  <a:pt x="190478" y="174856"/>
                </a:lnTo>
                <a:lnTo>
                  <a:pt x="189859" y="190368"/>
                </a:lnTo>
                <a:lnTo>
                  <a:pt x="174569" y="191005"/>
                </a:lnTo>
                <a:lnTo>
                  <a:pt x="130974" y="200150"/>
                </a:lnTo>
                <a:lnTo>
                  <a:pt x="91784" y="219093"/>
                </a:lnTo>
                <a:lnTo>
                  <a:pt x="58273" y="246474"/>
                </a:lnTo>
                <a:lnTo>
                  <a:pt x="31714" y="280935"/>
                </a:lnTo>
                <a:lnTo>
                  <a:pt x="13381" y="321119"/>
                </a:lnTo>
                <a:lnTo>
                  <a:pt x="4546" y="365666"/>
                </a:lnTo>
                <a:lnTo>
                  <a:pt x="3931" y="392429"/>
                </a:lnTo>
                <a:lnTo>
                  <a:pt x="4377" y="405824"/>
                </a:lnTo>
                <a:lnTo>
                  <a:pt x="10908" y="444607"/>
                </a:lnTo>
                <a:lnTo>
                  <a:pt x="24831" y="480643"/>
                </a:lnTo>
                <a:lnTo>
                  <a:pt x="45630" y="513103"/>
                </a:lnTo>
                <a:lnTo>
                  <a:pt x="54002" y="522984"/>
                </a:lnTo>
                <a:lnTo>
                  <a:pt x="0" y="665987"/>
                </a:lnTo>
                <a:lnTo>
                  <a:pt x="189858" y="583311"/>
                </a:lnTo>
                <a:lnTo>
                  <a:pt x="348104" y="583310"/>
                </a:lnTo>
                <a:lnTo>
                  <a:pt x="363309" y="582678"/>
                </a:lnTo>
                <a:lnTo>
                  <a:pt x="378183" y="580813"/>
                </a:lnTo>
                <a:lnTo>
                  <a:pt x="392679" y="577766"/>
                </a:lnTo>
                <a:lnTo>
                  <a:pt x="406747" y="573586"/>
                </a:lnTo>
                <a:lnTo>
                  <a:pt x="414799" y="570469"/>
                </a:lnTo>
                <a:lnTo>
                  <a:pt x="91879" y="570469"/>
                </a:lnTo>
                <a:lnTo>
                  <a:pt x="116219" y="510028"/>
                </a:lnTo>
                <a:lnTo>
                  <a:pt x="87630" y="484214"/>
                </a:lnTo>
                <a:lnTo>
                  <a:pt x="66844" y="451090"/>
                </a:lnTo>
                <a:lnTo>
                  <a:pt x="55657" y="412613"/>
                </a:lnTo>
                <a:lnTo>
                  <a:pt x="54223" y="381249"/>
                </a:lnTo>
                <a:lnTo>
                  <a:pt x="54983" y="366391"/>
                </a:lnTo>
                <a:lnTo>
                  <a:pt x="65763" y="324742"/>
                </a:lnTo>
                <a:lnTo>
                  <a:pt x="87663" y="289197"/>
                </a:lnTo>
                <a:lnTo>
                  <a:pt x="118593" y="261963"/>
                </a:lnTo>
                <a:lnTo>
                  <a:pt x="156458" y="245244"/>
                </a:lnTo>
                <a:lnTo>
                  <a:pt x="193669" y="240923"/>
                </a:lnTo>
                <a:lnTo>
                  <a:pt x="473997" y="240923"/>
                </a:lnTo>
                <a:lnTo>
                  <a:pt x="469837" y="236955"/>
                </a:lnTo>
                <a:lnTo>
                  <a:pt x="436788" y="213467"/>
                </a:lnTo>
                <a:lnTo>
                  <a:pt x="399092" y="197655"/>
                </a:lnTo>
                <a:lnTo>
                  <a:pt x="357836" y="190626"/>
                </a:lnTo>
                <a:lnTo>
                  <a:pt x="240154" y="190368"/>
                </a:lnTo>
                <a:lnTo>
                  <a:pt x="241033" y="175467"/>
                </a:lnTo>
                <a:lnTo>
                  <a:pt x="252103" y="133793"/>
                </a:lnTo>
                <a:lnTo>
                  <a:pt x="274184" y="98343"/>
                </a:lnTo>
                <a:lnTo>
                  <a:pt x="305171" y="71273"/>
                </a:lnTo>
                <a:lnTo>
                  <a:pt x="342961" y="54738"/>
                </a:lnTo>
                <a:lnTo>
                  <a:pt x="659799" y="50541"/>
                </a:lnTo>
                <a:lnTo>
                  <a:pt x="655165" y="46120"/>
                </a:lnTo>
                <a:lnTo>
                  <a:pt x="619591" y="21389"/>
                </a:lnTo>
                <a:lnTo>
                  <a:pt x="578812" y="5575"/>
                </a:lnTo>
                <a:lnTo>
                  <a:pt x="549329" y="636"/>
                </a:lnTo>
                <a:lnTo>
                  <a:pt x="534040" y="0"/>
                </a:lnTo>
                <a:close/>
              </a:path>
              <a:path w="723900" h="666114">
                <a:moveTo>
                  <a:pt x="180472" y="532256"/>
                </a:moveTo>
                <a:lnTo>
                  <a:pt x="91879" y="570469"/>
                </a:lnTo>
                <a:lnTo>
                  <a:pt x="414799" y="570469"/>
                </a:lnTo>
                <a:lnTo>
                  <a:pt x="457772" y="546542"/>
                </a:lnTo>
                <a:lnTo>
                  <a:pt x="473917" y="532769"/>
                </a:lnTo>
                <a:lnTo>
                  <a:pt x="183763" y="532769"/>
                </a:lnTo>
                <a:lnTo>
                  <a:pt x="180472" y="532256"/>
                </a:lnTo>
                <a:close/>
              </a:path>
              <a:path w="723900" h="666114">
                <a:moveTo>
                  <a:pt x="473997" y="240923"/>
                </a:moveTo>
                <a:lnTo>
                  <a:pt x="348112" y="240923"/>
                </a:lnTo>
                <a:lnTo>
                  <a:pt x="362140" y="241677"/>
                </a:lnTo>
                <a:lnTo>
                  <a:pt x="375777" y="243891"/>
                </a:lnTo>
                <a:lnTo>
                  <a:pt x="413575" y="258515"/>
                </a:lnTo>
                <a:lnTo>
                  <a:pt x="445113" y="283502"/>
                </a:lnTo>
                <a:lnTo>
                  <a:pt x="468347" y="316777"/>
                </a:lnTo>
                <a:lnTo>
                  <a:pt x="481729" y="358816"/>
                </a:lnTo>
                <a:lnTo>
                  <a:pt x="483748" y="393441"/>
                </a:lnTo>
                <a:lnTo>
                  <a:pt x="482865" y="408256"/>
                </a:lnTo>
                <a:lnTo>
                  <a:pt x="471755" y="449758"/>
                </a:lnTo>
                <a:lnTo>
                  <a:pt x="449600" y="485129"/>
                </a:lnTo>
                <a:lnTo>
                  <a:pt x="418515" y="512162"/>
                </a:lnTo>
                <a:lnTo>
                  <a:pt x="380616" y="528649"/>
                </a:lnTo>
                <a:lnTo>
                  <a:pt x="348112" y="532769"/>
                </a:lnTo>
                <a:lnTo>
                  <a:pt x="473917" y="532769"/>
                </a:lnTo>
                <a:lnTo>
                  <a:pt x="506103" y="493249"/>
                </a:lnTo>
                <a:lnTo>
                  <a:pt x="524529" y="453275"/>
                </a:lnTo>
                <a:lnTo>
                  <a:pt x="533421" y="408950"/>
                </a:lnTo>
                <a:lnTo>
                  <a:pt x="534040" y="393441"/>
                </a:lnTo>
                <a:lnTo>
                  <a:pt x="691330" y="393441"/>
                </a:lnTo>
                <a:lnTo>
                  <a:pt x="686300" y="380750"/>
                </a:lnTo>
                <a:lnTo>
                  <a:pt x="632094" y="380750"/>
                </a:lnTo>
                <a:lnTo>
                  <a:pt x="544568" y="342387"/>
                </a:lnTo>
                <a:lnTo>
                  <a:pt x="530230" y="342387"/>
                </a:lnTo>
                <a:lnTo>
                  <a:pt x="526980" y="328684"/>
                </a:lnTo>
                <a:lnTo>
                  <a:pt x="522772" y="315382"/>
                </a:lnTo>
                <a:lnTo>
                  <a:pt x="504794" y="278295"/>
                </a:lnTo>
                <a:lnTo>
                  <a:pt x="479632" y="246298"/>
                </a:lnTo>
                <a:lnTo>
                  <a:pt x="473997" y="240923"/>
                </a:lnTo>
                <a:close/>
              </a:path>
              <a:path w="723900" h="666114">
                <a:moveTo>
                  <a:pt x="691330" y="393441"/>
                </a:moveTo>
                <a:lnTo>
                  <a:pt x="534040" y="393441"/>
                </a:lnTo>
                <a:lnTo>
                  <a:pt x="723898" y="475618"/>
                </a:lnTo>
                <a:lnTo>
                  <a:pt x="691330" y="393441"/>
                </a:lnTo>
                <a:close/>
              </a:path>
              <a:path w="723900" h="666114">
                <a:moveTo>
                  <a:pt x="659799" y="50541"/>
                </a:moveTo>
                <a:lnTo>
                  <a:pt x="533993" y="50541"/>
                </a:lnTo>
                <a:lnTo>
                  <a:pt x="548410" y="51331"/>
                </a:lnTo>
                <a:lnTo>
                  <a:pt x="562395" y="53645"/>
                </a:lnTo>
                <a:lnTo>
                  <a:pt x="600975" y="68919"/>
                </a:lnTo>
                <a:lnTo>
                  <a:pt x="632872" y="94976"/>
                </a:lnTo>
                <a:lnTo>
                  <a:pt x="655996" y="129613"/>
                </a:lnTo>
                <a:lnTo>
                  <a:pt x="668258" y="170625"/>
                </a:lnTo>
                <a:lnTo>
                  <a:pt x="669676" y="202061"/>
                </a:lnTo>
                <a:lnTo>
                  <a:pt x="669005" y="216039"/>
                </a:lnTo>
                <a:lnTo>
                  <a:pt x="659476" y="255307"/>
                </a:lnTo>
                <a:lnTo>
                  <a:pt x="640071" y="289259"/>
                </a:lnTo>
                <a:lnTo>
                  <a:pt x="612592" y="316206"/>
                </a:lnTo>
                <a:lnTo>
                  <a:pt x="632094" y="380750"/>
                </a:lnTo>
                <a:lnTo>
                  <a:pt x="686300" y="380750"/>
                </a:lnTo>
                <a:lnTo>
                  <a:pt x="668030" y="334649"/>
                </a:lnTo>
                <a:lnTo>
                  <a:pt x="676549" y="325015"/>
                </a:lnTo>
                <a:lnTo>
                  <a:pt x="697816" y="292976"/>
                </a:lnTo>
                <a:lnTo>
                  <a:pt x="712242" y="257052"/>
                </a:lnTo>
                <a:lnTo>
                  <a:pt x="719314" y="218291"/>
                </a:lnTo>
                <a:lnTo>
                  <a:pt x="719952" y="202005"/>
                </a:lnTo>
                <a:lnTo>
                  <a:pt x="719947" y="190368"/>
                </a:lnTo>
                <a:lnTo>
                  <a:pt x="714582" y="145177"/>
                </a:lnTo>
                <a:lnTo>
                  <a:pt x="699273" y="103387"/>
                </a:lnTo>
                <a:lnTo>
                  <a:pt x="675314" y="66867"/>
                </a:lnTo>
                <a:lnTo>
                  <a:pt x="665626" y="56100"/>
                </a:lnTo>
                <a:lnTo>
                  <a:pt x="659799" y="50541"/>
                </a:lnTo>
                <a:close/>
              </a:path>
              <a:path w="723900" h="666114">
                <a:moveTo>
                  <a:pt x="543476" y="341909"/>
                </a:moveTo>
                <a:lnTo>
                  <a:pt x="540136" y="342387"/>
                </a:lnTo>
                <a:lnTo>
                  <a:pt x="544568" y="342387"/>
                </a:lnTo>
                <a:lnTo>
                  <a:pt x="543476" y="341909"/>
                </a:lnTo>
                <a:close/>
              </a:path>
            </a:pathLst>
          </a:custGeom>
          <a:solidFill>
            <a:srgbClr val="037B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2325" name="object 37">
            <a:extLst>
              <a:ext uri="{FF2B5EF4-FFF2-40B4-BE49-F238E27FC236}">
                <a16:creationId xmlns:a16="http://schemas.microsoft.com/office/drawing/2014/main" id="{B55B2267-6A23-426E-B093-F1E48F3DEFAD}"/>
              </a:ext>
            </a:extLst>
          </p:cNvPr>
          <p:cNvSpPr>
            <a:spLocks/>
          </p:cNvSpPr>
          <p:nvPr/>
        </p:nvSpPr>
        <p:spPr bwMode="auto">
          <a:xfrm>
            <a:off x="2062163" y="4483100"/>
            <a:ext cx="571500" cy="598488"/>
          </a:xfrm>
          <a:custGeom>
            <a:avLst/>
            <a:gdLst>
              <a:gd name="T0" fmla="*/ 571499 w 571500"/>
              <a:gd name="T1" fmla="*/ 0 h 597535"/>
              <a:gd name="T2" fmla="*/ 0 w 571500"/>
              <a:gd name="T3" fmla="*/ 0 h 597535"/>
              <a:gd name="T4" fmla="*/ 0 w 571500"/>
              <a:gd name="T5" fmla="*/ 477773 h 597535"/>
              <a:gd name="T6" fmla="*/ 178557 w 571500"/>
              <a:gd name="T7" fmla="*/ 477773 h 597535"/>
              <a:gd name="T8" fmla="*/ 285749 w 571500"/>
              <a:gd name="T9" fmla="*/ 597407 h 597535"/>
              <a:gd name="T10" fmla="*/ 349736 w 571500"/>
              <a:gd name="T11" fmla="*/ 526160 h 597535"/>
              <a:gd name="T12" fmla="*/ 285749 w 571500"/>
              <a:gd name="T13" fmla="*/ 526160 h 597535"/>
              <a:gd name="T14" fmla="*/ 200024 w 571500"/>
              <a:gd name="T15" fmla="*/ 429899 h 597535"/>
              <a:gd name="T16" fmla="*/ 47493 w 571500"/>
              <a:gd name="T17" fmla="*/ 429899 h 597535"/>
              <a:gd name="T18" fmla="*/ 47493 w 571500"/>
              <a:gd name="T19" fmla="*/ 47874 h 597535"/>
              <a:gd name="T20" fmla="*/ 571499 w 571500"/>
              <a:gd name="T21" fmla="*/ 47874 h 597535"/>
              <a:gd name="T22" fmla="*/ 571499 w 571500"/>
              <a:gd name="T23" fmla="*/ 0 h 597535"/>
              <a:gd name="T24" fmla="*/ 571499 w 571500"/>
              <a:gd name="T25" fmla="*/ 47874 h 597535"/>
              <a:gd name="T26" fmla="*/ 524006 w 571500"/>
              <a:gd name="T27" fmla="*/ 47874 h 597535"/>
              <a:gd name="T28" fmla="*/ 524006 w 571500"/>
              <a:gd name="T29" fmla="*/ 429899 h 597535"/>
              <a:gd name="T30" fmla="*/ 371474 w 571500"/>
              <a:gd name="T31" fmla="*/ 429899 h 597535"/>
              <a:gd name="T32" fmla="*/ 285749 w 571500"/>
              <a:gd name="T33" fmla="*/ 526160 h 597535"/>
              <a:gd name="T34" fmla="*/ 349736 w 571500"/>
              <a:gd name="T35" fmla="*/ 526160 h 597535"/>
              <a:gd name="T36" fmla="*/ 393191 w 571500"/>
              <a:gd name="T37" fmla="*/ 477773 h 597535"/>
              <a:gd name="T38" fmla="*/ 571499 w 571500"/>
              <a:gd name="T39" fmla="*/ 477773 h 597535"/>
              <a:gd name="T40" fmla="*/ 571499 w 571500"/>
              <a:gd name="T41" fmla="*/ 47874 h 597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71500" h="597535">
                <a:moveTo>
                  <a:pt x="571499" y="0"/>
                </a:moveTo>
                <a:lnTo>
                  <a:pt x="0" y="0"/>
                </a:lnTo>
                <a:lnTo>
                  <a:pt x="0" y="477773"/>
                </a:lnTo>
                <a:lnTo>
                  <a:pt x="178557" y="477773"/>
                </a:lnTo>
                <a:lnTo>
                  <a:pt x="285749" y="597407"/>
                </a:lnTo>
                <a:lnTo>
                  <a:pt x="349736" y="526160"/>
                </a:lnTo>
                <a:lnTo>
                  <a:pt x="285749" y="526160"/>
                </a:lnTo>
                <a:lnTo>
                  <a:pt x="200024" y="429899"/>
                </a:lnTo>
                <a:lnTo>
                  <a:pt x="47493" y="429899"/>
                </a:lnTo>
                <a:lnTo>
                  <a:pt x="47493" y="47874"/>
                </a:lnTo>
                <a:lnTo>
                  <a:pt x="571499" y="47874"/>
                </a:lnTo>
                <a:lnTo>
                  <a:pt x="571499" y="0"/>
                </a:lnTo>
                <a:close/>
              </a:path>
              <a:path w="571500" h="597535">
                <a:moveTo>
                  <a:pt x="571499" y="47874"/>
                </a:moveTo>
                <a:lnTo>
                  <a:pt x="524006" y="47874"/>
                </a:lnTo>
                <a:lnTo>
                  <a:pt x="524006" y="429899"/>
                </a:lnTo>
                <a:lnTo>
                  <a:pt x="371474" y="429899"/>
                </a:lnTo>
                <a:lnTo>
                  <a:pt x="285749" y="526160"/>
                </a:lnTo>
                <a:lnTo>
                  <a:pt x="349736" y="526160"/>
                </a:lnTo>
                <a:lnTo>
                  <a:pt x="393191" y="477773"/>
                </a:lnTo>
                <a:lnTo>
                  <a:pt x="571499" y="477773"/>
                </a:lnTo>
                <a:lnTo>
                  <a:pt x="571499" y="47874"/>
                </a:lnTo>
                <a:close/>
              </a:path>
            </a:pathLst>
          </a:custGeom>
          <a:solidFill>
            <a:srgbClr val="037B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2326" name="object 38">
            <a:extLst>
              <a:ext uri="{FF2B5EF4-FFF2-40B4-BE49-F238E27FC236}">
                <a16:creationId xmlns:a16="http://schemas.microsoft.com/office/drawing/2014/main" id="{C8790A68-E752-457A-AE0A-9D84CDDC53C6}"/>
              </a:ext>
            </a:extLst>
          </p:cNvPr>
          <p:cNvSpPr>
            <a:spLocks/>
          </p:cNvSpPr>
          <p:nvPr/>
        </p:nvSpPr>
        <p:spPr bwMode="auto">
          <a:xfrm>
            <a:off x="2247900" y="4627563"/>
            <a:ext cx="201613" cy="192087"/>
          </a:xfrm>
          <a:custGeom>
            <a:avLst/>
            <a:gdLst>
              <a:gd name="T0" fmla="*/ 201167 w 201294"/>
              <a:gd name="T1" fmla="*/ 73283 h 192404"/>
              <a:gd name="T2" fmla="*/ 0 w 201294"/>
              <a:gd name="T3" fmla="*/ 73283 h 192404"/>
              <a:gd name="T4" fmla="*/ 62102 w 201294"/>
              <a:gd name="T5" fmla="*/ 118740 h 192404"/>
              <a:gd name="T6" fmla="*/ 37968 w 201294"/>
              <a:gd name="T7" fmla="*/ 192023 h 192404"/>
              <a:gd name="T8" fmla="*/ 100583 w 201294"/>
              <a:gd name="T9" fmla="*/ 147065 h 192404"/>
              <a:gd name="T10" fmla="*/ 148393 w 201294"/>
              <a:gd name="T11" fmla="*/ 147065 h 192404"/>
              <a:gd name="T12" fmla="*/ 139064 w 201294"/>
              <a:gd name="T13" fmla="*/ 118740 h 192404"/>
              <a:gd name="T14" fmla="*/ 201167 w 201294"/>
              <a:gd name="T15" fmla="*/ 73283 h 192404"/>
              <a:gd name="T16" fmla="*/ 148393 w 201294"/>
              <a:gd name="T17" fmla="*/ 147065 h 192404"/>
              <a:gd name="T18" fmla="*/ 100583 w 201294"/>
              <a:gd name="T19" fmla="*/ 147065 h 192404"/>
              <a:gd name="T20" fmla="*/ 163199 w 201294"/>
              <a:gd name="T21" fmla="*/ 192023 h 192404"/>
              <a:gd name="T22" fmla="*/ 148393 w 201294"/>
              <a:gd name="T23" fmla="*/ 147065 h 192404"/>
              <a:gd name="T24" fmla="*/ 100583 w 201294"/>
              <a:gd name="T25" fmla="*/ 0 h 192404"/>
              <a:gd name="T26" fmla="*/ 76580 w 201294"/>
              <a:gd name="T27" fmla="*/ 73283 h 192404"/>
              <a:gd name="T28" fmla="*/ 124586 w 201294"/>
              <a:gd name="T29" fmla="*/ 73283 h 192404"/>
              <a:gd name="T30" fmla="*/ 100583 w 201294"/>
              <a:gd name="T31" fmla="*/ 0 h 192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01294" h="192404">
                <a:moveTo>
                  <a:pt x="201167" y="73283"/>
                </a:moveTo>
                <a:lnTo>
                  <a:pt x="0" y="73283"/>
                </a:lnTo>
                <a:lnTo>
                  <a:pt x="62102" y="118740"/>
                </a:lnTo>
                <a:lnTo>
                  <a:pt x="37968" y="192023"/>
                </a:lnTo>
                <a:lnTo>
                  <a:pt x="100583" y="147065"/>
                </a:lnTo>
                <a:lnTo>
                  <a:pt x="148393" y="147065"/>
                </a:lnTo>
                <a:lnTo>
                  <a:pt x="139064" y="118740"/>
                </a:lnTo>
                <a:lnTo>
                  <a:pt x="201167" y="73283"/>
                </a:lnTo>
                <a:close/>
              </a:path>
              <a:path w="201294" h="192404">
                <a:moveTo>
                  <a:pt x="148393" y="147065"/>
                </a:moveTo>
                <a:lnTo>
                  <a:pt x="100583" y="147065"/>
                </a:lnTo>
                <a:lnTo>
                  <a:pt x="163199" y="192023"/>
                </a:lnTo>
                <a:lnTo>
                  <a:pt x="148393" y="147065"/>
                </a:lnTo>
                <a:close/>
              </a:path>
              <a:path w="201294" h="192404">
                <a:moveTo>
                  <a:pt x="100583" y="0"/>
                </a:moveTo>
                <a:lnTo>
                  <a:pt x="76580" y="73283"/>
                </a:lnTo>
                <a:lnTo>
                  <a:pt x="124586" y="73283"/>
                </a:lnTo>
                <a:lnTo>
                  <a:pt x="100583" y="0"/>
                </a:lnTo>
                <a:close/>
              </a:path>
            </a:pathLst>
          </a:custGeom>
          <a:solidFill>
            <a:srgbClr val="037B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2327" name="object 39">
            <a:extLst>
              <a:ext uri="{FF2B5EF4-FFF2-40B4-BE49-F238E27FC236}">
                <a16:creationId xmlns:a16="http://schemas.microsoft.com/office/drawing/2014/main" id="{784E703C-2974-4037-A2E3-B4353EE29197}"/>
              </a:ext>
            </a:extLst>
          </p:cNvPr>
          <p:cNvSpPr>
            <a:spLocks/>
          </p:cNvSpPr>
          <p:nvPr/>
        </p:nvSpPr>
        <p:spPr bwMode="auto">
          <a:xfrm>
            <a:off x="1588" y="254000"/>
            <a:ext cx="1189037" cy="958850"/>
          </a:xfrm>
          <a:custGeom>
            <a:avLst/>
            <a:gdLst>
              <a:gd name="T0" fmla="*/ 0 w 1188720"/>
              <a:gd name="T1" fmla="*/ 957071 h 957580"/>
              <a:gd name="T2" fmla="*/ 1188719 w 1188720"/>
              <a:gd name="T3" fmla="*/ 957071 h 957580"/>
              <a:gd name="T4" fmla="*/ 1188719 w 1188720"/>
              <a:gd name="T5" fmla="*/ 0 h 957580"/>
              <a:gd name="T6" fmla="*/ 0 w 1188720"/>
              <a:gd name="T7" fmla="*/ 0 h 957580"/>
              <a:gd name="T8" fmla="*/ 0 w 1188720"/>
              <a:gd name="T9" fmla="*/ 957071 h 957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88720" h="957580">
                <a:moveTo>
                  <a:pt x="0" y="957071"/>
                </a:moveTo>
                <a:lnTo>
                  <a:pt x="1188719" y="957071"/>
                </a:lnTo>
                <a:lnTo>
                  <a:pt x="1188719" y="0"/>
                </a:lnTo>
                <a:lnTo>
                  <a:pt x="0" y="0"/>
                </a:lnTo>
                <a:lnTo>
                  <a:pt x="0" y="957071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2328" name="object 40">
            <a:extLst>
              <a:ext uri="{FF2B5EF4-FFF2-40B4-BE49-F238E27FC236}">
                <a16:creationId xmlns:a16="http://schemas.microsoft.com/office/drawing/2014/main" id="{E74D6400-F580-4449-BC27-171C0D44436D}"/>
              </a:ext>
            </a:extLst>
          </p:cNvPr>
          <p:cNvSpPr>
            <a:spLocks/>
          </p:cNvSpPr>
          <p:nvPr/>
        </p:nvSpPr>
        <p:spPr bwMode="auto">
          <a:xfrm>
            <a:off x="585788" y="603250"/>
            <a:ext cx="317500" cy="266700"/>
          </a:xfrm>
          <a:custGeom>
            <a:avLst/>
            <a:gdLst>
              <a:gd name="T0" fmla="*/ 237564 w 317500"/>
              <a:gd name="T1" fmla="*/ 0 h 266700"/>
              <a:gd name="T2" fmla="*/ 79427 w 317500"/>
              <a:gd name="T3" fmla="*/ 0 h 266700"/>
              <a:gd name="T4" fmla="*/ 0 w 317500"/>
              <a:gd name="T5" fmla="*/ 133349 h 266700"/>
              <a:gd name="T6" fmla="*/ 79427 w 317500"/>
              <a:gd name="T7" fmla="*/ 266699 h 266700"/>
              <a:gd name="T8" fmla="*/ 237564 w 317500"/>
              <a:gd name="T9" fmla="*/ 266699 h 266700"/>
              <a:gd name="T10" fmla="*/ 264796 w 317500"/>
              <a:gd name="T11" fmla="*/ 220979 h 266700"/>
              <a:gd name="T12" fmla="*/ 105738 w 317500"/>
              <a:gd name="T13" fmla="*/ 220979 h 266700"/>
              <a:gd name="T14" fmla="*/ 53327 w 317500"/>
              <a:gd name="T15" fmla="*/ 133349 h 266700"/>
              <a:gd name="T16" fmla="*/ 105738 w 317500"/>
              <a:gd name="T17" fmla="*/ 45719 h 266700"/>
              <a:gd name="T18" fmla="*/ 264796 w 317500"/>
              <a:gd name="T19" fmla="*/ 45719 h 266700"/>
              <a:gd name="T20" fmla="*/ 237564 w 317500"/>
              <a:gd name="T21" fmla="*/ 0 h 266700"/>
              <a:gd name="T22" fmla="*/ 264796 w 317500"/>
              <a:gd name="T23" fmla="*/ 45719 h 266700"/>
              <a:gd name="T24" fmla="*/ 211253 w 317500"/>
              <a:gd name="T25" fmla="*/ 45719 h 266700"/>
              <a:gd name="T26" fmla="*/ 263664 w 317500"/>
              <a:gd name="T27" fmla="*/ 133349 h 266700"/>
              <a:gd name="T28" fmla="*/ 211253 w 317500"/>
              <a:gd name="T29" fmla="*/ 220979 h 266700"/>
              <a:gd name="T30" fmla="*/ 264796 w 317500"/>
              <a:gd name="T31" fmla="*/ 220979 h 266700"/>
              <a:gd name="T32" fmla="*/ 316991 w 317500"/>
              <a:gd name="T33" fmla="*/ 133349 h 266700"/>
              <a:gd name="T34" fmla="*/ 264796 w 317500"/>
              <a:gd name="T35" fmla="*/ 45719 h 266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17500" h="266700">
                <a:moveTo>
                  <a:pt x="237564" y="0"/>
                </a:moveTo>
                <a:lnTo>
                  <a:pt x="79427" y="0"/>
                </a:lnTo>
                <a:lnTo>
                  <a:pt x="0" y="133349"/>
                </a:lnTo>
                <a:lnTo>
                  <a:pt x="79427" y="266699"/>
                </a:lnTo>
                <a:lnTo>
                  <a:pt x="237564" y="266699"/>
                </a:lnTo>
                <a:lnTo>
                  <a:pt x="264796" y="220979"/>
                </a:lnTo>
                <a:lnTo>
                  <a:pt x="105738" y="220979"/>
                </a:lnTo>
                <a:lnTo>
                  <a:pt x="53327" y="133349"/>
                </a:lnTo>
                <a:lnTo>
                  <a:pt x="105738" y="45719"/>
                </a:lnTo>
                <a:lnTo>
                  <a:pt x="264796" y="45719"/>
                </a:lnTo>
                <a:lnTo>
                  <a:pt x="237564" y="0"/>
                </a:lnTo>
                <a:close/>
              </a:path>
              <a:path w="317500" h="266700">
                <a:moveTo>
                  <a:pt x="264796" y="45719"/>
                </a:moveTo>
                <a:lnTo>
                  <a:pt x="211253" y="45719"/>
                </a:lnTo>
                <a:lnTo>
                  <a:pt x="263664" y="133349"/>
                </a:lnTo>
                <a:lnTo>
                  <a:pt x="211253" y="220979"/>
                </a:lnTo>
                <a:lnTo>
                  <a:pt x="264796" y="220979"/>
                </a:lnTo>
                <a:lnTo>
                  <a:pt x="316991" y="133349"/>
                </a:lnTo>
                <a:lnTo>
                  <a:pt x="264796" y="4571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2329" name="object 41">
            <a:extLst>
              <a:ext uri="{FF2B5EF4-FFF2-40B4-BE49-F238E27FC236}">
                <a16:creationId xmlns:a16="http://schemas.microsoft.com/office/drawing/2014/main" id="{5EA81AC4-5133-48CB-A2DB-45237DDC2987}"/>
              </a:ext>
            </a:extLst>
          </p:cNvPr>
          <p:cNvSpPr>
            <a:spLocks/>
          </p:cNvSpPr>
          <p:nvPr/>
        </p:nvSpPr>
        <p:spPr bwMode="auto">
          <a:xfrm>
            <a:off x="306388" y="444500"/>
            <a:ext cx="317500" cy="266700"/>
          </a:xfrm>
          <a:custGeom>
            <a:avLst/>
            <a:gdLst>
              <a:gd name="T0" fmla="*/ 237564 w 317500"/>
              <a:gd name="T1" fmla="*/ 0 h 266700"/>
              <a:gd name="T2" fmla="*/ 79427 w 317500"/>
              <a:gd name="T3" fmla="*/ 0 h 266700"/>
              <a:gd name="T4" fmla="*/ 0 w 317500"/>
              <a:gd name="T5" fmla="*/ 133228 h 266700"/>
              <a:gd name="T6" fmla="*/ 79427 w 317500"/>
              <a:gd name="T7" fmla="*/ 266699 h 266700"/>
              <a:gd name="T8" fmla="*/ 237564 w 317500"/>
              <a:gd name="T9" fmla="*/ 266699 h 266700"/>
              <a:gd name="T10" fmla="*/ 264771 w 317500"/>
              <a:gd name="T11" fmla="*/ 220979 h 266700"/>
              <a:gd name="T12" fmla="*/ 105738 w 317500"/>
              <a:gd name="T13" fmla="*/ 220979 h 266700"/>
              <a:gd name="T14" fmla="*/ 53327 w 317500"/>
              <a:gd name="T15" fmla="*/ 133228 h 266700"/>
              <a:gd name="T16" fmla="*/ 105738 w 317500"/>
              <a:gd name="T17" fmla="*/ 45719 h 266700"/>
              <a:gd name="T18" fmla="*/ 264821 w 317500"/>
              <a:gd name="T19" fmla="*/ 45719 h 266700"/>
              <a:gd name="T20" fmla="*/ 237564 w 317500"/>
              <a:gd name="T21" fmla="*/ 0 h 266700"/>
              <a:gd name="T22" fmla="*/ 264821 w 317500"/>
              <a:gd name="T23" fmla="*/ 45719 h 266700"/>
              <a:gd name="T24" fmla="*/ 211253 w 317500"/>
              <a:gd name="T25" fmla="*/ 45719 h 266700"/>
              <a:gd name="T26" fmla="*/ 263664 w 317500"/>
              <a:gd name="T27" fmla="*/ 133228 h 266700"/>
              <a:gd name="T28" fmla="*/ 211253 w 317500"/>
              <a:gd name="T29" fmla="*/ 220979 h 266700"/>
              <a:gd name="T30" fmla="*/ 264771 w 317500"/>
              <a:gd name="T31" fmla="*/ 220979 h 266700"/>
              <a:gd name="T32" fmla="*/ 316991 w 317500"/>
              <a:gd name="T33" fmla="*/ 133228 h 266700"/>
              <a:gd name="T34" fmla="*/ 264821 w 317500"/>
              <a:gd name="T35" fmla="*/ 45719 h 266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17500" h="266700">
                <a:moveTo>
                  <a:pt x="237564" y="0"/>
                </a:moveTo>
                <a:lnTo>
                  <a:pt x="79427" y="0"/>
                </a:lnTo>
                <a:lnTo>
                  <a:pt x="0" y="133228"/>
                </a:lnTo>
                <a:lnTo>
                  <a:pt x="79427" y="266699"/>
                </a:lnTo>
                <a:lnTo>
                  <a:pt x="237564" y="266699"/>
                </a:lnTo>
                <a:lnTo>
                  <a:pt x="264771" y="220979"/>
                </a:lnTo>
                <a:lnTo>
                  <a:pt x="105738" y="220979"/>
                </a:lnTo>
                <a:lnTo>
                  <a:pt x="53327" y="133228"/>
                </a:lnTo>
                <a:lnTo>
                  <a:pt x="105738" y="45719"/>
                </a:lnTo>
                <a:lnTo>
                  <a:pt x="264821" y="45719"/>
                </a:lnTo>
                <a:lnTo>
                  <a:pt x="237564" y="0"/>
                </a:lnTo>
                <a:close/>
              </a:path>
              <a:path w="317500" h="266700">
                <a:moveTo>
                  <a:pt x="264821" y="45719"/>
                </a:moveTo>
                <a:lnTo>
                  <a:pt x="211253" y="45719"/>
                </a:lnTo>
                <a:lnTo>
                  <a:pt x="263664" y="133228"/>
                </a:lnTo>
                <a:lnTo>
                  <a:pt x="211253" y="220979"/>
                </a:lnTo>
                <a:lnTo>
                  <a:pt x="264771" y="220979"/>
                </a:lnTo>
                <a:lnTo>
                  <a:pt x="316991" y="133228"/>
                </a:lnTo>
                <a:lnTo>
                  <a:pt x="264821" y="4571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2330" name="object 42">
            <a:extLst>
              <a:ext uri="{FF2B5EF4-FFF2-40B4-BE49-F238E27FC236}">
                <a16:creationId xmlns:a16="http://schemas.microsoft.com/office/drawing/2014/main" id="{7CB04F6A-ECF3-415B-BFF9-510B567E780C}"/>
              </a:ext>
            </a:extLst>
          </p:cNvPr>
          <p:cNvSpPr>
            <a:spLocks/>
          </p:cNvSpPr>
          <p:nvPr/>
        </p:nvSpPr>
        <p:spPr bwMode="auto">
          <a:xfrm>
            <a:off x="306388" y="762000"/>
            <a:ext cx="317500" cy="266700"/>
          </a:xfrm>
          <a:custGeom>
            <a:avLst/>
            <a:gdLst>
              <a:gd name="T0" fmla="*/ 237564 w 317500"/>
              <a:gd name="T1" fmla="*/ 0 h 266700"/>
              <a:gd name="T2" fmla="*/ 79427 w 317500"/>
              <a:gd name="T3" fmla="*/ 0 h 266700"/>
              <a:gd name="T4" fmla="*/ 0 w 317500"/>
              <a:gd name="T5" fmla="*/ 133471 h 266700"/>
              <a:gd name="T6" fmla="*/ 79427 w 317500"/>
              <a:gd name="T7" fmla="*/ 266699 h 266700"/>
              <a:gd name="T8" fmla="*/ 237564 w 317500"/>
              <a:gd name="T9" fmla="*/ 266699 h 266700"/>
              <a:gd name="T10" fmla="*/ 264821 w 317500"/>
              <a:gd name="T11" fmla="*/ 220979 h 266700"/>
              <a:gd name="T12" fmla="*/ 105738 w 317500"/>
              <a:gd name="T13" fmla="*/ 220979 h 266700"/>
              <a:gd name="T14" fmla="*/ 53327 w 317500"/>
              <a:gd name="T15" fmla="*/ 133471 h 266700"/>
              <a:gd name="T16" fmla="*/ 105738 w 317500"/>
              <a:gd name="T17" fmla="*/ 45719 h 266700"/>
              <a:gd name="T18" fmla="*/ 264771 w 317500"/>
              <a:gd name="T19" fmla="*/ 45719 h 266700"/>
              <a:gd name="T20" fmla="*/ 237564 w 317500"/>
              <a:gd name="T21" fmla="*/ 0 h 266700"/>
              <a:gd name="T22" fmla="*/ 264771 w 317500"/>
              <a:gd name="T23" fmla="*/ 45719 h 266700"/>
              <a:gd name="T24" fmla="*/ 211253 w 317500"/>
              <a:gd name="T25" fmla="*/ 45719 h 266700"/>
              <a:gd name="T26" fmla="*/ 263664 w 317500"/>
              <a:gd name="T27" fmla="*/ 133471 h 266700"/>
              <a:gd name="T28" fmla="*/ 211253 w 317500"/>
              <a:gd name="T29" fmla="*/ 220979 h 266700"/>
              <a:gd name="T30" fmla="*/ 264821 w 317500"/>
              <a:gd name="T31" fmla="*/ 220979 h 266700"/>
              <a:gd name="T32" fmla="*/ 316991 w 317500"/>
              <a:gd name="T33" fmla="*/ 133471 h 266700"/>
              <a:gd name="T34" fmla="*/ 264771 w 317500"/>
              <a:gd name="T35" fmla="*/ 45719 h 266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17500" h="266700">
                <a:moveTo>
                  <a:pt x="237564" y="0"/>
                </a:moveTo>
                <a:lnTo>
                  <a:pt x="79427" y="0"/>
                </a:lnTo>
                <a:lnTo>
                  <a:pt x="0" y="133471"/>
                </a:lnTo>
                <a:lnTo>
                  <a:pt x="79427" y="266699"/>
                </a:lnTo>
                <a:lnTo>
                  <a:pt x="237564" y="266699"/>
                </a:lnTo>
                <a:lnTo>
                  <a:pt x="264821" y="220979"/>
                </a:lnTo>
                <a:lnTo>
                  <a:pt x="105738" y="220979"/>
                </a:lnTo>
                <a:lnTo>
                  <a:pt x="53327" y="133471"/>
                </a:lnTo>
                <a:lnTo>
                  <a:pt x="105738" y="45719"/>
                </a:lnTo>
                <a:lnTo>
                  <a:pt x="264771" y="45719"/>
                </a:lnTo>
                <a:lnTo>
                  <a:pt x="237564" y="0"/>
                </a:lnTo>
                <a:close/>
              </a:path>
              <a:path w="317500" h="266700">
                <a:moveTo>
                  <a:pt x="264771" y="45719"/>
                </a:moveTo>
                <a:lnTo>
                  <a:pt x="211253" y="45719"/>
                </a:lnTo>
                <a:lnTo>
                  <a:pt x="263664" y="133471"/>
                </a:lnTo>
                <a:lnTo>
                  <a:pt x="211253" y="220979"/>
                </a:lnTo>
                <a:lnTo>
                  <a:pt x="264821" y="220979"/>
                </a:lnTo>
                <a:lnTo>
                  <a:pt x="316991" y="133471"/>
                </a:lnTo>
                <a:lnTo>
                  <a:pt x="264771" y="4571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BBF2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321</Words>
  <Application>Microsoft Office PowerPoint</Application>
  <PresentationFormat>Widescreen</PresentationFormat>
  <Paragraphs>38</Paragraphs>
  <Slides>70</Slides>
  <Notes>70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9" baseType="lpstr">
      <vt:lpstr>Calibri</vt:lpstr>
      <vt:lpstr>Arial</vt:lpstr>
      <vt:lpstr>Segoe UI Light</vt:lpstr>
      <vt:lpstr>Times New Roman</vt:lpstr>
      <vt:lpstr>Segoe UI Semibold</vt:lpstr>
      <vt:lpstr>Segoe UI</vt:lpstr>
      <vt:lpstr>Consolas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Resources, Tutorials &amp; Demos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Trilok Chowdary Maddipudi (International Supplier)</cp:lastModifiedBy>
  <cp:revision>2</cp:revision>
  <dcterms:created xsi:type="dcterms:W3CDTF">2018-05-10T12:45:42Z</dcterms:created>
  <dcterms:modified xsi:type="dcterms:W3CDTF">2018-05-10T10:49:17Z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2018-05-10T00:00:00Z</vt:filetime>
  </property>
  <property fmtid="{D5CDD505-2E9C-101B-9397-08002B2CF9AE}" pid="3" name="LastSaved">
    <vt:filetime>2018-05-10T00:00:00Z</vt:filetime>
  </property>
  <property fmtid="{D5CDD505-2E9C-101B-9397-08002B2CF9AE}" pid="4" name="MSIP_Label_f42aa342-8706-4288-bd11-ebb85995028c_Enabled">
    <vt:lpwstr>True</vt:lpwstr>
  </property>
  <property fmtid="{D5CDD505-2E9C-101B-9397-08002B2CF9AE}" pid="5" name="MSIP_Label_f42aa342-8706-4288-bd11-ebb85995028c_SiteId">
    <vt:lpwstr>72f988bf-86f1-41af-91ab-2d7cd011db47</vt:lpwstr>
  </property>
  <property fmtid="{D5CDD505-2E9C-101B-9397-08002B2CF9AE}" pid="6" name="MSIP_Label_f42aa342-8706-4288-bd11-ebb85995028c_Owner">
    <vt:lpwstr>v-trmadd@microsoft.com</vt:lpwstr>
  </property>
  <property fmtid="{D5CDD505-2E9C-101B-9397-08002B2CF9AE}" pid="7" name="MSIP_Label_f42aa342-8706-4288-bd11-ebb85995028c_SetDate">
    <vt:lpwstr>2018-05-10T10:48:49.7488358Z</vt:lpwstr>
  </property>
  <property fmtid="{D5CDD505-2E9C-101B-9397-08002B2CF9AE}" pid="8" name="MSIP_Label_f42aa342-8706-4288-bd11-ebb85995028c_Name">
    <vt:lpwstr>General</vt:lpwstr>
  </property>
  <property fmtid="{D5CDD505-2E9C-101B-9397-08002B2CF9AE}" pid="9" name="MSIP_Label_f42aa342-8706-4288-bd11-ebb85995028c_Application">
    <vt:lpwstr>Microsoft Azure Information Protection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